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6" r:id="rId5"/>
    <p:sldId id="259" r:id="rId6"/>
    <p:sldId id="275" r:id="rId7"/>
    <p:sldId id="276" r:id="rId8"/>
    <p:sldId id="266" r:id="rId9"/>
    <p:sldId id="268" r:id="rId10"/>
    <p:sldId id="277" r:id="rId11"/>
    <p:sldId id="278" r:id="rId12"/>
    <p:sldId id="267" r:id="rId13"/>
    <p:sldId id="281" r:id="rId14"/>
    <p:sldId id="265" r:id="rId15"/>
    <p:sldId id="260" r:id="rId16"/>
    <p:sldId id="282" r:id="rId17"/>
    <p:sldId id="283" r:id="rId18"/>
    <p:sldId id="284" r:id="rId19"/>
    <p:sldId id="285" r:id="rId20"/>
    <p:sldId id="270" r:id="rId21"/>
    <p:sldId id="271" r:id="rId22"/>
    <p:sldId id="272" r:id="rId23"/>
    <p:sldId id="273" r:id="rId24"/>
    <p:sldId id="274" r:id="rId25"/>
    <p:sldId id="279" r:id="rId26"/>
    <p:sldId id="280" r:id="rId27"/>
    <p:sldId id="286" r:id="rId28"/>
    <p:sldId id="28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BE57-C9E8-4DF6-8333-AE0F62A5EBE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2C56-B072-449F-9158-83FFB1D1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7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BE57-C9E8-4DF6-8333-AE0F62A5EBE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2C56-B072-449F-9158-83FFB1D1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0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BE57-C9E8-4DF6-8333-AE0F62A5EBE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2C56-B072-449F-9158-83FFB1D1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0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BE57-C9E8-4DF6-8333-AE0F62A5EBE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2C56-B072-449F-9158-83FFB1D1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4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BE57-C9E8-4DF6-8333-AE0F62A5EBE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2C56-B072-449F-9158-83FFB1D1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56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BE57-C9E8-4DF6-8333-AE0F62A5EBE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2C56-B072-449F-9158-83FFB1D1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BE57-C9E8-4DF6-8333-AE0F62A5EBE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2C56-B072-449F-9158-83FFB1D1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1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BE57-C9E8-4DF6-8333-AE0F62A5EBE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2C56-B072-449F-9158-83FFB1D1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0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BE57-C9E8-4DF6-8333-AE0F62A5EBE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2C56-B072-449F-9158-83FFB1D1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BE57-C9E8-4DF6-8333-AE0F62A5EBE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2C56-B072-449F-9158-83FFB1D1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6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BE57-C9E8-4DF6-8333-AE0F62A5EBE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2C56-B072-449F-9158-83FFB1D1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9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BE57-C9E8-4DF6-8333-AE0F62A5EBE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2C56-B072-449F-9158-83FFB1D1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E81F5-2288-5013-5C17-D1676FAC02A9}"/>
              </a:ext>
            </a:extLst>
          </p:cNvPr>
          <p:cNvSpPr txBox="1"/>
          <p:nvPr/>
        </p:nvSpPr>
        <p:spPr>
          <a:xfrm>
            <a:off x="2664883" y="1931425"/>
            <a:ext cx="6862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스마트 병해충 진단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6DEA91-1B9E-4103-AF08-EF8B24F94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85202"/>
              </p:ext>
            </p:extLst>
          </p:nvPr>
        </p:nvGraphicFramePr>
        <p:xfrm>
          <a:off x="2031999" y="3429000"/>
          <a:ext cx="8128000" cy="2285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9851">
                  <a:extLst>
                    <a:ext uri="{9D8B030D-6E8A-4147-A177-3AD203B41FA5}">
                      <a16:colId xmlns:a16="http://schemas.microsoft.com/office/drawing/2014/main" val="2796792971"/>
                    </a:ext>
                  </a:extLst>
                </a:gridCol>
                <a:gridCol w="6788149">
                  <a:extLst>
                    <a:ext uri="{9D8B030D-6E8A-4147-A177-3AD203B41FA5}">
                      <a16:colId xmlns:a16="http://schemas.microsoft.com/office/drawing/2014/main" val="2858472998"/>
                    </a:ext>
                  </a:extLst>
                </a:gridCol>
              </a:tblGrid>
              <a:tr h="765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2023.11.10</a:t>
                      </a:r>
                      <a:endParaRPr lang="ko-KR" alt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934772"/>
                  </a:ext>
                </a:extLst>
              </a:tr>
              <a:tr h="765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/>
                        <a:t>이용석</a:t>
                      </a:r>
                      <a:r>
                        <a:rPr lang="en-US" altLang="ko-KR" sz="2800" b="0" dirty="0"/>
                        <a:t>, </a:t>
                      </a:r>
                      <a:r>
                        <a:rPr lang="ko-KR" altLang="en-US" sz="2800" b="0" dirty="0"/>
                        <a:t>이재윤</a:t>
                      </a:r>
                      <a:r>
                        <a:rPr lang="en-US" altLang="ko-KR" sz="2800" b="0" dirty="0"/>
                        <a:t>, </a:t>
                      </a:r>
                      <a:r>
                        <a:rPr lang="ko-KR" altLang="en-US" sz="2800" b="0" dirty="0"/>
                        <a:t>이진호</a:t>
                      </a:r>
                      <a:r>
                        <a:rPr lang="en-US" altLang="ko-KR" sz="2800" b="0" dirty="0"/>
                        <a:t>, </a:t>
                      </a:r>
                      <a:r>
                        <a:rPr lang="ko-KR" altLang="en-US" sz="2800" b="0" dirty="0" err="1"/>
                        <a:t>형도훈</a:t>
                      </a:r>
                      <a:endParaRPr lang="ko-KR" alt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946703"/>
                  </a:ext>
                </a:extLst>
              </a:tr>
              <a:tr h="755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/>
                        <a:t>소속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 err="1"/>
                        <a:t>부산스마트디지털아카데미</a:t>
                      </a:r>
                      <a:endParaRPr lang="ko-KR" alt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847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62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4C7AE3-DC87-0AB9-C359-E108B9B48E23}"/>
              </a:ext>
            </a:extLst>
          </p:cNvPr>
          <p:cNvSpPr/>
          <p:nvPr/>
        </p:nvSpPr>
        <p:spPr>
          <a:xfrm>
            <a:off x="2371024" y="234425"/>
            <a:ext cx="1485900" cy="59055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아이디 찾기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52AEFA-8167-5989-00AE-02FA12B8D66F}"/>
              </a:ext>
            </a:extLst>
          </p:cNvPr>
          <p:cNvSpPr/>
          <p:nvPr/>
        </p:nvSpPr>
        <p:spPr>
          <a:xfrm>
            <a:off x="2418649" y="1143000"/>
            <a:ext cx="13906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 찾기 신청</a:t>
            </a: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591991CF-A197-0BBD-E531-A830B0617AB7}"/>
              </a:ext>
            </a:extLst>
          </p:cNvPr>
          <p:cNvSpPr/>
          <p:nvPr/>
        </p:nvSpPr>
        <p:spPr>
          <a:xfrm>
            <a:off x="5258991" y="2943225"/>
            <a:ext cx="1674017" cy="97154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</a:t>
            </a:r>
            <a:r>
              <a:rPr lang="en-US" altLang="ko-KR" sz="1200" dirty="0"/>
              <a:t>DB</a:t>
            </a:r>
            <a:endParaRPr lang="ko-KR" altLang="en-US" sz="1200" dirty="0"/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0D7B43AD-E5F2-833F-BD1B-00E748A4885B}"/>
              </a:ext>
            </a:extLst>
          </p:cNvPr>
          <p:cNvSpPr/>
          <p:nvPr/>
        </p:nvSpPr>
        <p:spPr>
          <a:xfrm>
            <a:off x="2371024" y="2000250"/>
            <a:ext cx="1390650" cy="74187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전체 아이디 노출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DC11B10-3886-7717-5366-220A24C57272}"/>
              </a:ext>
            </a:extLst>
          </p:cNvPr>
          <p:cNvSpPr/>
          <p:nvPr/>
        </p:nvSpPr>
        <p:spPr>
          <a:xfrm>
            <a:off x="8430326" y="234425"/>
            <a:ext cx="1485900" cy="59055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비밀번호 찾기</a:t>
            </a: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E0732C6D-AD87-442E-6681-635BA54FC9D8}"/>
              </a:ext>
            </a:extLst>
          </p:cNvPr>
          <p:cNvSpPr/>
          <p:nvPr/>
        </p:nvSpPr>
        <p:spPr>
          <a:xfrm>
            <a:off x="5216375" y="1143000"/>
            <a:ext cx="1759250" cy="137591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동일 이름</a:t>
            </a:r>
            <a:r>
              <a:rPr lang="en-US" altLang="ko-KR" sz="1400" dirty="0"/>
              <a:t>/</a:t>
            </a:r>
            <a:r>
              <a:rPr lang="ko-KR" altLang="en-US" sz="1400" dirty="0"/>
              <a:t>아이디</a:t>
            </a:r>
            <a:r>
              <a:rPr lang="en-US" altLang="ko-KR" sz="1400" dirty="0"/>
              <a:t>/</a:t>
            </a:r>
            <a:r>
              <a:rPr lang="ko-KR" altLang="en-US" sz="1400" dirty="0"/>
              <a:t>이메일</a:t>
            </a:r>
            <a:r>
              <a:rPr lang="en-US" altLang="ko-KR" sz="1400" dirty="0"/>
              <a:t>/</a:t>
            </a:r>
            <a:r>
              <a:rPr lang="ko-KR" altLang="en-US" sz="1400" dirty="0"/>
              <a:t>전화번호 회원 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1FD4E4-BAD2-E833-2499-1958A4F222D2}"/>
              </a:ext>
            </a:extLst>
          </p:cNvPr>
          <p:cNvSpPr/>
          <p:nvPr/>
        </p:nvSpPr>
        <p:spPr>
          <a:xfrm>
            <a:off x="8477951" y="1143000"/>
            <a:ext cx="13906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 찾기 신청</a:t>
            </a: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DFFFD954-069E-BA85-EDEC-66F32E28580A}"/>
              </a:ext>
            </a:extLst>
          </p:cNvPr>
          <p:cNvSpPr/>
          <p:nvPr/>
        </p:nvSpPr>
        <p:spPr>
          <a:xfrm>
            <a:off x="8430326" y="2000250"/>
            <a:ext cx="1390650" cy="74187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343C88-AB55-F569-FFB9-4067272112EA}"/>
              </a:ext>
            </a:extLst>
          </p:cNvPr>
          <p:cNvSpPr/>
          <p:nvPr/>
        </p:nvSpPr>
        <p:spPr>
          <a:xfrm>
            <a:off x="8477951" y="3104071"/>
            <a:ext cx="13906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 찾기 신청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12D7DB-E63C-CED3-0929-DF62F2AD6736}"/>
              </a:ext>
            </a:extLst>
          </p:cNvPr>
          <p:cNvSpPr/>
          <p:nvPr/>
        </p:nvSpPr>
        <p:spPr>
          <a:xfrm>
            <a:off x="8477951" y="3961321"/>
            <a:ext cx="13906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 찾기 신청</a:t>
            </a: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A86086F7-C955-D73E-DD99-A7624BC3370F}"/>
              </a:ext>
            </a:extLst>
          </p:cNvPr>
          <p:cNvSpPr/>
          <p:nvPr/>
        </p:nvSpPr>
        <p:spPr>
          <a:xfrm>
            <a:off x="4900616" y="4456621"/>
            <a:ext cx="2390775" cy="7239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일치하는 회원</a:t>
            </a:r>
            <a:endParaRPr lang="en-US" altLang="ko-KR" sz="1200" dirty="0"/>
          </a:p>
          <a:p>
            <a:pPr algn="ctr"/>
            <a:r>
              <a:rPr lang="ko-KR" altLang="en-US" sz="1200" dirty="0"/>
              <a:t>항목 있는가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AD1D72E-9E2C-3311-0BB5-77E3A2172A16}"/>
              </a:ext>
            </a:extLst>
          </p:cNvPr>
          <p:cNvSpPr/>
          <p:nvPr/>
        </p:nvSpPr>
        <p:spPr>
          <a:xfrm>
            <a:off x="4157661" y="5722368"/>
            <a:ext cx="1485900" cy="59055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870B9E-41A6-CF06-013C-A126FEC79378}"/>
              </a:ext>
            </a:extLst>
          </p:cNvPr>
          <p:cNvSpPr/>
          <p:nvPr/>
        </p:nvSpPr>
        <p:spPr>
          <a:xfrm>
            <a:off x="6548441" y="5722368"/>
            <a:ext cx="1485900" cy="59055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로그인 </a:t>
            </a:r>
            <a:r>
              <a:rPr lang="ko-KR" altLang="en-US" sz="1200" dirty="0" err="1">
                <a:solidFill>
                  <a:schemeClr val="bg1"/>
                </a:solidFill>
              </a:rPr>
              <a:t>화먄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이동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F74916-AC37-5E2C-7958-FB6678B753E6}"/>
              </a:ext>
            </a:extLst>
          </p:cNvPr>
          <p:cNvSpPr/>
          <p:nvPr/>
        </p:nvSpPr>
        <p:spPr>
          <a:xfrm>
            <a:off x="8477951" y="5435359"/>
            <a:ext cx="1390650" cy="1188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 err="1"/>
              <a:t>팝엄</a:t>
            </a:r>
            <a:r>
              <a:rPr lang="en-US" altLang="ko-KR" sz="1200" dirty="0"/>
              <a:t>&gt;</a:t>
            </a:r>
          </a:p>
          <a:p>
            <a:pPr algn="ctr"/>
            <a:r>
              <a:rPr lang="ko-KR" altLang="en-US" sz="1200" dirty="0"/>
              <a:t>일치하는 회원이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0959ED1-12FC-B4DF-B307-309F8B476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33956"/>
              </p:ext>
            </p:extLst>
          </p:nvPr>
        </p:nvGraphicFramePr>
        <p:xfrm>
          <a:off x="197739" y="896620"/>
          <a:ext cx="1759250" cy="178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250">
                  <a:extLst>
                    <a:ext uri="{9D8B030D-6E8A-4147-A177-3AD203B41FA5}">
                      <a16:colId xmlns:a16="http://schemas.microsoft.com/office/drawing/2014/main" val="879038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1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3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7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85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찾기</a:t>
                      </a:r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버튼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0515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4714EB4-3D7F-AABB-23C2-B013B7B18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89705"/>
              </p:ext>
            </p:extLst>
          </p:nvPr>
        </p:nvGraphicFramePr>
        <p:xfrm>
          <a:off x="10176373" y="879031"/>
          <a:ext cx="175925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250">
                  <a:extLst>
                    <a:ext uri="{9D8B030D-6E8A-4147-A177-3AD203B41FA5}">
                      <a16:colId xmlns:a16="http://schemas.microsoft.com/office/drawing/2014/main" val="879038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1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3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7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8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버튼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24713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D95D5E5-10E0-52D3-7BFD-5BCBCD1D0F6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113974" y="824975"/>
            <a:ext cx="0" cy="31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A2B81AB-677F-F541-4F09-FF88EDFEF2C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066349" y="1638300"/>
            <a:ext cx="47625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F9C98D-5CC9-91BF-C180-14973BD20C20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flipH="1">
            <a:off x="1956989" y="1390650"/>
            <a:ext cx="46166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192868-816D-A83E-497C-F37EB7512A63}"/>
              </a:ext>
            </a:extLst>
          </p:cNvPr>
          <p:cNvCxnSpPr>
            <a:cxnSpLocks/>
            <a:stCxn id="14" idx="1"/>
            <a:endCxn id="7" idx="2"/>
          </p:cNvCxnSpPr>
          <p:nvPr/>
        </p:nvCxnSpPr>
        <p:spPr>
          <a:xfrm flipH="1" flipV="1">
            <a:off x="3668940" y="2371186"/>
            <a:ext cx="1231676" cy="244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61E374D-5388-C5E2-BD40-BADD1006D9C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5924011" y="2518913"/>
            <a:ext cx="171989" cy="42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15853F0-1719-E751-E10C-2CF1A72FBA19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6096000" y="3914774"/>
            <a:ext cx="4" cy="54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07F8FE-1C71-98F1-89ED-FF4E79CB45A6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flipH="1">
            <a:off x="6803636" y="1390650"/>
            <a:ext cx="1674315" cy="44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74896E3-FBD9-8702-D1E0-0FFB04AC8C07}"/>
              </a:ext>
            </a:extLst>
          </p:cNvPr>
          <p:cNvCxnSpPr>
            <a:cxnSpLocks/>
            <a:stCxn id="5" idx="3"/>
            <a:endCxn id="9" idx="5"/>
          </p:cNvCxnSpPr>
          <p:nvPr/>
        </p:nvCxnSpPr>
        <p:spPr>
          <a:xfrm>
            <a:off x="3809299" y="1390650"/>
            <a:ext cx="1579065" cy="44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B633AE-58C2-42A3-6317-B2D339CFEF44}"/>
              </a:ext>
            </a:extLst>
          </p:cNvPr>
          <p:cNvCxnSpPr>
            <a:cxnSpLocks/>
            <a:stCxn id="14" idx="3"/>
            <a:endCxn id="11" idx="5"/>
          </p:cNvCxnSpPr>
          <p:nvPr/>
        </p:nvCxnSpPr>
        <p:spPr>
          <a:xfrm flipV="1">
            <a:off x="7291391" y="2371186"/>
            <a:ext cx="1231669" cy="244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BA7896E-0B76-5013-043D-7AD4A36B9F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125651" y="1638300"/>
            <a:ext cx="47625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34EFA3-C16C-03BD-B47F-BAB51768703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9173276" y="824975"/>
            <a:ext cx="0" cy="31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8134A26-8ECC-C328-4540-686A758BC67F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125651" y="2742121"/>
            <a:ext cx="47625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3AD8D3-4DD3-7BF6-0546-CCE1DCCA7A4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173276" y="3599371"/>
            <a:ext cx="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41A89CD-74F8-4841-B546-030663A8424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9868601" y="1390650"/>
            <a:ext cx="307772" cy="60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E4D5B2C-3BDC-515F-BE71-2D71BF35D00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096004" y="5180521"/>
            <a:ext cx="1195387" cy="54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B0F65E5-A185-1D39-783C-0C956E13E5E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4900611" y="5180521"/>
            <a:ext cx="1195393" cy="54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01FB516-F4D9-A01D-6F87-D138C51D9747}"/>
              </a:ext>
            </a:extLst>
          </p:cNvPr>
          <p:cNvSpPr/>
          <p:nvPr/>
        </p:nvSpPr>
        <p:spPr>
          <a:xfrm>
            <a:off x="4344390" y="3113401"/>
            <a:ext cx="556218" cy="4859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07E49D5-4E87-5E49-CDD1-3B9504CE3ED9}"/>
              </a:ext>
            </a:extLst>
          </p:cNvPr>
          <p:cNvSpPr/>
          <p:nvPr/>
        </p:nvSpPr>
        <p:spPr>
          <a:xfrm>
            <a:off x="7288405" y="3113401"/>
            <a:ext cx="556218" cy="4859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8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69AF385-220C-CD5B-1D13-FFF82732AEDF}"/>
              </a:ext>
            </a:extLst>
          </p:cNvPr>
          <p:cNvGrpSpPr/>
          <p:nvPr/>
        </p:nvGrpSpPr>
        <p:grpSpPr>
          <a:xfrm>
            <a:off x="333464" y="628651"/>
            <a:ext cx="6996024" cy="5374344"/>
            <a:chOff x="1605051" y="177203"/>
            <a:chExt cx="8981898" cy="641157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F334214-BD4B-6075-B6FB-99B243B75887}"/>
                </a:ext>
              </a:extLst>
            </p:cNvPr>
            <p:cNvSpPr/>
            <p:nvPr/>
          </p:nvSpPr>
          <p:spPr>
            <a:xfrm>
              <a:off x="5353049" y="177203"/>
              <a:ext cx="1485900" cy="427008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진단</a:t>
              </a: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6415B939-3DF5-2504-C78C-FDE865BC443F}"/>
                </a:ext>
              </a:extLst>
            </p:cNvPr>
            <p:cNvSpPr/>
            <p:nvPr/>
          </p:nvSpPr>
          <p:spPr>
            <a:xfrm>
              <a:off x="4900612" y="803695"/>
              <a:ext cx="2390775" cy="7239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작물 선택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8E05E8-333A-F46B-DD1B-C590D1049B68}"/>
                </a:ext>
              </a:extLst>
            </p:cNvPr>
            <p:cNvSpPr/>
            <p:nvPr/>
          </p:nvSpPr>
          <p:spPr>
            <a:xfrm>
              <a:off x="5448299" y="2428339"/>
              <a:ext cx="13906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사진 업로드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A9183C-170E-6460-AD00-0212EA688FAC}"/>
                </a:ext>
              </a:extLst>
            </p:cNvPr>
            <p:cNvSpPr/>
            <p:nvPr/>
          </p:nvSpPr>
          <p:spPr>
            <a:xfrm>
              <a:off x="1605051" y="1730317"/>
              <a:ext cx="13906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토마토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F05AEE-60F0-1E28-2A2B-6AFB3F06C6F7}"/>
                </a:ext>
              </a:extLst>
            </p:cNvPr>
            <p:cNvSpPr/>
            <p:nvPr/>
          </p:nvSpPr>
          <p:spPr>
            <a:xfrm>
              <a:off x="9196299" y="1730317"/>
              <a:ext cx="13906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5949ECB-D756-6DFC-26B8-93999D219367}"/>
                </a:ext>
              </a:extLst>
            </p:cNvPr>
            <p:cNvSpPr/>
            <p:nvPr/>
          </p:nvSpPr>
          <p:spPr>
            <a:xfrm>
              <a:off x="3962399" y="1730317"/>
              <a:ext cx="13906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고추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DE091B-D3F0-E3FB-DA0A-3FC6FF881C6A}"/>
                </a:ext>
              </a:extLst>
            </p:cNvPr>
            <p:cNvSpPr/>
            <p:nvPr/>
          </p:nvSpPr>
          <p:spPr>
            <a:xfrm>
              <a:off x="6838949" y="1730317"/>
              <a:ext cx="13906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오이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3D51A53-08B6-1D8F-F611-B3E58DF2DDFB}"/>
                </a:ext>
              </a:extLst>
            </p:cNvPr>
            <p:cNvSpPr/>
            <p:nvPr/>
          </p:nvSpPr>
          <p:spPr>
            <a:xfrm>
              <a:off x="5448299" y="3360356"/>
              <a:ext cx="13906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사진 업로드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2D474A8-0878-8FD3-4E62-9ECC8B1BFC0F}"/>
                </a:ext>
              </a:extLst>
            </p:cNvPr>
            <p:cNvSpPr/>
            <p:nvPr/>
          </p:nvSpPr>
          <p:spPr>
            <a:xfrm>
              <a:off x="1605051" y="4292373"/>
              <a:ext cx="13906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토마토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BCC516A-9597-9645-08E2-13DA30293019}"/>
                </a:ext>
              </a:extLst>
            </p:cNvPr>
            <p:cNvSpPr/>
            <p:nvPr/>
          </p:nvSpPr>
          <p:spPr>
            <a:xfrm>
              <a:off x="9196299" y="4292373"/>
              <a:ext cx="13906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B56FC07-C0EE-2C05-BE55-BEB03AB36B31}"/>
                </a:ext>
              </a:extLst>
            </p:cNvPr>
            <p:cNvSpPr/>
            <p:nvPr/>
          </p:nvSpPr>
          <p:spPr>
            <a:xfrm>
              <a:off x="3962399" y="4292373"/>
              <a:ext cx="13906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고추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129038A-64D1-7ABB-8C9F-ACB664885FB0}"/>
                </a:ext>
              </a:extLst>
            </p:cNvPr>
            <p:cNvSpPr/>
            <p:nvPr/>
          </p:nvSpPr>
          <p:spPr>
            <a:xfrm>
              <a:off x="6838949" y="4292373"/>
              <a:ext cx="13906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오이</a:t>
              </a:r>
            </a:p>
          </p:txBody>
        </p:sp>
        <p:sp>
          <p:nvSpPr>
            <p:cNvPr id="39" name="순서도: 자기 디스크 38">
              <a:extLst>
                <a:ext uri="{FF2B5EF4-FFF2-40B4-BE49-F238E27FC236}">
                  <a16:creationId xmlns:a16="http://schemas.microsoft.com/office/drawing/2014/main" id="{333C0713-EF02-D4EC-200C-73A60A499672}"/>
                </a:ext>
              </a:extLst>
            </p:cNvPr>
            <p:cNvSpPr/>
            <p:nvPr/>
          </p:nvSpPr>
          <p:spPr>
            <a:xfrm>
              <a:off x="5258990" y="5082756"/>
              <a:ext cx="1674017" cy="723901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 </a:t>
              </a:r>
              <a:r>
                <a:rPr lang="en-US" altLang="ko-KR" sz="1200" dirty="0"/>
                <a:t>DB</a:t>
              </a:r>
              <a:endParaRPr lang="ko-KR" altLang="en-US" sz="1200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A9753F1-7FE9-EE22-62B2-CB3CD0670461}"/>
                </a:ext>
              </a:extLst>
            </p:cNvPr>
            <p:cNvSpPr/>
            <p:nvPr/>
          </p:nvSpPr>
          <p:spPr>
            <a:xfrm>
              <a:off x="5376265" y="6161774"/>
              <a:ext cx="1485900" cy="427008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진단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248A670-B17C-9886-C799-E5E7D16E7CB5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flipH="1">
              <a:off x="6095999" y="4787673"/>
              <a:ext cx="1532333" cy="29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6FC066B-1FBF-88DA-DA30-8EDE16AA2A1B}"/>
                </a:ext>
              </a:extLst>
            </p:cNvPr>
            <p:cNvCxnSpPr>
              <a:cxnSpLocks/>
              <a:stCxn id="3" idx="2"/>
              <a:endCxn id="11" idx="0"/>
            </p:cNvCxnSpPr>
            <p:nvPr/>
          </p:nvCxnSpPr>
          <p:spPr>
            <a:xfrm flipH="1">
              <a:off x="2300376" y="1527595"/>
              <a:ext cx="3795624" cy="202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72E2300-9F8D-B671-8F80-5D9E208FC108}"/>
                </a:ext>
              </a:extLst>
            </p:cNvPr>
            <p:cNvCxnSpPr>
              <a:cxnSpLocks/>
              <a:stCxn id="3" idx="2"/>
              <a:endCxn id="18" idx="0"/>
            </p:cNvCxnSpPr>
            <p:nvPr/>
          </p:nvCxnSpPr>
          <p:spPr>
            <a:xfrm flipH="1">
              <a:off x="4657724" y="1527595"/>
              <a:ext cx="1438276" cy="202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226222C2-21C8-6E8D-DDC4-626E8FD90B64}"/>
                </a:ext>
              </a:extLst>
            </p:cNvPr>
            <p:cNvCxnSpPr>
              <a:cxnSpLocks/>
              <a:stCxn id="3" idx="2"/>
              <a:endCxn id="20" idx="0"/>
            </p:cNvCxnSpPr>
            <p:nvPr/>
          </p:nvCxnSpPr>
          <p:spPr>
            <a:xfrm>
              <a:off x="6096000" y="1527595"/>
              <a:ext cx="1438274" cy="202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5C838D5A-3341-51E4-66ED-355C91847791}"/>
                </a:ext>
              </a:extLst>
            </p:cNvPr>
            <p:cNvCxnSpPr>
              <a:cxnSpLocks/>
              <a:stCxn id="3" idx="2"/>
              <a:endCxn id="16" idx="0"/>
            </p:cNvCxnSpPr>
            <p:nvPr/>
          </p:nvCxnSpPr>
          <p:spPr>
            <a:xfrm>
              <a:off x="6096000" y="1527595"/>
              <a:ext cx="3795624" cy="202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AC60D0B-3FAA-2A6E-7142-9128DB38D385}"/>
                </a:ext>
              </a:extLst>
            </p:cNvPr>
            <p:cNvCxnSpPr>
              <a:cxnSpLocks/>
              <a:stCxn id="31" idx="2"/>
              <a:endCxn id="34" idx="0"/>
            </p:cNvCxnSpPr>
            <p:nvPr/>
          </p:nvCxnSpPr>
          <p:spPr>
            <a:xfrm flipH="1">
              <a:off x="2300376" y="3855656"/>
              <a:ext cx="3843248" cy="436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84F4203-C7C7-CDD6-8BD5-313DFDDABE9E}"/>
                </a:ext>
              </a:extLst>
            </p:cNvPr>
            <p:cNvCxnSpPr>
              <a:cxnSpLocks/>
              <a:stCxn id="31" idx="2"/>
              <a:endCxn id="37" idx="0"/>
            </p:cNvCxnSpPr>
            <p:nvPr/>
          </p:nvCxnSpPr>
          <p:spPr>
            <a:xfrm flipH="1">
              <a:off x="4657724" y="3855656"/>
              <a:ext cx="1485900" cy="436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FE8F2032-C4DD-40C7-3D37-29110430F97B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>
              <a:off x="6143624" y="3855656"/>
              <a:ext cx="1390650" cy="436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D2CD728A-F4A2-D03E-3137-4F889EBBBAED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6143624" y="3855656"/>
              <a:ext cx="3748000" cy="436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35CEEF34-3691-01F5-3525-D835A8B22925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6143624" y="2931457"/>
              <a:ext cx="0" cy="428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D2E34226-4956-342B-383D-FDFB374429F6}"/>
                </a:ext>
              </a:extLst>
            </p:cNvPr>
            <p:cNvCxnSpPr>
              <a:cxnSpLocks/>
              <a:stCxn id="20" idx="2"/>
              <a:endCxn id="8" idx="0"/>
            </p:cNvCxnSpPr>
            <p:nvPr/>
          </p:nvCxnSpPr>
          <p:spPr>
            <a:xfrm flipH="1">
              <a:off x="6143624" y="2225617"/>
              <a:ext cx="1390650" cy="202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3132E417-3624-8BFD-77D2-E7B2EBB2AAB2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 flipH="1">
              <a:off x="6143624" y="2225617"/>
              <a:ext cx="3748000" cy="202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0C05FB5-9538-67E8-D37B-F4B9ED4C53AB}"/>
                </a:ext>
              </a:extLst>
            </p:cNvPr>
            <p:cNvCxnSpPr>
              <a:cxnSpLocks/>
              <a:stCxn id="18" idx="2"/>
              <a:endCxn id="8" idx="0"/>
            </p:cNvCxnSpPr>
            <p:nvPr/>
          </p:nvCxnSpPr>
          <p:spPr>
            <a:xfrm>
              <a:off x="4657724" y="2225617"/>
              <a:ext cx="1485900" cy="202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A75F4551-3BA9-A0E2-C798-1AA71A2C3AF6}"/>
                </a:ext>
              </a:extLst>
            </p:cNvPr>
            <p:cNvCxnSpPr>
              <a:cxnSpLocks/>
              <a:stCxn id="8" idx="0"/>
              <a:endCxn id="11" idx="2"/>
            </p:cNvCxnSpPr>
            <p:nvPr/>
          </p:nvCxnSpPr>
          <p:spPr>
            <a:xfrm flipH="1" flipV="1">
              <a:off x="2300376" y="2225617"/>
              <a:ext cx="3843248" cy="202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A068461D-BFDA-B340-59E0-1858CD51FDAC}"/>
                </a:ext>
              </a:extLst>
            </p:cNvPr>
            <p:cNvCxnSpPr>
              <a:cxnSpLocks/>
              <a:stCxn id="35" idx="2"/>
              <a:endCxn id="39" idx="1"/>
            </p:cNvCxnSpPr>
            <p:nvPr/>
          </p:nvCxnSpPr>
          <p:spPr>
            <a:xfrm flipH="1">
              <a:off x="6095999" y="4787673"/>
              <a:ext cx="3795625" cy="29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FAB77565-F705-7B18-4291-0CCD44A387C5}"/>
                </a:ext>
              </a:extLst>
            </p:cNvPr>
            <p:cNvCxnSpPr>
              <a:cxnSpLocks/>
              <a:stCxn id="37" idx="2"/>
              <a:endCxn id="39" idx="1"/>
            </p:cNvCxnSpPr>
            <p:nvPr/>
          </p:nvCxnSpPr>
          <p:spPr>
            <a:xfrm>
              <a:off x="4657724" y="4787673"/>
              <a:ext cx="1438275" cy="29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AC21C534-7E79-5F46-2470-B954C180F9A1}"/>
                </a:ext>
              </a:extLst>
            </p:cNvPr>
            <p:cNvCxnSpPr>
              <a:cxnSpLocks/>
              <a:stCxn id="34" idx="2"/>
              <a:endCxn id="39" idx="1"/>
            </p:cNvCxnSpPr>
            <p:nvPr/>
          </p:nvCxnSpPr>
          <p:spPr>
            <a:xfrm>
              <a:off x="2300376" y="4787673"/>
              <a:ext cx="3795623" cy="29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20EE5874-B37C-F3A6-0665-37AE4B8265AF}"/>
                </a:ext>
              </a:extLst>
            </p:cNvPr>
            <p:cNvCxnSpPr>
              <a:cxnSpLocks/>
              <a:stCxn id="39" idx="3"/>
              <a:endCxn id="41" idx="0"/>
            </p:cNvCxnSpPr>
            <p:nvPr/>
          </p:nvCxnSpPr>
          <p:spPr>
            <a:xfrm>
              <a:off x="6095999" y="5806657"/>
              <a:ext cx="23216" cy="35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0B5A2FF2-0C91-D654-427A-1BD899A34327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6095999" y="604211"/>
              <a:ext cx="1" cy="199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DE0C95-B3BB-93F2-27D8-A3CA95C4C8F7}"/>
              </a:ext>
            </a:extLst>
          </p:cNvPr>
          <p:cNvGrpSpPr/>
          <p:nvPr/>
        </p:nvGrpSpPr>
        <p:grpSpPr>
          <a:xfrm>
            <a:off x="8795742" y="828353"/>
            <a:ext cx="2956422" cy="3789683"/>
            <a:chOff x="8082453" y="1153792"/>
            <a:chExt cx="4340410" cy="2632488"/>
          </a:xfrm>
        </p:grpSpPr>
        <p:sp>
          <p:nvSpPr>
            <p:cNvPr id="5" name="순서도: 자기 디스크 4">
              <a:extLst>
                <a:ext uri="{FF2B5EF4-FFF2-40B4-BE49-F238E27FC236}">
                  <a16:creationId xmlns:a16="http://schemas.microsoft.com/office/drawing/2014/main" id="{0E540628-DF3B-8038-D47D-B0EADF90247A}"/>
                </a:ext>
              </a:extLst>
            </p:cNvPr>
            <p:cNvSpPr/>
            <p:nvPr/>
          </p:nvSpPr>
          <p:spPr>
            <a:xfrm>
              <a:off x="10748846" y="2073940"/>
              <a:ext cx="1674017" cy="723901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영농일지 </a:t>
              </a:r>
              <a:r>
                <a:rPr lang="en-US" altLang="ko-KR" sz="1200" dirty="0"/>
                <a:t>DB</a:t>
              </a:r>
              <a:endParaRPr lang="ko-KR" altLang="en-US" sz="12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EDAC8B1-0DB7-759E-30C3-2272A91C7020}"/>
                </a:ext>
              </a:extLst>
            </p:cNvPr>
            <p:cNvSpPr/>
            <p:nvPr/>
          </p:nvSpPr>
          <p:spPr>
            <a:xfrm>
              <a:off x="8082453" y="1153792"/>
              <a:ext cx="1485900" cy="427008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영농일지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D3438C-BC8A-B884-1F9A-79238590FB1E}"/>
                </a:ext>
              </a:extLst>
            </p:cNvPr>
            <p:cNvSpPr/>
            <p:nvPr/>
          </p:nvSpPr>
          <p:spPr>
            <a:xfrm>
              <a:off x="8130078" y="2188240"/>
              <a:ext cx="13906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영농일지 목록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426E0B-084E-A0CC-C759-0ACFC6A106F8}"/>
                </a:ext>
              </a:extLst>
            </p:cNvPr>
            <p:cNvSpPr/>
            <p:nvPr/>
          </p:nvSpPr>
          <p:spPr>
            <a:xfrm>
              <a:off x="8130078" y="3290980"/>
              <a:ext cx="1390650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영농일지 작성</a:t>
              </a:r>
              <a:endParaRPr lang="ko-KR" altLang="en-US" sz="12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ED528AB-C508-7F40-6654-0B4BE1E3F19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825403" y="1580800"/>
              <a:ext cx="0" cy="6074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40DA2C2-AB45-A406-73B8-7BB0678839A7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8825403" y="2683540"/>
              <a:ext cx="0" cy="6074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232E849-2B48-ED52-41BB-204C6DF1A3BB}"/>
                </a:ext>
              </a:extLst>
            </p:cNvPr>
            <p:cNvCxnSpPr>
              <a:cxnSpLocks/>
              <a:stCxn id="5" idx="2"/>
              <a:endCxn id="7" idx="3"/>
            </p:cNvCxnSpPr>
            <p:nvPr/>
          </p:nvCxnSpPr>
          <p:spPr>
            <a:xfrm flipH="1" flipV="1">
              <a:off x="9520728" y="2435890"/>
              <a:ext cx="1228118" cy="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7EE62DB7-FD76-6143-7B64-3F75508A6A0C}"/>
                </a:ext>
              </a:extLst>
            </p:cNvPr>
            <p:cNvCxnSpPr>
              <a:cxnSpLocks/>
              <a:stCxn id="9" idx="1"/>
              <a:endCxn id="7" idx="1"/>
            </p:cNvCxnSpPr>
            <p:nvPr/>
          </p:nvCxnSpPr>
          <p:spPr>
            <a:xfrm rot="10800000">
              <a:off x="8130078" y="2435890"/>
              <a:ext cx="12700" cy="1102740"/>
            </a:xfrm>
            <a:prstGeom prst="bentConnector3">
              <a:avLst>
                <a:gd name="adj1" fmla="val 1226037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658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E81F5-2288-5013-5C17-D1676FAC02A9}"/>
              </a:ext>
            </a:extLst>
          </p:cNvPr>
          <p:cNvSpPr txBox="1"/>
          <p:nvPr/>
        </p:nvSpPr>
        <p:spPr>
          <a:xfrm>
            <a:off x="3963987" y="2921168"/>
            <a:ext cx="4264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Permission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0531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5F99292-DBD7-75E8-ABB4-237CD72B5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96938"/>
              </p:ext>
            </p:extLst>
          </p:nvPr>
        </p:nvGraphicFramePr>
        <p:xfrm>
          <a:off x="322729" y="588435"/>
          <a:ext cx="11546542" cy="5113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506">
                  <a:extLst>
                    <a:ext uri="{9D8B030D-6E8A-4147-A177-3AD203B41FA5}">
                      <a16:colId xmlns:a16="http://schemas.microsoft.com/office/drawing/2014/main" val="2238659133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3376255483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217247711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1543888907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2171754573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2106894129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1542988786"/>
                    </a:ext>
                  </a:extLst>
                </a:gridCol>
              </a:tblGrid>
              <a:tr h="568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대구분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중구분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소구분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보기 </a:t>
                      </a:r>
                      <a:r>
                        <a:rPr lang="en-US" altLang="ko-KR" sz="2000" b="1" dirty="0"/>
                        <a:t>(R)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수정 </a:t>
                      </a:r>
                      <a:r>
                        <a:rPr lang="en-US" altLang="ko-KR" sz="2000" b="1" dirty="0"/>
                        <a:t>(U)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삭제 </a:t>
                      </a:r>
                      <a:r>
                        <a:rPr lang="en-US" altLang="ko-KR" sz="2000" b="1" dirty="0"/>
                        <a:t>(D)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쓰기 </a:t>
                      </a:r>
                      <a:r>
                        <a:rPr lang="en-US" altLang="ko-KR" sz="2000" b="1" dirty="0"/>
                        <a:t>(C)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65049"/>
                  </a:ext>
                </a:extLst>
              </a:tr>
              <a:tr h="56811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페이지별 권한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120780"/>
                  </a:ext>
                </a:extLst>
              </a:tr>
              <a:tr h="5681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중복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69435"/>
                  </a:ext>
                </a:extLst>
              </a:tr>
              <a:tr h="5681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363991"/>
                  </a:ext>
                </a:extLst>
              </a:tr>
              <a:tr h="5681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질병진단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사진 업로드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740534"/>
                  </a:ext>
                </a:extLst>
              </a:tr>
              <a:tr h="5681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진단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진단결과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973102"/>
                  </a:ext>
                </a:extLst>
              </a:tr>
              <a:tr h="5681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458405"/>
                  </a:ext>
                </a:extLst>
              </a:tr>
              <a:tr h="5681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영농일지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92225"/>
                  </a:ext>
                </a:extLst>
              </a:tr>
              <a:tr h="5681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0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E81F5-2288-5013-5C17-D1676FAC02A9}"/>
              </a:ext>
            </a:extLst>
          </p:cNvPr>
          <p:cNvSpPr txBox="1"/>
          <p:nvPr/>
        </p:nvSpPr>
        <p:spPr>
          <a:xfrm>
            <a:off x="3494617" y="2921168"/>
            <a:ext cx="585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Wireframe(UI)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23410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C2E8AC7-0142-B528-5701-9BD2BC7A40A1}"/>
              </a:ext>
            </a:extLst>
          </p:cNvPr>
          <p:cNvGrpSpPr/>
          <p:nvPr/>
        </p:nvGrpSpPr>
        <p:grpSpPr>
          <a:xfrm>
            <a:off x="4510873" y="863141"/>
            <a:ext cx="4008190" cy="5363757"/>
            <a:chOff x="4648200" y="609517"/>
            <a:chExt cx="6629400" cy="88773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CF5581-2084-4471-6DA4-1CAB1C1EAF15}"/>
                </a:ext>
              </a:extLst>
            </p:cNvPr>
            <p:cNvSpPr/>
            <p:nvPr/>
          </p:nvSpPr>
          <p:spPr>
            <a:xfrm>
              <a:off x="4648200" y="666833"/>
              <a:ext cx="6629400" cy="8819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A5B867-70B7-A5A9-86D6-556964E7B1AB}"/>
                </a:ext>
              </a:extLst>
            </p:cNvPr>
            <p:cNvSpPr/>
            <p:nvPr/>
          </p:nvSpPr>
          <p:spPr>
            <a:xfrm>
              <a:off x="4648200" y="609517"/>
              <a:ext cx="6629400" cy="819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F5EC55-7B47-4873-E9DC-24A44DDEB9B6}"/>
              </a:ext>
            </a:extLst>
          </p:cNvPr>
          <p:cNvSpPr txBox="1"/>
          <p:nvPr/>
        </p:nvSpPr>
        <p:spPr>
          <a:xfrm>
            <a:off x="6069957" y="871894"/>
            <a:ext cx="99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TITLE</a:t>
            </a:r>
            <a:endParaRPr lang="ko-KR" altLang="en-US" sz="2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B99BBF-E7A8-1F22-B646-FB69B6F5A2DC}"/>
              </a:ext>
            </a:extLst>
          </p:cNvPr>
          <p:cNvCxnSpPr>
            <a:cxnSpLocks/>
          </p:cNvCxnSpPr>
          <p:nvPr/>
        </p:nvCxnSpPr>
        <p:spPr>
          <a:xfrm flipH="1">
            <a:off x="3719148" y="5296969"/>
            <a:ext cx="990697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749BDA-C109-10F4-2E68-154E1DEB7E3E}"/>
              </a:ext>
            </a:extLst>
          </p:cNvPr>
          <p:cNvCxnSpPr>
            <a:cxnSpLocks/>
          </p:cNvCxnSpPr>
          <p:nvPr/>
        </p:nvCxnSpPr>
        <p:spPr>
          <a:xfrm>
            <a:off x="8030861" y="5296969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70EE27-9B3A-9B72-8188-ECC65295956F}"/>
              </a:ext>
            </a:extLst>
          </p:cNvPr>
          <p:cNvSpPr txBox="1"/>
          <p:nvPr/>
        </p:nvSpPr>
        <p:spPr>
          <a:xfrm>
            <a:off x="1498892" y="5112303"/>
            <a:ext cx="244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 </a:t>
            </a:r>
            <a:r>
              <a:rPr lang="ko-KR" altLang="en-US" sz="1400" dirty="0"/>
              <a:t>영농일지 페이지 이동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86BFC-FD4D-DACE-806A-81B3AF2BEDE4}"/>
              </a:ext>
            </a:extLst>
          </p:cNvPr>
          <p:cNvSpPr txBox="1"/>
          <p:nvPr/>
        </p:nvSpPr>
        <p:spPr>
          <a:xfrm>
            <a:off x="9215890" y="5143080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도감 페이지 이동</a:t>
            </a:r>
            <a:endParaRPr lang="ko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3D8F3-E018-6617-99A4-A116A869EDEF}"/>
              </a:ext>
            </a:extLst>
          </p:cNvPr>
          <p:cNvSpPr txBox="1"/>
          <p:nvPr/>
        </p:nvSpPr>
        <p:spPr>
          <a:xfrm>
            <a:off x="1054099" y="394839"/>
            <a:ext cx="1703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index</a:t>
            </a:r>
            <a:endParaRPr lang="ko-KR" altLang="en-US" sz="40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8F570A-E005-62BF-A79F-7B9FB30ADF90}"/>
              </a:ext>
            </a:extLst>
          </p:cNvPr>
          <p:cNvSpPr/>
          <p:nvPr/>
        </p:nvSpPr>
        <p:spPr>
          <a:xfrm>
            <a:off x="4692427" y="4832265"/>
            <a:ext cx="1123405" cy="1036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영농일지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1DA43B5-19D6-4CFE-C547-A47E3F2E0441}"/>
              </a:ext>
            </a:extLst>
          </p:cNvPr>
          <p:cNvSpPr/>
          <p:nvPr/>
        </p:nvSpPr>
        <p:spPr>
          <a:xfrm>
            <a:off x="7194397" y="4836619"/>
            <a:ext cx="1123405" cy="1036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9F2CDC-A35B-D26A-A254-5D3E8E317418}"/>
              </a:ext>
            </a:extLst>
          </p:cNvPr>
          <p:cNvCxnSpPr>
            <a:cxnSpLocks/>
          </p:cNvCxnSpPr>
          <p:nvPr/>
        </p:nvCxnSpPr>
        <p:spPr>
          <a:xfrm>
            <a:off x="6764870" y="6070640"/>
            <a:ext cx="2222784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7F8FCC-3577-702C-DBD3-97C68261604D}"/>
              </a:ext>
            </a:extLst>
          </p:cNvPr>
          <p:cNvCxnSpPr/>
          <p:nvPr/>
        </p:nvCxnSpPr>
        <p:spPr>
          <a:xfrm>
            <a:off x="6773579" y="5722297"/>
            <a:ext cx="0" cy="3570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D3A57B-B791-50F0-DCC6-B6AC862E0BD1}"/>
              </a:ext>
            </a:extLst>
          </p:cNvPr>
          <p:cNvSpPr/>
          <p:nvPr/>
        </p:nvSpPr>
        <p:spPr>
          <a:xfrm>
            <a:off x="5943412" y="4836619"/>
            <a:ext cx="1123405" cy="1036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9926D1-0451-3EF5-AE33-D0920F6DF492}"/>
              </a:ext>
            </a:extLst>
          </p:cNvPr>
          <p:cNvSpPr txBox="1"/>
          <p:nvPr/>
        </p:nvSpPr>
        <p:spPr>
          <a:xfrm>
            <a:off x="8888643" y="5925460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진단 페이지 이동</a:t>
            </a:r>
            <a:endParaRPr lang="ko-KR" altLang="en-US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27C76-12D8-E3B0-CD98-A262197B43AF}"/>
              </a:ext>
            </a:extLst>
          </p:cNvPr>
          <p:cNvSpPr txBox="1"/>
          <p:nvPr/>
        </p:nvSpPr>
        <p:spPr>
          <a:xfrm>
            <a:off x="9215890" y="956696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로그인 페이지 이동</a:t>
            </a:r>
            <a:endParaRPr lang="ko-KR" altLang="en-US" sz="3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E96F83F-A21B-D718-AA19-5C0494BC9982}"/>
              </a:ext>
            </a:extLst>
          </p:cNvPr>
          <p:cNvCxnSpPr>
            <a:cxnSpLocks/>
          </p:cNvCxnSpPr>
          <p:nvPr/>
        </p:nvCxnSpPr>
        <p:spPr>
          <a:xfrm>
            <a:off x="8030861" y="1102725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8724E294-FA26-DFE5-EA57-24EC214C3452}"/>
              </a:ext>
            </a:extLst>
          </p:cNvPr>
          <p:cNvSpPr/>
          <p:nvPr/>
        </p:nvSpPr>
        <p:spPr>
          <a:xfrm>
            <a:off x="8017248" y="897772"/>
            <a:ext cx="478971" cy="435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9613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C2E8AC7-0142-B528-5701-9BD2BC7A40A1}"/>
              </a:ext>
            </a:extLst>
          </p:cNvPr>
          <p:cNvGrpSpPr/>
          <p:nvPr/>
        </p:nvGrpSpPr>
        <p:grpSpPr>
          <a:xfrm>
            <a:off x="4510873" y="863141"/>
            <a:ext cx="4008190" cy="5363757"/>
            <a:chOff x="4648200" y="609517"/>
            <a:chExt cx="6629400" cy="88773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CF5581-2084-4471-6DA4-1CAB1C1EAF15}"/>
                </a:ext>
              </a:extLst>
            </p:cNvPr>
            <p:cNvSpPr/>
            <p:nvPr/>
          </p:nvSpPr>
          <p:spPr>
            <a:xfrm>
              <a:off x="4648200" y="666833"/>
              <a:ext cx="6629400" cy="8819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A5B867-70B7-A5A9-86D6-556964E7B1AB}"/>
                </a:ext>
              </a:extLst>
            </p:cNvPr>
            <p:cNvSpPr/>
            <p:nvPr/>
          </p:nvSpPr>
          <p:spPr>
            <a:xfrm>
              <a:off x="4648200" y="609517"/>
              <a:ext cx="6629400" cy="819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F5EC55-7B47-4873-E9DC-24A44DDEB9B6}"/>
              </a:ext>
            </a:extLst>
          </p:cNvPr>
          <p:cNvSpPr txBox="1"/>
          <p:nvPr/>
        </p:nvSpPr>
        <p:spPr>
          <a:xfrm>
            <a:off x="6069957" y="871894"/>
            <a:ext cx="1155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로그인</a:t>
            </a:r>
            <a:endParaRPr lang="ko-KR" altLang="en-US" sz="2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B99BBF-E7A8-1F22-B646-FB69B6F5A2DC}"/>
              </a:ext>
            </a:extLst>
          </p:cNvPr>
          <p:cNvCxnSpPr>
            <a:cxnSpLocks/>
          </p:cNvCxnSpPr>
          <p:nvPr/>
        </p:nvCxnSpPr>
        <p:spPr>
          <a:xfrm flipH="1">
            <a:off x="3719148" y="3970190"/>
            <a:ext cx="990697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749BDA-C109-10F4-2E68-154E1DEB7E3E}"/>
              </a:ext>
            </a:extLst>
          </p:cNvPr>
          <p:cNvCxnSpPr>
            <a:cxnSpLocks/>
          </p:cNvCxnSpPr>
          <p:nvPr/>
        </p:nvCxnSpPr>
        <p:spPr>
          <a:xfrm>
            <a:off x="8030861" y="3970190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70EE27-9B3A-9B72-8188-ECC65295956F}"/>
              </a:ext>
            </a:extLst>
          </p:cNvPr>
          <p:cNvSpPr txBox="1"/>
          <p:nvPr/>
        </p:nvSpPr>
        <p:spPr>
          <a:xfrm>
            <a:off x="1115383" y="3757779"/>
            <a:ext cx="244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찾기 페이지 이동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86BFC-FD4D-DACE-806A-81B3AF2BEDE4}"/>
              </a:ext>
            </a:extLst>
          </p:cNvPr>
          <p:cNvSpPr txBox="1"/>
          <p:nvPr/>
        </p:nvSpPr>
        <p:spPr>
          <a:xfrm>
            <a:off x="9215890" y="3816301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회원가입 페이지 이동</a:t>
            </a:r>
            <a:endParaRPr lang="ko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3D8F3-E018-6617-99A4-A116A869EDEF}"/>
              </a:ext>
            </a:extLst>
          </p:cNvPr>
          <p:cNvSpPr txBox="1"/>
          <p:nvPr/>
        </p:nvSpPr>
        <p:spPr>
          <a:xfrm>
            <a:off x="1054099" y="394839"/>
            <a:ext cx="2447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로그인</a:t>
            </a:r>
            <a:endParaRPr lang="ko-KR" altLang="en-US" sz="40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1DA43B5-19D6-4CFE-C547-A47E3F2E0441}"/>
              </a:ext>
            </a:extLst>
          </p:cNvPr>
          <p:cNvSpPr/>
          <p:nvPr/>
        </p:nvSpPr>
        <p:spPr>
          <a:xfrm>
            <a:off x="4731158" y="3808306"/>
            <a:ext cx="1158851" cy="288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 찾기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9F2CDC-A35B-D26A-A254-5D3E8E317418}"/>
              </a:ext>
            </a:extLst>
          </p:cNvPr>
          <p:cNvCxnSpPr>
            <a:cxnSpLocks/>
          </p:cNvCxnSpPr>
          <p:nvPr/>
        </p:nvCxnSpPr>
        <p:spPr>
          <a:xfrm>
            <a:off x="6764870" y="4743861"/>
            <a:ext cx="2222784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7F8FCC-3577-702C-DBD3-97C68261604D}"/>
              </a:ext>
            </a:extLst>
          </p:cNvPr>
          <p:cNvCxnSpPr/>
          <p:nvPr/>
        </p:nvCxnSpPr>
        <p:spPr>
          <a:xfrm>
            <a:off x="6773579" y="4395518"/>
            <a:ext cx="0" cy="3570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D3A57B-B791-50F0-DCC6-B6AC862E0BD1}"/>
              </a:ext>
            </a:extLst>
          </p:cNvPr>
          <p:cNvSpPr/>
          <p:nvPr/>
        </p:nvSpPr>
        <p:spPr>
          <a:xfrm>
            <a:off x="4731158" y="3175023"/>
            <a:ext cx="3607957" cy="43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9926D1-0451-3EF5-AE33-D0920F6DF492}"/>
              </a:ext>
            </a:extLst>
          </p:cNvPr>
          <p:cNvSpPr txBox="1"/>
          <p:nvPr/>
        </p:nvSpPr>
        <p:spPr>
          <a:xfrm>
            <a:off x="8862517" y="4598681"/>
            <a:ext cx="269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  비밀번호 찾기 </a:t>
            </a:r>
            <a:r>
              <a:rPr lang="ko-KR" altLang="en-US" sz="1400" dirty="0"/>
              <a:t>페이지 이동</a:t>
            </a:r>
            <a:endParaRPr lang="ko-KR" altLang="en-US" sz="36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3111BA3-1D40-E7F0-30EB-27B9CCBB228E}"/>
              </a:ext>
            </a:extLst>
          </p:cNvPr>
          <p:cNvSpPr/>
          <p:nvPr/>
        </p:nvSpPr>
        <p:spPr>
          <a:xfrm>
            <a:off x="5989179" y="3808306"/>
            <a:ext cx="1158851" cy="288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 찾기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94DDC42-CFC3-DCD6-962D-CCCC6374648D}"/>
              </a:ext>
            </a:extLst>
          </p:cNvPr>
          <p:cNvSpPr/>
          <p:nvPr/>
        </p:nvSpPr>
        <p:spPr>
          <a:xfrm>
            <a:off x="7225531" y="3808306"/>
            <a:ext cx="1158851" cy="288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E2506D-C673-8895-B1FC-079A7091A479}"/>
              </a:ext>
            </a:extLst>
          </p:cNvPr>
          <p:cNvSpPr/>
          <p:nvPr/>
        </p:nvSpPr>
        <p:spPr>
          <a:xfrm>
            <a:off x="4709845" y="2154579"/>
            <a:ext cx="3607957" cy="43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A422F01-4AF0-1651-38DE-7C78705CEFFE}"/>
              </a:ext>
            </a:extLst>
          </p:cNvPr>
          <p:cNvSpPr/>
          <p:nvPr/>
        </p:nvSpPr>
        <p:spPr>
          <a:xfrm>
            <a:off x="4709845" y="2583739"/>
            <a:ext cx="3607957" cy="43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339158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C2E8AC7-0142-B528-5701-9BD2BC7A40A1}"/>
              </a:ext>
            </a:extLst>
          </p:cNvPr>
          <p:cNvGrpSpPr/>
          <p:nvPr/>
        </p:nvGrpSpPr>
        <p:grpSpPr>
          <a:xfrm>
            <a:off x="4510873" y="863141"/>
            <a:ext cx="4008190" cy="5363757"/>
            <a:chOff x="4648200" y="609517"/>
            <a:chExt cx="6629400" cy="88773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CF5581-2084-4471-6DA4-1CAB1C1EAF15}"/>
                </a:ext>
              </a:extLst>
            </p:cNvPr>
            <p:cNvSpPr/>
            <p:nvPr/>
          </p:nvSpPr>
          <p:spPr>
            <a:xfrm>
              <a:off x="4648200" y="666833"/>
              <a:ext cx="6629400" cy="8819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A5B867-70B7-A5A9-86D6-556964E7B1AB}"/>
                </a:ext>
              </a:extLst>
            </p:cNvPr>
            <p:cNvSpPr/>
            <p:nvPr/>
          </p:nvSpPr>
          <p:spPr>
            <a:xfrm>
              <a:off x="4648200" y="609517"/>
              <a:ext cx="6629400" cy="819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F5EC55-7B47-4873-E9DC-24A44DDEB9B6}"/>
              </a:ext>
            </a:extLst>
          </p:cNvPr>
          <p:cNvSpPr txBox="1"/>
          <p:nvPr/>
        </p:nvSpPr>
        <p:spPr>
          <a:xfrm>
            <a:off x="5607104" y="906604"/>
            <a:ext cx="226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아이디 찾기</a:t>
            </a:r>
            <a:endParaRPr lang="ko-KR" altLang="en-US" sz="2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B99BBF-E7A8-1F22-B646-FB69B6F5A2DC}"/>
              </a:ext>
            </a:extLst>
          </p:cNvPr>
          <p:cNvCxnSpPr>
            <a:cxnSpLocks/>
          </p:cNvCxnSpPr>
          <p:nvPr/>
        </p:nvCxnSpPr>
        <p:spPr>
          <a:xfrm flipH="1">
            <a:off x="3520176" y="2401029"/>
            <a:ext cx="990697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70EE27-9B3A-9B72-8188-ECC65295956F}"/>
              </a:ext>
            </a:extLst>
          </p:cNvPr>
          <p:cNvSpPr txBox="1"/>
          <p:nvPr/>
        </p:nvSpPr>
        <p:spPr>
          <a:xfrm>
            <a:off x="2144532" y="2144340"/>
            <a:ext cx="1760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이메일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전화번호 작성</a:t>
            </a:r>
            <a:endParaRPr lang="ko-KR" alt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3D8F3-E018-6617-99A4-A116A869EDEF}"/>
              </a:ext>
            </a:extLst>
          </p:cNvPr>
          <p:cNvSpPr txBox="1"/>
          <p:nvPr/>
        </p:nvSpPr>
        <p:spPr>
          <a:xfrm>
            <a:off x="1054099" y="394839"/>
            <a:ext cx="3087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아이디 찾기</a:t>
            </a:r>
            <a:endParaRPr lang="ko-KR" altLang="en-US" sz="40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9F2CDC-A35B-D26A-A254-5D3E8E317418}"/>
              </a:ext>
            </a:extLst>
          </p:cNvPr>
          <p:cNvCxnSpPr>
            <a:cxnSpLocks/>
          </p:cNvCxnSpPr>
          <p:nvPr/>
        </p:nvCxnSpPr>
        <p:spPr>
          <a:xfrm>
            <a:off x="6764870" y="3919113"/>
            <a:ext cx="2222784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7F8FCC-3577-702C-DBD3-97C68261604D}"/>
              </a:ext>
            </a:extLst>
          </p:cNvPr>
          <p:cNvCxnSpPr/>
          <p:nvPr/>
        </p:nvCxnSpPr>
        <p:spPr>
          <a:xfrm>
            <a:off x="6773579" y="3570770"/>
            <a:ext cx="0" cy="3570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D3A57B-B791-50F0-DCC6-B6AC862E0BD1}"/>
              </a:ext>
            </a:extLst>
          </p:cNvPr>
          <p:cNvSpPr/>
          <p:nvPr/>
        </p:nvSpPr>
        <p:spPr>
          <a:xfrm>
            <a:off x="4731158" y="3175023"/>
            <a:ext cx="3607957" cy="43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아이디 찾기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9926D1-0451-3EF5-AE33-D0920F6DF492}"/>
              </a:ext>
            </a:extLst>
          </p:cNvPr>
          <p:cNvSpPr txBox="1"/>
          <p:nvPr/>
        </p:nvSpPr>
        <p:spPr>
          <a:xfrm>
            <a:off x="8888643" y="3773933"/>
            <a:ext cx="2693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</a:t>
            </a:r>
            <a:r>
              <a:rPr lang="en-US" altLang="ko-KR" sz="1400" dirty="0"/>
              <a:t>,</a:t>
            </a:r>
            <a:r>
              <a:rPr lang="ko-KR" altLang="en-US" sz="1400" dirty="0"/>
              <a:t>이메일</a:t>
            </a:r>
            <a:r>
              <a:rPr lang="en-US" altLang="ko-KR" sz="1400" dirty="0"/>
              <a:t>,</a:t>
            </a:r>
            <a:r>
              <a:rPr lang="ko-KR" altLang="en-US" sz="1400" dirty="0"/>
              <a:t>전화번호가 데이터</a:t>
            </a:r>
            <a:endParaRPr lang="en-US" altLang="ko-KR" sz="1400" dirty="0"/>
          </a:p>
          <a:p>
            <a:r>
              <a:rPr lang="ko-KR" altLang="en-US" sz="1400" dirty="0"/>
              <a:t>베이스에서 확인되면 팝업을 통해 아이디 출력</a:t>
            </a:r>
            <a:endParaRPr lang="ko-KR" altLang="en-US" sz="3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E2506D-C673-8895-B1FC-079A7091A479}"/>
              </a:ext>
            </a:extLst>
          </p:cNvPr>
          <p:cNvSpPr/>
          <p:nvPr/>
        </p:nvSpPr>
        <p:spPr>
          <a:xfrm>
            <a:off x="4709845" y="2154579"/>
            <a:ext cx="3607957" cy="43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A422F01-4AF0-1651-38DE-7C78705CEFFE}"/>
              </a:ext>
            </a:extLst>
          </p:cNvPr>
          <p:cNvSpPr/>
          <p:nvPr/>
        </p:nvSpPr>
        <p:spPr>
          <a:xfrm>
            <a:off x="4709845" y="2583739"/>
            <a:ext cx="3607957" cy="43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15DACF-63EB-08D0-456A-215D4DF305EF}"/>
              </a:ext>
            </a:extLst>
          </p:cNvPr>
          <p:cNvSpPr/>
          <p:nvPr/>
        </p:nvSpPr>
        <p:spPr>
          <a:xfrm>
            <a:off x="4709845" y="1717166"/>
            <a:ext cx="3607957" cy="43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393811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C2E8AC7-0142-B528-5701-9BD2BC7A40A1}"/>
              </a:ext>
            </a:extLst>
          </p:cNvPr>
          <p:cNvGrpSpPr/>
          <p:nvPr/>
        </p:nvGrpSpPr>
        <p:grpSpPr>
          <a:xfrm>
            <a:off x="4510873" y="863141"/>
            <a:ext cx="4008190" cy="5363757"/>
            <a:chOff x="4648200" y="609517"/>
            <a:chExt cx="6629400" cy="88773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CF5581-2084-4471-6DA4-1CAB1C1EAF15}"/>
                </a:ext>
              </a:extLst>
            </p:cNvPr>
            <p:cNvSpPr/>
            <p:nvPr/>
          </p:nvSpPr>
          <p:spPr>
            <a:xfrm>
              <a:off x="4648200" y="666833"/>
              <a:ext cx="6629400" cy="8819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A5B867-70B7-A5A9-86D6-556964E7B1AB}"/>
                </a:ext>
              </a:extLst>
            </p:cNvPr>
            <p:cNvSpPr/>
            <p:nvPr/>
          </p:nvSpPr>
          <p:spPr>
            <a:xfrm>
              <a:off x="4648200" y="609517"/>
              <a:ext cx="6629400" cy="819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F5EC55-7B47-4873-E9DC-24A44DDEB9B6}"/>
              </a:ext>
            </a:extLst>
          </p:cNvPr>
          <p:cNvSpPr txBox="1"/>
          <p:nvPr/>
        </p:nvSpPr>
        <p:spPr>
          <a:xfrm>
            <a:off x="5429445" y="871892"/>
            <a:ext cx="244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비밀번호 찾기</a:t>
            </a:r>
            <a:endParaRPr lang="ko-KR" altLang="en-US" sz="2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B99BBF-E7A8-1F22-B646-FB69B6F5A2DC}"/>
              </a:ext>
            </a:extLst>
          </p:cNvPr>
          <p:cNvCxnSpPr>
            <a:cxnSpLocks/>
          </p:cNvCxnSpPr>
          <p:nvPr/>
        </p:nvCxnSpPr>
        <p:spPr>
          <a:xfrm flipH="1">
            <a:off x="3520176" y="2401029"/>
            <a:ext cx="990697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70EE27-9B3A-9B72-8188-ECC65295956F}"/>
              </a:ext>
            </a:extLst>
          </p:cNvPr>
          <p:cNvSpPr txBox="1"/>
          <p:nvPr/>
        </p:nvSpPr>
        <p:spPr>
          <a:xfrm>
            <a:off x="1888823" y="2130420"/>
            <a:ext cx="162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이메일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전화번호 작성</a:t>
            </a:r>
            <a:endParaRPr lang="ko-KR" alt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3D8F3-E018-6617-99A4-A116A869EDEF}"/>
              </a:ext>
            </a:extLst>
          </p:cNvPr>
          <p:cNvSpPr txBox="1"/>
          <p:nvPr/>
        </p:nvSpPr>
        <p:spPr>
          <a:xfrm>
            <a:off x="1054098" y="394839"/>
            <a:ext cx="34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비밀번호 찾기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9F2CDC-A35B-D26A-A254-5D3E8E317418}"/>
              </a:ext>
            </a:extLst>
          </p:cNvPr>
          <p:cNvCxnSpPr>
            <a:cxnSpLocks/>
          </p:cNvCxnSpPr>
          <p:nvPr/>
        </p:nvCxnSpPr>
        <p:spPr>
          <a:xfrm>
            <a:off x="6764870" y="3919113"/>
            <a:ext cx="2222784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7F8FCC-3577-702C-DBD3-97C68261604D}"/>
              </a:ext>
            </a:extLst>
          </p:cNvPr>
          <p:cNvCxnSpPr/>
          <p:nvPr/>
        </p:nvCxnSpPr>
        <p:spPr>
          <a:xfrm>
            <a:off x="6773579" y="3570770"/>
            <a:ext cx="0" cy="3570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D3A57B-B791-50F0-DCC6-B6AC862E0BD1}"/>
              </a:ext>
            </a:extLst>
          </p:cNvPr>
          <p:cNvSpPr/>
          <p:nvPr/>
        </p:nvSpPr>
        <p:spPr>
          <a:xfrm>
            <a:off x="4731158" y="3175023"/>
            <a:ext cx="3607957" cy="43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9926D1-0451-3EF5-AE33-D0920F6DF492}"/>
              </a:ext>
            </a:extLst>
          </p:cNvPr>
          <p:cNvSpPr txBox="1"/>
          <p:nvPr/>
        </p:nvSpPr>
        <p:spPr>
          <a:xfrm>
            <a:off x="8996363" y="3549781"/>
            <a:ext cx="2944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r>
              <a:rPr lang="en-US" altLang="ko-KR" sz="1400" dirty="0"/>
              <a:t>,</a:t>
            </a:r>
            <a:r>
              <a:rPr lang="ko-KR" altLang="en-US" sz="1400" dirty="0"/>
              <a:t>이메일</a:t>
            </a:r>
            <a:r>
              <a:rPr lang="en-US" altLang="ko-KR" sz="1400" dirty="0"/>
              <a:t>,</a:t>
            </a:r>
            <a:r>
              <a:rPr lang="ko-KR" altLang="en-US" sz="1400" dirty="0"/>
              <a:t>전화번호가 데이터</a:t>
            </a:r>
            <a:r>
              <a:rPr lang="en-US" altLang="ko-KR" sz="1400" dirty="0"/>
              <a:t> </a:t>
            </a:r>
            <a:r>
              <a:rPr lang="ko-KR" altLang="en-US" sz="1400" dirty="0"/>
              <a:t>베이스에서 확인되면 팝업을 통해 비밀번호 출력</a:t>
            </a:r>
            <a:endParaRPr lang="ko-KR" altLang="en-US" sz="3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E2506D-C673-8895-B1FC-079A7091A479}"/>
              </a:ext>
            </a:extLst>
          </p:cNvPr>
          <p:cNvSpPr/>
          <p:nvPr/>
        </p:nvSpPr>
        <p:spPr>
          <a:xfrm>
            <a:off x="4709845" y="2154579"/>
            <a:ext cx="3607957" cy="43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A422F01-4AF0-1651-38DE-7C78705CEFFE}"/>
              </a:ext>
            </a:extLst>
          </p:cNvPr>
          <p:cNvSpPr/>
          <p:nvPr/>
        </p:nvSpPr>
        <p:spPr>
          <a:xfrm>
            <a:off x="4709845" y="2583739"/>
            <a:ext cx="3607957" cy="43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15DACF-63EB-08D0-456A-215D4DF305EF}"/>
              </a:ext>
            </a:extLst>
          </p:cNvPr>
          <p:cNvSpPr/>
          <p:nvPr/>
        </p:nvSpPr>
        <p:spPr>
          <a:xfrm>
            <a:off x="4709845" y="1717166"/>
            <a:ext cx="3607957" cy="435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아이디</a:t>
            </a:r>
          </a:p>
        </p:txBody>
      </p:sp>
    </p:spTree>
    <p:extLst>
      <p:ext uri="{BB962C8B-B14F-4D97-AF65-F5344CB8AC3E}">
        <p14:creationId xmlns:p14="http://schemas.microsoft.com/office/powerpoint/2010/main" val="34532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CF5581-2084-4471-6DA4-1CAB1C1EAF15}"/>
              </a:ext>
            </a:extLst>
          </p:cNvPr>
          <p:cNvSpPr/>
          <p:nvPr/>
        </p:nvSpPr>
        <p:spPr>
          <a:xfrm>
            <a:off x="4510873" y="897772"/>
            <a:ext cx="4008190" cy="532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A5B867-70B7-A5A9-86D6-556964E7B1AB}"/>
              </a:ext>
            </a:extLst>
          </p:cNvPr>
          <p:cNvSpPr/>
          <p:nvPr/>
        </p:nvSpPr>
        <p:spPr>
          <a:xfrm>
            <a:off x="4510873" y="863141"/>
            <a:ext cx="4008190" cy="494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EC55-7B47-4873-E9DC-24A44DDEB9B6}"/>
              </a:ext>
            </a:extLst>
          </p:cNvPr>
          <p:cNvSpPr txBox="1"/>
          <p:nvPr/>
        </p:nvSpPr>
        <p:spPr>
          <a:xfrm>
            <a:off x="5759635" y="906654"/>
            <a:ext cx="151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회원가입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3D8F3-E018-6617-99A4-A116A869EDEF}"/>
              </a:ext>
            </a:extLst>
          </p:cNvPr>
          <p:cNvSpPr txBox="1"/>
          <p:nvPr/>
        </p:nvSpPr>
        <p:spPr>
          <a:xfrm>
            <a:off x="1054098" y="394839"/>
            <a:ext cx="355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회원가입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2CE1F3-05A5-AD85-698E-46374EEABD93}"/>
              </a:ext>
            </a:extLst>
          </p:cNvPr>
          <p:cNvGrpSpPr/>
          <p:nvPr/>
        </p:nvGrpSpPr>
        <p:grpSpPr>
          <a:xfrm>
            <a:off x="5534596" y="1530408"/>
            <a:ext cx="2730863" cy="3950374"/>
            <a:chOff x="4871208" y="1561437"/>
            <a:chExt cx="3286675" cy="3950374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422F01-4AF0-1651-38DE-7C78705CEFFE}"/>
                </a:ext>
              </a:extLst>
            </p:cNvPr>
            <p:cNvSpPr/>
            <p:nvPr/>
          </p:nvSpPr>
          <p:spPr>
            <a:xfrm>
              <a:off x="4871210" y="5145742"/>
              <a:ext cx="3286673" cy="3660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D15DACF-63EB-08D0-456A-215D4DF305EF}"/>
                </a:ext>
              </a:extLst>
            </p:cNvPr>
            <p:cNvSpPr/>
            <p:nvPr/>
          </p:nvSpPr>
          <p:spPr>
            <a:xfrm>
              <a:off x="4871209" y="2278297"/>
              <a:ext cx="2088972" cy="3793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A531448-9B11-212E-D019-CBF34B24D6F8}"/>
                </a:ext>
              </a:extLst>
            </p:cNvPr>
            <p:cNvSpPr/>
            <p:nvPr/>
          </p:nvSpPr>
          <p:spPr>
            <a:xfrm>
              <a:off x="4871210" y="4428881"/>
              <a:ext cx="3286673" cy="3660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A1ED5AF-133B-BE2E-1360-633A536D3D77}"/>
                </a:ext>
              </a:extLst>
            </p:cNvPr>
            <p:cNvSpPr/>
            <p:nvPr/>
          </p:nvSpPr>
          <p:spPr>
            <a:xfrm>
              <a:off x="4871210" y="3712020"/>
              <a:ext cx="3286673" cy="3660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2D450B2-0863-16C9-3877-AC64E23CC968}"/>
                </a:ext>
              </a:extLst>
            </p:cNvPr>
            <p:cNvSpPr/>
            <p:nvPr/>
          </p:nvSpPr>
          <p:spPr>
            <a:xfrm>
              <a:off x="4871209" y="2995159"/>
              <a:ext cx="3286673" cy="3660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86631BC-E097-E608-C39F-1B4CAD72D491}"/>
                </a:ext>
              </a:extLst>
            </p:cNvPr>
            <p:cNvSpPr/>
            <p:nvPr/>
          </p:nvSpPr>
          <p:spPr>
            <a:xfrm>
              <a:off x="4871208" y="1561437"/>
              <a:ext cx="3286673" cy="3660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53D8A4C-D015-B44D-036D-186B0F323072}"/>
                </a:ext>
              </a:extLst>
            </p:cNvPr>
            <p:cNvSpPr/>
            <p:nvPr/>
          </p:nvSpPr>
          <p:spPr>
            <a:xfrm>
              <a:off x="7059585" y="2265015"/>
              <a:ext cx="1098296" cy="36606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/>
                <a:t>중복확인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5B751B-6108-EB8B-A9B9-9BE24F93381B}"/>
              </a:ext>
            </a:extLst>
          </p:cNvPr>
          <p:cNvSpPr txBox="1"/>
          <p:nvPr/>
        </p:nvSpPr>
        <p:spPr>
          <a:xfrm>
            <a:off x="4611379" y="1530407"/>
            <a:ext cx="92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5C41A-7206-1091-DE1F-A2F09475D5DE}"/>
              </a:ext>
            </a:extLst>
          </p:cNvPr>
          <p:cNvSpPr txBox="1"/>
          <p:nvPr/>
        </p:nvSpPr>
        <p:spPr>
          <a:xfrm>
            <a:off x="4557592" y="2245637"/>
            <a:ext cx="11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CF5C1-B6CC-6031-4B38-6C287C7D60A6}"/>
              </a:ext>
            </a:extLst>
          </p:cNvPr>
          <p:cNvSpPr txBox="1"/>
          <p:nvPr/>
        </p:nvSpPr>
        <p:spPr>
          <a:xfrm>
            <a:off x="4611379" y="2960867"/>
            <a:ext cx="92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66E0B9-CF05-5F9B-0FAA-475D5B83BBAE}"/>
              </a:ext>
            </a:extLst>
          </p:cNvPr>
          <p:cNvSpPr txBox="1"/>
          <p:nvPr/>
        </p:nvSpPr>
        <p:spPr>
          <a:xfrm>
            <a:off x="4510873" y="3667707"/>
            <a:ext cx="114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PW</a:t>
            </a:r>
            <a:r>
              <a:rPr lang="ko-KR" altLang="en-US" sz="1600" dirty="0"/>
              <a:t>찾기 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6106F0-898C-AEE0-F7B6-401390F3DF51}"/>
              </a:ext>
            </a:extLst>
          </p:cNvPr>
          <p:cNvSpPr txBox="1"/>
          <p:nvPr/>
        </p:nvSpPr>
        <p:spPr>
          <a:xfrm>
            <a:off x="4611379" y="4385319"/>
            <a:ext cx="10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이메일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D9A37-DE35-066B-B414-E9BFFD92E200}"/>
              </a:ext>
            </a:extLst>
          </p:cNvPr>
          <p:cNvSpPr txBox="1"/>
          <p:nvPr/>
        </p:nvSpPr>
        <p:spPr>
          <a:xfrm>
            <a:off x="4485875" y="5119749"/>
            <a:ext cx="1484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전화번호 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DC1BBD-1335-8DFD-6078-9595593311DB}"/>
              </a:ext>
            </a:extLst>
          </p:cNvPr>
          <p:cNvSpPr txBox="1"/>
          <p:nvPr/>
        </p:nvSpPr>
        <p:spPr>
          <a:xfrm>
            <a:off x="166948" y="5642123"/>
            <a:ext cx="3353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모든 텍스트 박스의 값이 입력되었</a:t>
            </a:r>
            <a:endParaRPr lang="en-US" altLang="ko-KR" sz="1400" dirty="0"/>
          </a:p>
          <a:p>
            <a:r>
              <a:rPr lang="ko-KR" altLang="en-US" sz="1400" dirty="0" err="1"/>
              <a:t>는지</a:t>
            </a:r>
            <a:r>
              <a:rPr lang="ko-KR" altLang="en-US" sz="1400" dirty="0"/>
              <a:t> 확인 후 입력되지 않았을 경우 팝업 출력</a:t>
            </a:r>
            <a:r>
              <a:rPr lang="en-US" altLang="ko-KR" sz="1400" dirty="0"/>
              <a:t>, </a:t>
            </a:r>
            <a:r>
              <a:rPr lang="ko-KR" altLang="en-US" sz="1400" dirty="0"/>
              <a:t>입력되었을 경우 인덱스 페이지 이동</a:t>
            </a:r>
            <a:endParaRPr lang="en-US" altLang="ko-KR" sz="14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4D6BDE3-1A96-1054-3D30-E9D327139E1B}"/>
              </a:ext>
            </a:extLst>
          </p:cNvPr>
          <p:cNvCxnSpPr>
            <a:cxnSpLocks/>
          </p:cNvCxnSpPr>
          <p:nvPr/>
        </p:nvCxnSpPr>
        <p:spPr>
          <a:xfrm>
            <a:off x="8244532" y="2401029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0F8E5A-EE45-4730-EB55-9F365EE4AF1E}"/>
              </a:ext>
            </a:extLst>
          </p:cNvPr>
          <p:cNvSpPr txBox="1"/>
          <p:nvPr/>
        </p:nvSpPr>
        <p:spPr>
          <a:xfrm>
            <a:off x="9429561" y="2247140"/>
            <a:ext cx="2546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데이터베이스에 입력된 텍스트와 동일한 아이디가 있는지</a:t>
            </a:r>
            <a:endParaRPr lang="en-US" altLang="ko-KR" sz="1400" dirty="0"/>
          </a:p>
          <a:p>
            <a:r>
              <a:rPr lang="ko-KR" altLang="en-US" sz="1400" dirty="0"/>
              <a:t>판별 후 팝업 출력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9FC67F5-DB32-5255-516C-F07087894F66}"/>
              </a:ext>
            </a:extLst>
          </p:cNvPr>
          <p:cNvSpPr/>
          <p:nvPr/>
        </p:nvSpPr>
        <p:spPr>
          <a:xfrm>
            <a:off x="6096000" y="5768311"/>
            <a:ext cx="912562" cy="366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회원가입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D29C27A-7854-B388-6292-7E4C3F6951D6}"/>
              </a:ext>
            </a:extLst>
          </p:cNvPr>
          <p:cNvCxnSpPr>
            <a:cxnSpLocks/>
          </p:cNvCxnSpPr>
          <p:nvPr/>
        </p:nvCxnSpPr>
        <p:spPr>
          <a:xfrm flipH="1">
            <a:off x="3520176" y="5951345"/>
            <a:ext cx="2575824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1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01C10-C7BA-4A7A-1501-DD446EE00905}"/>
              </a:ext>
            </a:extLst>
          </p:cNvPr>
          <p:cNvSpPr txBox="1"/>
          <p:nvPr/>
        </p:nvSpPr>
        <p:spPr>
          <a:xfrm>
            <a:off x="5289549" y="623439"/>
            <a:ext cx="1758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INDEX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78132E-03C7-FB34-6FE8-18FB21C2FF0B}"/>
              </a:ext>
            </a:extLst>
          </p:cNvPr>
          <p:cNvSpPr/>
          <p:nvPr/>
        </p:nvSpPr>
        <p:spPr>
          <a:xfrm>
            <a:off x="3921124" y="1567311"/>
            <a:ext cx="4495800" cy="472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/>
              <a:t>  Menu </a:t>
            </a:r>
            <a:r>
              <a:rPr lang="en-US" altLang="ko-KR" sz="2400" dirty="0" err="1"/>
              <a:t>Strusture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 List of Screen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Permission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Wireframe(UI)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Validation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URL Decode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1867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C2E8AC7-0142-B528-5701-9BD2BC7A40A1}"/>
              </a:ext>
            </a:extLst>
          </p:cNvPr>
          <p:cNvGrpSpPr/>
          <p:nvPr/>
        </p:nvGrpSpPr>
        <p:grpSpPr>
          <a:xfrm>
            <a:off x="4510873" y="863141"/>
            <a:ext cx="4008190" cy="5363757"/>
            <a:chOff x="4648200" y="609517"/>
            <a:chExt cx="6629400" cy="88773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CF5581-2084-4471-6DA4-1CAB1C1EAF15}"/>
                </a:ext>
              </a:extLst>
            </p:cNvPr>
            <p:cNvSpPr/>
            <p:nvPr/>
          </p:nvSpPr>
          <p:spPr>
            <a:xfrm>
              <a:off x="4648200" y="666833"/>
              <a:ext cx="6629400" cy="8819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A5B867-70B7-A5A9-86D6-556964E7B1AB}"/>
                </a:ext>
              </a:extLst>
            </p:cNvPr>
            <p:cNvSpPr/>
            <p:nvPr/>
          </p:nvSpPr>
          <p:spPr>
            <a:xfrm>
              <a:off x="4648200" y="609517"/>
              <a:ext cx="6629400" cy="819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F5EC55-7B47-4873-E9DC-24A44DDEB9B6}"/>
              </a:ext>
            </a:extLst>
          </p:cNvPr>
          <p:cNvSpPr txBox="1"/>
          <p:nvPr/>
        </p:nvSpPr>
        <p:spPr>
          <a:xfrm>
            <a:off x="6171556" y="871894"/>
            <a:ext cx="99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진단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B99BBF-E7A8-1F22-B646-FB69B6F5A2DC}"/>
              </a:ext>
            </a:extLst>
          </p:cNvPr>
          <p:cNvCxnSpPr>
            <a:cxnSpLocks/>
          </p:cNvCxnSpPr>
          <p:nvPr/>
        </p:nvCxnSpPr>
        <p:spPr>
          <a:xfrm flipH="1">
            <a:off x="3716851" y="4693804"/>
            <a:ext cx="990697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749BDA-C109-10F4-2E68-154E1DEB7E3E}"/>
              </a:ext>
            </a:extLst>
          </p:cNvPr>
          <p:cNvCxnSpPr>
            <a:cxnSpLocks/>
          </p:cNvCxnSpPr>
          <p:nvPr/>
        </p:nvCxnSpPr>
        <p:spPr>
          <a:xfrm>
            <a:off x="7971969" y="4693804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70EE27-9B3A-9B72-8188-ECC65295956F}"/>
              </a:ext>
            </a:extLst>
          </p:cNvPr>
          <p:cNvSpPr txBox="1"/>
          <p:nvPr/>
        </p:nvSpPr>
        <p:spPr>
          <a:xfrm>
            <a:off x="1533523" y="4543516"/>
            <a:ext cx="244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오이 진단 페이지 이동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86BFC-FD4D-DACE-806A-81B3AF2BEDE4}"/>
              </a:ext>
            </a:extLst>
          </p:cNvPr>
          <p:cNvSpPr txBox="1"/>
          <p:nvPr/>
        </p:nvSpPr>
        <p:spPr>
          <a:xfrm>
            <a:off x="9215890" y="4574293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파 진단 페이지 이동</a:t>
            </a:r>
            <a:endParaRPr lang="ko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3D8F3-E018-6617-99A4-A116A869EDEF}"/>
              </a:ext>
            </a:extLst>
          </p:cNvPr>
          <p:cNvSpPr txBox="1"/>
          <p:nvPr/>
        </p:nvSpPr>
        <p:spPr>
          <a:xfrm>
            <a:off x="1054099" y="394839"/>
            <a:ext cx="1703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진단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D3A57B-B791-50F0-DCC6-B6AC862E0BD1}"/>
              </a:ext>
            </a:extLst>
          </p:cNvPr>
          <p:cNvSpPr/>
          <p:nvPr/>
        </p:nvSpPr>
        <p:spPr>
          <a:xfrm>
            <a:off x="4709845" y="2048229"/>
            <a:ext cx="1563672" cy="1514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토마토 진단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19E81EB-7ECA-2988-A4BE-64F0AB7EBAB6}"/>
              </a:ext>
            </a:extLst>
          </p:cNvPr>
          <p:cNvSpPr/>
          <p:nvPr/>
        </p:nvSpPr>
        <p:spPr>
          <a:xfrm>
            <a:off x="6693061" y="3936751"/>
            <a:ext cx="1563672" cy="1514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진단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9E4FF6-18BA-4190-B6B3-8572E514232F}"/>
              </a:ext>
            </a:extLst>
          </p:cNvPr>
          <p:cNvSpPr/>
          <p:nvPr/>
        </p:nvSpPr>
        <p:spPr>
          <a:xfrm>
            <a:off x="4709845" y="3936751"/>
            <a:ext cx="1563672" cy="1514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진단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38495B-F294-5F72-CE54-4833855A1E2B}"/>
              </a:ext>
            </a:extLst>
          </p:cNvPr>
          <p:cNvCxnSpPr>
            <a:cxnSpLocks/>
          </p:cNvCxnSpPr>
          <p:nvPr/>
        </p:nvCxnSpPr>
        <p:spPr>
          <a:xfrm>
            <a:off x="7971969" y="2757753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4EBEA2-3B38-811D-7E82-B708271A3ABA}"/>
              </a:ext>
            </a:extLst>
          </p:cNvPr>
          <p:cNvCxnSpPr>
            <a:cxnSpLocks/>
          </p:cNvCxnSpPr>
          <p:nvPr/>
        </p:nvCxnSpPr>
        <p:spPr>
          <a:xfrm flipH="1">
            <a:off x="3716851" y="2805282"/>
            <a:ext cx="990697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04581DC-0806-254A-BAC1-2FA30839540A}"/>
              </a:ext>
            </a:extLst>
          </p:cNvPr>
          <p:cNvSpPr/>
          <p:nvPr/>
        </p:nvSpPr>
        <p:spPr>
          <a:xfrm>
            <a:off x="6693061" y="2048229"/>
            <a:ext cx="1563672" cy="1514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고추 진단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7C6D9-B623-1E38-EA48-B99716BFC7FD}"/>
              </a:ext>
            </a:extLst>
          </p:cNvPr>
          <p:cNvSpPr txBox="1"/>
          <p:nvPr/>
        </p:nvSpPr>
        <p:spPr>
          <a:xfrm>
            <a:off x="9215890" y="2651393"/>
            <a:ext cx="244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 고추 진단 페이지 이동</a:t>
            </a:r>
            <a:endParaRPr lang="ko-KR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33260-0A12-3427-B5ED-C242A6B2B44C}"/>
              </a:ext>
            </a:extLst>
          </p:cNvPr>
          <p:cNvSpPr txBox="1"/>
          <p:nvPr/>
        </p:nvSpPr>
        <p:spPr>
          <a:xfrm>
            <a:off x="1533523" y="2636004"/>
            <a:ext cx="244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토마토 진단 페이지 이동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8881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C2E8AC7-0142-B528-5701-9BD2BC7A40A1}"/>
              </a:ext>
            </a:extLst>
          </p:cNvPr>
          <p:cNvGrpSpPr/>
          <p:nvPr/>
        </p:nvGrpSpPr>
        <p:grpSpPr>
          <a:xfrm>
            <a:off x="4510873" y="863141"/>
            <a:ext cx="4008190" cy="5363757"/>
            <a:chOff x="4648200" y="609517"/>
            <a:chExt cx="6629400" cy="88773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CF5581-2084-4471-6DA4-1CAB1C1EAF15}"/>
                </a:ext>
              </a:extLst>
            </p:cNvPr>
            <p:cNvSpPr/>
            <p:nvPr/>
          </p:nvSpPr>
          <p:spPr>
            <a:xfrm>
              <a:off x="4648200" y="666833"/>
              <a:ext cx="6629400" cy="8819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A5B867-70B7-A5A9-86D6-556964E7B1AB}"/>
                </a:ext>
              </a:extLst>
            </p:cNvPr>
            <p:cNvSpPr/>
            <p:nvPr/>
          </p:nvSpPr>
          <p:spPr>
            <a:xfrm>
              <a:off x="4648200" y="609517"/>
              <a:ext cx="6629400" cy="819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B99BBF-E7A8-1F22-B646-FB69B6F5A2DC}"/>
              </a:ext>
            </a:extLst>
          </p:cNvPr>
          <p:cNvCxnSpPr>
            <a:cxnSpLocks/>
          </p:cNvCxnSpPr>
          <p:nvPr/>
        </p:nvCxnSpPr>
        <p:spPr>
          <a:xfrm flipH="1">
            <a:off x="3716850" y="5327012"/>
            <a:ext cx="990697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749BDA-C109-10F4-2E68-154E1DEB7E3E}"/>
              </a:ext>
            </a:extLst>
          </p:cNvPr>
          <p:cNvCxnSpPr>
            <a:cxnSpLocks/>
          </p:cNvCxnSpPr>
          <p:nvPr/>
        </p:nvCxnSpPr>
        <p:spPr>
          <a:xfrm>
            <a:off x="8070932" y="5334516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70EE27-9B3A-9B72-8188-ECC65295956F}"/>
              </a:ext>
            </a:extLst>
          </p:cNvPr>
          <p:cNvSpPr txBox="1"/>
          <p:nvPr/>
        </p:nvSpPr>
        <p:spPr>
          <a:xfrm>
            <a:off x="2345818" y="5134542"/>
            <a:ext cx="137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갤러리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86BFC-FD4D-DACE-806A-81B3AF2BEDE4}"/>
              </a:ext>
            </a:extLst>
          </p:cNvPr>
          <p:cNvSpPr txBox="1"/>
          <p:nvPr/>
        </p:nvSpPr>
        <p:spPr>
          <a:xfrm>
            <a:off x="9380487" y="5180627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카메라 이동</a:t>
            </a:r>
            <a:endParaRPr lang="ko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3D8F3-E018-6617-99A4-A116A869EDEF}"/>
              </a:ext>
            </a:extLst>
          </p:cNvPr>
          <p:cNvSpPr txBox="1"/>
          <p:nvPr/>
        </p:nvSpPr>
        <p:spPr>
          <a:xfrm>
            <a:off x="1054099" y="394839"/>
            <a:ext cx="3456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진단 </a:t>
            </a:r>
            <a:r>
              <a:rPr lang="en-US" altLang="ko-KR" sz="4000" b="1" dirty="0"/>
              <a:t>- </a:t>
            </a:r>
            <a:r>
              <a:rPr lang="ko-KR" altLang="en-US" sz="4000" b="1" dirty="0"/>
              <a:t>이미지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D3A57B-B791-50F0-DCC6-B6AC862E0BD1}"/>
              </a:ext>
            </a:extLst>
          </p:cNvPr>
          <p:cNvSpPr/>
          <p:nvPr/>
        </p:nvSpPr>
        <p:spPr>
          <a:xfrm>
            <a:off x="5252772" y="1619887"/>
            <a:ext cx="2524392" cy="23168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19E81EB-7ECA-2988-A4BE-64F0AB7EBAB6}"/>
              </a:ext>
            </a:extLst>
          </p:cNvPr>
          <p:cNvSpPr/>
          <p:nvPr/>
        </p:nvSpPr>
        <p:spPr>
          <a:xfrm>
            <a:off x="6828448" y="5092268"/>
            <a:ext cx="1563672" cy="494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4EBEA2-3B38-811D-7E82-B708271A3ABA}"/>
              </a:ext>
            </a:extLst>
          </p:cNvPr>
          <p:cNvCxnSpPr>
            <a:cxnSpLocks/>
          </p:cNvCxnSpPr>
          <p:nvPr/>
        </p:nvCxnSpPr>
        <p:spPr>
          <a:xfrm flipH="1">
            <a:off x="3698590" y="4415097"/>
            <a:ext cx="2195713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733260-0A12-3427-B5ED-C242A6B2B44C}"/>
              </a:ext>
            </a:extLst>
          </p:cNvPr>
          <p:cNvSpPr txBox="1"/>
          <p:nvPr/>
        </p:nvSpPr>
        <p:spPr>
          <a:xfrm>
            <a:off x="2345818" y="4261208"/>
            <a:ext cx="146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진단 결과 이동</a:t>
            </a:r>
            <a:endParaRPr lang="ko-KR" altLang="en-US" sz="4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FABD96-4B85-A88D-5183-E1B5B1FA431E}"/>
              </a:ext>
            </a:extLst>
          </p:cNvPr>
          <p:cNvSpPr/>
          <p:nvPr/>
        </p:nvSpPr>
        <p:spPr>
          <a:xfrm>
            <a:off x="4707548" y="5092268"/>
            <a:ext cx="1563672" cy="494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갤러리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9E4FF6-18BA-4190-B6B3-8572E514232F}"/>
              </a:ext>
            </a:extLst>
          </p:cNvPr>
          <p:cNvSpPr/>
          <p:nvPr/>
        </p:nvSpPr>
        <p:spPr>
          <a:xfrm>
            <a:off x="5768843" y="4165276"/>
            <a:ext cx="1563672" cy="528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진단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590E9-EB4B-6137-6714-AA4BB6677C39}"/>
              </a:ext>
            </a:extLst>
          </p:cNvPr>
          <p:cNvSpPr txBox="1"/>
          <p:nvPr/>
        </p:nvSpPr>
        <p:spPr>
          <a:xfrm>
            <a:off x="6171556" y="871894"/>
            <a:ext cx="99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진단</a:t>
            </a:r>
          </a:p>
        </p:txBody>
      </p:sp>
    </p:spTree>
    <p:extLst>
      <p:ext uri="{BB962C8B-B14F-4D97-AF65-F5344CB8AC3E}">
        <p14:creationId xmlns:p14="http://schemas.microsoft.com/office/powerpoint/2010/main" val="2747980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C2E8AC7-0142-B528-5701-9BD2BC7A40A1}"/>
              </a:ext>
            </a:extLst>
          </p:cNvPr>
          <p:cNvGrpSpPr/>
          <p:nvPr/>
        </p:nvGrpSpPr>
        <p:grpSpPr>
          <a:xfrm>
            <a:off x="4510873" y="863141"/>
            <a:ext cx="4008190" cy="5363757"/>
            <a:chOff x="4648200" y="609517"/>
            <a:chExt cx="6629400" cy="88773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CF5581-2084-4471-6DA4-1CAB1C1EAF15}"/>
                </a:ext>
              </a:extLst>
            </p:cNvPr>
            <p:cNvSpPr/>
            <p:nvPr/>
          </p:nvSpPr>
          <p:spPr>
            <a:xfrm>
              <a:off x="4648200" y="666833"/>
              <a:ext cx="6629400" cy="8819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A5B867-70B7-A5A9-86D6-556964E7B1AB}"/>
                </a:ext>
              </a:extLst>
            </p:cNvPr>
            <p:cNvSpPr/>
            <p:nvPr/>
          </p:nvSpPr>
          <p:spPr>
            <a:xfrm>
              <a:off x="4648200" y="609517"/>
              <a:ext cx="6629400" cy="819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B99BBF-E7A8-1F22-B646-FB69B6F5A2DC}"/>
              </a:ext>
            </a:extLst>
          </p:cNvPr>
          <p:cNvCxnSpPr>
            <a:cxnSpLocks/>
          </p:cNvCxnSpPr>
          <p:nvPr/>
        </p:nvCxnSpPr>
        <p:spPr>
          <a:xfrm flipH="1">
            <a:off x="3716850" y="5327012"/>
            <a:ext cx="990697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749BDA-C109-10F4-2E68-154E1DEB7E3E}"/>
              </a:ext>
            </a:extLst>
          </p:cNvPr>
          <p:cNvCxnSpPr>
            <a:cxnSpLocks/>
          </p:cNvCxnSpPr>
          <p:nvPr/>
        </p:nvCxnSpPr>
        <p:spPr>
          <a:xfrm>
            <a:off x="8070932" y="5334516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70EE27-9B3A-9B72-8188-ECC65295956F}"/>
              </a:ext>
            </a:extLst>
          </p:cNvPr>
          <p:cNvSpPr txBox="1"/>
          <p:nvPr/>
        </p:nvSpPr>
        <p:spPr>
          <a:xfrm>
            <a:off x="2345818" y="5134542"/>
            <a:ext cx="137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Index </a:t>
            </a:r>
            <a:r>
              <a:rPr lang="ko-KR" altLang="en-US" sz="1400" dirty="0"/>
              <a:t>이동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86BFC-FD4D-DACE-806A-81B3AF2BEDE4}"/>
              </a:ext>
            </a:extLst>
          </p:cNvPr>
          <p:cNvSpPr txBox="1"/>
          <p:nvPr/>
        </p:nvSpPr>
        <p:spPr>
          <a:xfrm>
            <a:off x="9380487" y="5180627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도감 이동</a:t>
            </a:r>
            <a:endParaRPr lang="ko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3D8F3-E018-6617-99A4-A116A869EDEF}"/>
              </a:ext>
            </a:extLst>
          </p:cNvPr>
          <p:cNvSpPr txBox="1"/>
          <p:nvPr/>
        </p:nvSpPr>
        <p:spPr>
          <a:xfrm>
            <a:off x="1054099" y="394839"/>
            <a:ext cx="3456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진단 결과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D3A57B-B791-50F0-DCC6-B6AC862E0BD1}"/>
              </a:ext>
            </a:extLst>
          </p:cNvPr>
          <p:cNvSpPr/>
          <p:nvPr/>
        </p:nvSpPr>
        <p:spPr>
          <a:xfrm>
            <a:off x="5252772" y="1619887"/>
            <a:ext cx="2524392" cy="23168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19E81EB-7ECA-2988-A4BE-64F0AB7EBAB6}"/>
              </a:ext>
            </a:extLst>
          </p:cNvPr>
          <p:cNvSpPr/>
          <p:nvPr/>
        </p:nvSpPr>
        <p:spPr>
          <a:xfrm>
            <a:off x="6828448" y="5092268"/>
            <a:ext cx="1563672" cy="494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도감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FABD96-4B85-A88D-5183-E1B5B1FA431E}"/>
              </a:ext>
            </a:extLst>
          </p:cNvPr>
          <p:cNvSpPr/>
          <p:nvPr/>
        </p:nvSpPr>
        <p:spPr>
          <a:xfrm>
            <a:off x="4707548" y="5092268"/>
            <a:ext cx="1563672" cy="494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1993434-8C90-6B7B-B012-6B7DE9407676}"/>
              </a:ext>
            </a:extLst>
          </p:cNvPr>
          <p:cNvSpPr/>
          <p:nvPr/>
        </p:nvSpPr>
        <p:spPr>
          <a:xfrm>
            <a:off x="5029200" y="4205082"/>
            <a:ext cx="3041732" cy="494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 제목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1C7C1-5B0E-6931-4D90-2BB158CAC00C}"/>
              </a:ext>
            </a:extLst>
          </p:cNvPr>
          <p:cNvSpPr txBox="1"/>
          <p:nvPr/>
        </p:nvSpPr>
        <p:spPr>
          <a:xfrm>
            <a:off x="6171556" y="871894"/>
            <a:ext cx="99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진단</a:t>
            </a:r>
          </a:p>
        </p:txBody>
      </p:sp>
    </p:spTree>
    <p:extLst>
      <p:ext uri="{BB962C8B-B14F-4D97-AF65-F5344CB8AC3E}">
        <p14:creationId xmlns:p14="http://schemas.microsoft.com/office/powerpoint/2010/main" val="216320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C2E8AC7-0142-B528-5701-9BD2BC7A40A1}"/>
              </a:ext>
            </a:extLst>
          </p:cNvPr>
          <p:cNvGrpSpPr/>
          <p:nvPr/>
        </p:nvGrpSpPr>
        <p:grpSpPr>
          <a:xfrm>
            <a:off x="4510873" y="863141"/>
            <a:ext cx="4008190" cy="5363757"/>
            <a:chOff x="4648200" y="609517"/>
            <a:chExt cx="6629400" cy="88773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CF5581-2084-4471-6DA4-1CAB1C1EAF15}"/>
                </a:ext>
              </a:extLst>
            </p:cNvPr>
            <p:cNvSpPr/>
            <p:nvPr/>
          </p:nvSpPr>
          <p:spPr>
            <a:xfrm>
              <a:off x="4648200" y="666833"/>
              <a:ext cx="6629400" cy="8819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A5B867-70B7-A5A9-86D6-556964E7B1AB}"/>
                </a:ext>
              </a:extLst>
            </p:cNvPr>
            <p:cNvSpPr/>
            <p:nvPr/>
          </p:nvSpPr>
          <p:spPr>
            <a:xfrm>
              <a:off x="4648200" y="609517"/>
              <a:ext cx="6629400" cy="819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749BDA-C109-10F4-2E68-154E1DEB7E3E}"/>
              </a:ext>
            </a:extLst>
          </p:cNvPr>
          <p:cNvCxnSpPr>
            <a:cxnSpLocks/>
          </p:cNvCxnSpPr>
          <p:nvPr/>
        </p:nvCxnSpPr>
        <p:spPr>
          <a:xfrm>
            <a:off x="8519063" y="1982485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186BFC-FD4D-DACE-806A-81B3AF2BEDE4}"/>
              </a:ext>
            </a:extLst>
          </p:cNvPr>
          <p:cNvSpPr txBox="1"/>
          <p:nvPr/>
        </p:nvSpPr>
        <p:spPr>
          <a:xfrm>
            <a:off x="9762984" y="1843985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병</a:t>
            </a:r>
            <a:r>
              <a:rPr lang="en-US" altLang="ko-KR" sz="1400" dirty="0"/>
              <a:t>1</a:t>
            </a:r>
            <a:r>
              <a:rPr lang="ko-KR" altLang="en-US" sz="1400" dirty="0"/>
              <a:t> 상세 내용 이동</a:t>
            </a:r>
            <a:endParaRPr lang="ko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3D8F3-E018-6617-99A4-A116A869EDEF}"/>
              </a:ext>
            </a:extLst>
          </p:cNvPr>
          <p:cNvSpPr txBox="1"/>
          <p:nvPr/>
        </p:nvSpPr>
        <p:spPr>
          <a:xfrm>
            <a:off x="1054099" y="394839"/>
            <a:ext cx="3456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도감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D3A57B-B791-50F0-DCC6-B6AC862E0BD1}"/>
              </a:ext>
            </a:extLst>
          </p:cNvPr>
          <p:cNvSpPr/>
          <p:nvPr/>
        </p:nvSpPr>
        <p:spPr>
          <a:xfrm>
            <a:off x="4707547" y="1526030"/>
            <a:ext cx="1117520" cy="946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 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1993434-8C90-6B7B-B012-6B7DE9407676}"/>
              </a:ext>
            </a:extLst>
          </p:cNvPr>
          <p:cNvSpPr/>
          <p:nvPr/>
        </p:nvSpPr>
        <p:spPr>
          <a:xfrm>
            <a:off x="6021741" y="1523483"/>
            <a:ext cx="2370379" cy="948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 제목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1F30C-6056-FF44-3F3A-084764E75969}"/>
              </a:ext>
            </a:extLst>
          </p:cNvPr>
          <p:cNvSpPr txBox="1"/>
          <p:nvPr/>
        </p:nvSpPr>
        <p:spPr>
          <a:xfrm>
            <a:off x="6171556" y="871894"/>
            <a:ext cx="99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도감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1B9C92-4FF8-BB4D-0EA3-718FD070000E}"/>
              </a:ext>
            </a:extLst>
          </p:cNvPr>
          <p:cNvSpPr/>
          <p:nvPr/>
        </p:nvSpPr>
        <p:spPr>
          <a:xfrm>
            <a:off x="4707547" y="2636795"/>
            <a:ext cx="1117520" cy="946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02EA8B8-3D64-A320-F459-CF9D9F71ADF1}"/>
              </a:ext>
            </a:extLst>
          </p:cNvPr>
          <p:cNvSpPr/>
          <p:nvPr/>
        </p:nvSpPr>
        <p:spPr>
          <a:xfrm>
            <a:off x="6021741" y="2634248"/>
            <a:ext cx="2370379" cy="948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 제목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13A0DD-B81F-C9F2-30DB-3628D6B22FD1}"/>
              </a:ext>
            </a:extLst>
          </p:cNvPr>
          <p:cNvSpPr/>
          <p:nvPr/>
        </p:nvSpPr>
        <p:spPr>
          <a:xfrm>
            <a:off x="4707547" y="3810149"/>
            <a:ext cx="1117520" cy="946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058A2B-8740-50A0-DE67-A3DC6BE9C008}"/>
              </a:ext>
            </a:extLst>
          </p:cNvPr>
          <p:cNvSpPr/>
          <p:nvPr/>
        </p:nvSpPr>
        <p:spPr>
          <a:xfrm>
            <a:off x="6021741" y="3807602"/>
            <a:ext cx="2370379" cy="948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 제목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538C7F1-A412-C1A7-C4F1-16D6F2543391}"/>
              </a:ext>
            </a:extLst>
          </p:cNvPr>
          <p:cNvSpPr/>
          <p:nvPr/>
        </p:nvSpPr>
        <p:spPr>
          <a:xfrm>
            <a:off x="4707547" y="4983503"/>
            <a:ext cx="1117520" cy="9462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59E7CED-D0F4-2315-4FBA-AC21AFABAA2E}"/>
              </a:ext>
            </a:extLst>
          </p:cNvPr>
          <p:cNvSpPr/>
          <p:nvPr/>
        </p:nvSpPr>
        <p:spPr>
          <a:xfrm>
            <a:off x="6021741" y="4980956"/>
            <a:ext cx="2370379" cy="948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 제목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230CE8-0C00-A434-1296-B267608ACD49}"/>
              </a:ext>
            </a:extLst>
          </p:cNvPr>
          <p:cNvCxnSpPr>
            <a:cxnSpLocks/>
          </p:cNvCxnSpPr>
          <p:nvPr/>
        </p:nvCxnSpPr>
        <p:spPr>
          <a:xfrm>
            <a:off x="8519063" y="3067198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8F0329-6523-3E8D-4978-EC93E53E5625}"/>
              </a:ext>
            </a:extLst>
          </p:cNvPr>
          <p:cNvSpPr txBox="1"/>
          <p:nvPr/>
        </p:nvSpPr>
        <p:spPr>
          <a:xfrm>
            <a:off x="9762984" y="2928698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병</a:t>
            </a:r>
            <a:r>
              <a:rPr lang="en-US" altLang="ko-KR" sz="1400" dirty="0"/>
              <a:t>2 </a:t>
            </a:r>
            <a:r>
              <a:rPr lang="ko-KR" altLang="en-US" sz="1400" dirty="0"/>
              <a:t>상세 내용 이동</a:t>
            </a:r>
            <a:endParaRPr lang="ko-KR" altLang="en-US" sz="3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71C6FE9-AF2B-BD8E-B213-21A3F8F0B17B}"/>
              </a:ext>
            </a:extLst>
          </p:cNvPr>
          <p:cNvCxnSpPr>
            <a:cxnSpLocks/>
          </p:cNvCxnSpPr>
          <p:nvPr/>
        </p:nvCxnSpPr>
        <p:spPr>
          <a:xfrm>
            <a:off x="8519063" y="4290411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C471DD-F328-6985-3D22-02C4CDEAC866}"/>
              </a:ext>
            </a:extLst>
          </p:cNvPr>
          <p:cNvSpPr txBox="1"/>
          <p:nvPr/>
        </p:nvSpPr>
        <p:spPr>
          <a:xfrm>
            <a:off x="9762984" y="4151911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병</a:t>
            </a:r>
            <a:r>
              <a:rPr lang="en-US" altLang="ko-KR" sz="1400" dirty="0"/>
              <a:t>3</a:t>
            </a:r>
            <a:r>
              <a:rPr lang="ko-KR" altLang="en-US" sz="1400" dirty="0"/>
              <a:t> 상세 내용 이동</a:t>
            </a:r>
            <a:endParaRPr lang="ko-KR" altLang="en-US" sz="3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D23C19-7750-390C-A9CB-C618B858B220}"/>
              </a:ext>
            </a:extLst>
          </p:cNvPr>
          <p:cNvCxnSpPr>
            <a:cxnSpLocks/>
          </p:cNvCxnSpPr>
          <p:nvPr/>
        </p:nvCxnSpPr>
        <p:spPr>
          <a:xfrm>
            <a:off x="8519063" y="5412542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1C77E3-0479-C791-1894-18221B58494A}"/>
              </a:ext>
            </a:extLst>
          </p:cNvPr>
          <p:cNvSpPr txBox="1"/>
          <p:nvPr/>
        </p:nvSpPr>
        <p:spPr>
          <a:xfrm>
            <a:off x="9762984" y="5274042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병</a:t>
            </a:r>
            <a:r>
              <a:rPr lang="en-US" altLang="ko-KR" sz="1400" dirty="0"/>
              <a:t>4</a:t>
            </a:r>
            <a:r>
              <a:rPr lang="ko-KR" altLang="en-US" sz="1400" dirty="0"/>
              <a:t> 상세 내용 이동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524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C2E8AC7-0142-B528-5701-9BD2BC7A40A1}"/>
              </a:ext>
            </a:extLst>
          </p:cNvPr>
          <p:cNvGrpSpPr/>
          <p:nvPr/>
        </p:nvGrpSpPr>
        <p:grpSpPr>
          <a:xfrm>
            <a:off x="4510873" y="800913"/>
            <a:ext cx="4008190" cy="5363757"/>
            <a:chOff x="4648200" y="609517"/>
            <a:chExt cx="6629400" cy="88773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CF5581-2084-4471-6DA4-1CAB1C1EAF15}"/>
                </a:ext>
              </a:extLst>
            </p:cNvPr>
            <p:cNvSpPr/>
            <p:nvPr/>
          </p:nvSpPr>
          <p:spPr>
            <a:xfrm>
              <a:off x="4648200" y="666833"/>
              <a:ext cx="6629400" cy="8819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A5B867-70B7-A5A9-86D6-556964E7B1AB}"/>
                </a:ext>
              </a:extLst>
            </p:cNvPr>
            <p:cNvSpPr/>
            <p:nvPr/>
          </p:nvSpPr>
          <p:spPr>
            <a:xfrm>
              <a:off x="4648200" y="609517"/>
              <a:ext cx="6629400" cy="819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749BDA-C109-10F4-2E68-154E1DEB7E3E}"/>
              </a:ext>
            </a:extLst>
          </p:cNvPr>
          <p:cNvCxnSpPr>
            <a:cxnSpLocks/>
          </p:cNvCxnSpPr>
          <p:nvPr/>
        </p:nvCxnSpPr>
        <p:spPr>
          <a:xfrm>
            <a:off x="7206930" y="5880019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186BFC-FD4D-DACE-806A-81B3AF2BEDE4}"/>
              </a:ext>
            </a:extLst>
          </p:cNvPr>
          <p:cNvSpPr txBox="1"/>
          <p:nvPr/>
        </p:nvSpPr>
        <p:spPr>
          <a:xfrm>
            <a:off x="8450851" y="5726130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en-US" altLang="ko-KR" sz="1400" dirty="0"/>
              <a:t>index </a:t>
            </a:r>
            <a:r>
              <a:rPr lang="ko-KR" altLang="en-US" sz="1400" dirty="0"/>
              <a:t>이동</a:t>
            </a:r>
            <a:endParaRPr lang="ko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3D8F3-E018-6617-99A4-A116A869EDEF}"/>
              </a:ext>
            </a:extLst>
          </p:cNvPr>
          <p:cNvSpPr txBox="1"/>
          <p:nvPr/>
        </p:nvSpPr>
        <p:spPr>
          <a:xfrm>
            <a:off x="292179" y="341198"/>
            <a:ext cx="4415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도감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상세 내용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D3A57B-B791-50F0-DCC6-B6AC862E0BD1}"/>
              </a:ext>
            </a:extLst>
          </p:cNvPr>
          <p:cNvSpPr/>
          <p:nvPr/>
        </p:nvSpPr>
        <p:spPr>
          <a:xfrm>
            <a:off x="4707547" y="1390445"/>
            <a:ext cx="3640586" cy="1402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 이미지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1F30C-6056-FF44-3F3A-084764E75969}"/>
              </a:ext>
            </a:extLst>
          </p:cNvPr>
          <p:cNvSpPr txBox="1"/>
          <p:nvPr/>
        </p:nvSpPr>
        <p:spPr>
          <a:xfrm>
            <a:off x="5894031" y="854486"/>
            <a:ext cx="131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병 제목</a:t>
            </a:r>
            <a:endParaRPr lang="ko-KR" altLang="en-US" sz="2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97CC302-5B91-2DA0-AB21-B3DFB1CABE76}"/>
              </a:ext>
            </a:extLst>
          </p:cNvPr>
          <p:cNvSpPr/>
          <p:nvPr/>
        </p:nvSpPr>
        <p:spPr>
          <a:xfrm>
            <a:off x="4707547" y="2867400"/>
            <a:ext cx="3640586" cy="83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  내용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209BBA3-4D33-6441-EC3F-59E3374D2430}"/>
              </a:ext>
            </a:extLst>
          </p:cNvPr>
          <p:cNvSpPr/>
          <p:nvPr/>
        </p:nvSpPr>
        <p:spPr>
          <a:xfrm>
            <a:off x="4707547" y="3773651"/>
            <a:ext cx="3640586" cy="83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 증상 내용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F3C1302-01E6-F88F-3158-3D1CDBB4E83C}"/>
              </a:ext>
            </a:extLst>
          </p:cNvPr>
          <p:cNvSpPr/>
          <p:nvPr/>
        </p:nvSpPr>
        <p:spPr>
          <a:xfrm>
            <a:off x="4707547" y="4703113"/>
            <a:ext cx="3640586" cy="831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 방제 내용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442DA09-C88C-BB90-708A-5AB8FC2D87B4}"/>
              </a:ext>
            </a:extLst>
          </p:cNvPr>
          <p:cNvSpPr/>
          <p:nvPr/>
        </p:nvSpPr>
        <p:spPr>
          <a:xfrm>
            <a:off x="5894031" y="5632575"/>
            <a:ext cx="1320718" cy="494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486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C2E8AC7-0142-B528-5701-9BD2BC7A40A1}"/>
              </a:ext>
            </a:extLst>
          </p:cNvPr>
          <p:cNvGrpSpPr/>
          <p:nvPr/>
        </p:nvGrpSpPr>
        <p:grpSpPr>
          <a:xfrm>
            <a:off x="4510873" y="800913"/>
            <a:ext cx="4008190" cy="5363757"/>
            <a:chOff x="4648200" y="609517"/>
            <a:chExt cx="6629400" cy="88773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CF5581-2084-4471-6DA4-1CAB1C1EAF15}"/>
                </a:ext>
              </a:extLst>
            </p:cNvPr>
            <p:cNvSpPr/>
            <p:nvPr/>
          </p:nvSpPr>
          <p:spPr>
            <a:xfrm>
              <a:off x="4648200" y="666833"/>
              <a:ext cx="6629400" cy="8819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A5B867-70B7-A5A9-86D6-556964E7B1AB}"/>
                </a:ext>
              </a:extLst>
            </p:cNvPr>
            <p:cNvSpPr/>
            <p:nvPr/>
          </p:nvSpPr>
          <p:spPr>
            <a:xfrm>
              <a:off x="4648200" y="609517"/>
              <a:ext cx="6629400" cy="819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186BFC-FD4D-DACE-806A-81B3AF2BEDE4}"/>
              </a:ext>
            </a:extLst>
          </p:cNvPr>
          <p:cNvSpPr txBox="1"/>
          <p:nvPr/>
        </p:nvSpPr>
        <p:spPr>
          <a:xfrm>
            <a:off x="8450851" y="5726130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en-US" altLang="ko-KR" sz="1400" dirty="0"/>
              <a:t>index </a:t>
            </a:r>
            <a:r>
              <a:rPr lang="ko-KR" altLang="en-US" sz="1400" dirty="0"/>
              <a:t>이동</a:t>
            </a:r>
            <a:endParaRPr lang="ko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3D8F3-E018-6617-99A4-A116A869EDEF}"/>
              </a:ext>
            </a:extLst>
          </p:cNvPr>
          <p:cNvSpPr txBox="1"/>
          <p:nvPr/>
        </p:nvSpPr>
        <p:spPr>
          <a:xfrm>
            <a:off x="292179" y="341198"/>
            <a:ext cx="4415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영농일지 </a:t>
            </a:r>
            <a:r>
              <a:rPr lang="en-US" altLang="ko-KR" sz="4000" b="1" dirty="0"/>
              <a:t>- main</a:t>
            </a:r>
            <a:endParaRPr lang="ko-KR" alt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1F30C-6056-FF44-3F3A-084764E75969}"/>
              </a:ext>
            </a:extLst>
          </p:cNvPr>
          <p:cNvSpPr txBox="1"/>
          <p:nvPr/>
        </p:nvSpPr>
        <p:spPr>
          <a:xfrm>
            <a:off x="5894031" y="854486"/>
            <a:ext cx="145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영농일지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53D315-7D7E-01CC-0767-0379BA7162F2}"/>
              </a:ext>
            </a:extLst>
          </p:cNvPr>
          <p:cNvGrpSpPr/>
          <p:nvPr/>
        </p:nvGrpSpPr>
        <p:grpSpPr>
          <a:xfrm>
            <a:off x="4694675" y="1452968"/>
            <a:ext cx="3756176" cy="936582"/>
            <a:chOff x="4694675" y="1524684"/>
            <a:chExt cx="3640586" cy="143730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9D3A57B-B791-50F0-DCC6-B6AC862E0BD1}"/>
                </a:ext>
              </a:extLst>
            </p:cNvPr>
            <p:cNvSpPr/>
            <p:nvPr/>
          </p:nvSpPr>
          <p:spPr>
            <a:xfrm>
              <a:off x="4707547" y="1524684"/>
              <a:ext cx="1457028" cy="46166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 제목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97CC302-5B91-2DA0-AB21-B3DFB1CABE76}"/>
                </a:ext>
              </a:extLst>
            </p:cNvPr>
            <p:cNvSpPr/>
            <p:nvPr/>
          </p:nvSpPr>
          <p:spPr>
            <a:xfrm>
              <a:off x="4694675" y="2130036"/>
              <a:ext cx="3640586" cy="8319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 내용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442DA09-C88C-BB90-708A-5AB8FC2D87B4}"/>
              </a:ext>
            </a:extLst>
          </p:cNvPr>
          <p:cNvSpPr/>
          <p:nvPr/>
        </p:nvSpPr>
        <p:spPr>
          <a:xfrm>
            <a:off x="5894031" y="5632575"/>
            <a:ext cx="1320718" cy="494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CE13484-40A7-FB01-FB4E-DD42A4D6C768}"/>
              </a:ext>
            </a:extLst>
          </p:cNvPr>
          <p:cNvGrpSpPr/>
          <p:nvPr/>
        </p:nvGrpSpPr>
        <p:grpSpPr>
          <a:xfrm>
            <a:off x="4694675" y="2511699"/>
            <a:ext cx="3756176" cy="936582"/>
            <a:chOff x="4694675" y="1524684"/>
            <a:chExt cx="3640586" cy="14373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6F78EEC-F730-D376-A3BF-F3D20CD40363}"/>
                </a:ext>
              </a:extLst>
            </p:cNvPr>
            <p:cNvSpPr/>
            <p:nvPr/>
          </p:nvSpPr>
          <p:spPr>
            <a:xfrm>
              <a:off x="4707547" y="1524684"/>
              <a:ext cx="1457028" cy="46166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 제목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7B8775B-4BEC-B35E-FA5D-342066C21EAE}"/>
                </a:ext>
              </a:extLst>
            </p:cNvPr>
            <p:cNvSpPr/>
            <p:nvPr/>
          </p:nvSpPr>
          <p:spPr>
            <a:xfrm>
              <a:off x="4694675" y="2130036"/>
              <a:ext cx="3640586" cy="8319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  내용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3573F00-4B79-49C2-08B7-DBBF9E486395}"/>
              </a:ext>
            </a:extLst>
          </p:cNvPr>
          <p:cNvGrpSpPr/>
          <p:nvPr/>
        </p:nvGrpSpPr>
        <p:grpSpPr>
          <a:xfrm>
            <a:off x="4694675" y="3573655"/>
            <a:ext cx="3756176" cy="936582"/>
            <a:chOff x="4694675" y="1524684"/>
            <a:chExt cx="3640586" cy="143730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6771A6D-5B02-0C05-44C0-5B54989780D4}"/>
                </a:ext>
              </a:extLst>
            </p:cNvPr>
            <p:cNvSpPr/>
            <p:nvPr/>
          </p:nvSpPr>
          <p:spPr>
            <a:xfrm>
              <a:off x="4707547" y="1524684"/>
              <a:ext cx="1457028" cy="46166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 제목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DA68255-AA4E-5B65-6CBB-8983EC7E5459}"/>
                </a:ext>
              </a:extLst>
            </p:cNvPr>
            <p:cNvSpPr/>
            <p:nvPr/>
          </p:nvSpPr>
          <p:spPr>
            <a:xfrm>
              <a:off x="4694675" y="2130036"/>
              <a:ext cx="3640586" cy="8319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  내용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28F7C75-86D7-3412-A219-2EB4E646A690}"/>
              </a:ext>
            </a:extLst>
          </p:cNvPr>
          <p:cNvGrpSpPr/>
          <p:nvPr/>
        </p:nvGrpSpPr>
        <p:grpSpPr>
          <a:xfrm>
            <a:off x="4694675" y="4622088"/>
            <a:ext cx="3756176" cy="936582"/>
            <a:chOff x="4694675" y="1524684"/>
            <a:chExt cx="3640586" cy="143730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076361-97B7-A9AB-B41B-5582379F71C7}"/>
                </a:ext>
              </a:extLst>
            </p:cNvPr>
            <p:cNvSpPr/>
            <p:nvPr/>
          </p:nvSpPr>
          <p:spPr>
            <a:xfrm>
              <a:off x="4707547" y="1524684"/>
              <a:ext cx="1457028" cy="46166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 제목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454797C-00E0-6ABC-E338-04B5A3B1D735}"/>
                </a:ext>
              </a:extLst>
            </p:cNvPr>
            <p:cNvSpPr/>
            <p:nvPr/>
          </p:nvSpPr>
          <p:spPr>
            <a:xfrm>
              <a:off x="4694675" y="2130036"/>
              <a:ext cx="3640586" cy="8319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글  내용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78E974-2703-F7AA-B44A-24D1712AA347}"/>
              </a:ext>
            </a:extLst>
          </p:cNvPr>
          <p:cNvCxnSpPr>
            <a:cxnSpLocks/>
          </p:cNvCxnSpPr>
          <p:nvPr/>
        </p:nvCxnSpPr>
        <p:spPr>
          <a:xfrm>
            <a:off x="7206930" y="5880019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03888E-1201-6B3E-E0A0-DC27AD237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943229" y="1596403"/>
            <a:ext cx="764727" cy="6981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416A21-2CE9-A7E9-B941-C8806B008CD6}"/>
              </a:ext>
            </a:extLst>
          </p:cNvPr>
          <p:cNvSpPr txBox="1"/>
          <p:nvPr/>
        </p:nvSpPr>
        <p:spPr>
          <a:xfrm>
            <a:off x="1927824" y="1442514"/>
            <a:ext cx="2159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영농일지 </a:t>
            </a:r>
            <a:r>
              <a:rPr lang="en-US" altLang="ko-KR" sz="1400" dirty="0"/>
              <a:t> </a:t>
            </a:r>
            <a:r>
              <a:rPr lang="ko-KR" altLang="en-US" sz="1400" dirty="0"/>
              <a:t>작성</a:t>
            </a:r>
            <a:r>
              <a:rPr lang="en-US" altLang="ko-KR" sz="1400" dirty="0"/>
              <a:t> </a:t>
            </a:r>
            <a:r>
              <a:rPr lang="ko-KR" altLang="en-US" sz="1400" dirty="0"/>
              <a:t>이동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91470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C2E8AC7-0142-B528-5701-9BD2BC7A40A1}"/>
              </a:ext>
            </a:extLst>
          </p:cNvPr>
          <p:cNvGrpSpPr/>
          <p:nvPr/>
        </p:nvGrpSpPr>
        <p:grpSpPr>
          <a:xfrm>
            <a:off x="4510873" y="800913"/>
            <a:ext cx="4008190" cy="5363757"/>
            <a:chOff x="4648200" y="609517"/>
            <a:chExt cx="6629400" cy="88773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CF5581-2084-4471-6DA4-1CAB1C1EAF15}"/>
                </a:ext>
              </a:extLst>
            </p:cNvPr>
            <p:cNvSpPr/>
            <p:nvPr/>
          </p:nvSpPr>
          <p:spPr>
            <a:xfrm>
              <a:off x="4648200" y="666833"/>
              <a:ext cx="6629400" cy="8819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A5B867-70B7-A5A9-86D6-556964E7B1AB}"/>
                </a:ext>
              </a:extLst>
            </p:cNvPr>
            <p:cNvSpPr/>
            <p:nvPr/>
          </p:nvSpPr>
          <p:spPr>
            <a:xfrm>
              <a:off x="4648200" y="609517"/>
              <a:ext cx="6629400" cy="819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186BFC-FD4D-DACE-806A-81B3AF2BEDE4}"/>
              </a:ext>
            </a:extLst>
          </p:cNvPr>
          <p:cNvSpPr txBox="1"/>
          <p:nvPr/>
        </p:nvSpPr>
        <p:spPr>
          <a:xfrm>
            <a:off x="8450851" y="5726130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 </a:t>
            </a:r>
            <a:r>
              <a:rPr lang="en-US" altLang="ko-KR" sz="1400" dirty="0"/>
              <a:t>index </a:t>
            </a:r>
            <a:r>
              <a:rPr lang="ko-KR" altLang="en-US" sz="1400" dirty="0"/>
              <a:t>이동</a:t>
            </a:r>
            <a:endParaRPr lang="ko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3D8F3-E018-6617-99A4-A116A869EDEF}"/>
              </a:ext>
            </a:extLst>
          </p:cNvPr>
          <p:cNvSpPr txBox="1"/>
          <p:nvPr/>
        </p:nvSpPr>
        <p:spPr>
          <a:xfrm>
            <a:off x="292179" y="341198"/>
            <a:ext cx="4415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영농일지 </a:t>
            </a:r>
            <a:r>
              <a:rPr lang="en-US" altLang="ko-KR" sz="4000" b="1" dirty="0"/>
              <a:t>- </a:t>
            </a:r>
            <a:r>
              <a:rPr lang="ko-KR" altLang="en-US" sz="4000" b="1" dirty="0"/>
              <a:t>작성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1F30C-6056-FF44-3F3A-084764E75969}"/>
              </a:ext>
            </a:extLst>
          </p:cNvPr>
          <p:cNvSpPr txBox="1"/>
          <p:nvPr/>
        </p:nvSpPr>
        <p:spPr>
          <a:xfrm>
            <a:off x="5894031" y="854486"/>
            <a:ext cx="145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영농일지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D3A57B-B791-50F0-DCC6-B6AC862E0BD1}"/>
              </a:ext>
            </a:extLst>
          </p:cNvPr>
          <p:cNvSpPr/>
          <p:nvPr/>
        </p:nvSpPr>
        <p:spPr>
          <a:xfrm>
            <a:off x="4707956" y="1452968"/>
            <a:ext cx="1503289" cy="300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제목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97CC302-5B91-2DA0-AB21-B3DFB1CABE76}"/>
              </a:ext>
            </a:extLst>
          </p:cNvPr>
          <p:cNvSpPr/>
          <p:nvPr/>
        </p:nvSpPr>
        <p:spPr>
          <a:xfrm>
            <a:off x="4642955" y="4177553"/>
            <a:ext cx="3756176" cy="1365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내용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8ED24A-5DDC-6FC0-3A32-99F55133BC84}"/>
              </a:ext>
            </a:extLst>
          </p:cNvPr>
          <p:cNvSpPr/>
          <p:nvPr/>
        </p:nvSpPr>
        <p:spPr>
          <a:xfrm>
            <a:off x="5894031" y="5632575"/>
            <a:ext cx="1320718" cy="494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7F5637-AE1E-9029-74C9-442657487646}"/>
              </a:ext>
            </a:extLst>
          </p:cNvPr>
          <p:cNvSpPr/>
          <p:nvPr/>
        </p:nvSpPr>
        <p:spPr>
          <a:xfrm>
            <a:off x="4642955" y="1944272"/>
            <a:ext cx="3756176" cy="2143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9E1B501-B768-CEFC-513B-F1921F4FFEBF}"/>
              </a:ext>
            </a:extLst>
          </p:cNvPr>
          <p:cNvSpPr/>
          <p:nvPr/>
        </p:nvSpPr>
        <p:spPr>
          <a:xfrm>
            <a:off x="6895842" y="1452968"/>
            <a:ext cx="1503289" cy="300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3176DA3-8F84-502E-ABDC-B00D3C41A028}"/>
              </a:ext>
            </a:extLst>
          </p:cNvPr>
          <p:cNvCxnSpPr>
            <a:cxnSpLocks/>
          </p:cNvCxnSpPr>
          <p:nvPr/>
        </p:nvCxnSpPr>
        <p:spPr>
          <a:xfrm>
            <a:off x="7206930" y="5880019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E7B16A-C033-AF82-0C74-2AD4860B10DF}"/>
              </a:ext>
            </a:extLst>
          </p:cNvPr>
          <p:cNvSpPr txBox="1"/>
          <p:nvPr/>
        </p:nvSpPr>
        <p:spPr>
          <a:xfrm>
            <a:off x="9507608" y="1453654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 날짜 작성</a:t>
            </a:r>
            <a:endParaRPr lang="ko-KR" altLang="en-US" sz="3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268733-1B7F-21FA-245F-709BC3C86C04}"/>
              </a:ext>
            </a:extLst>
          </p:cNvPr>
          <p:cNvCxnSpPr>
            <a:cxnSpLocks/>
          </p:cNvCxnSpPr>
          <p:nvPr/>
        </p:nvCxnSpPr>
        <p:spPr>
          <a:xfrm>
            <a:off x="8399131" y="1607543"/>
            <a:ext cx="124392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965CF4-F385-230D-45A9-572278B0AB60}"/>
              </a:ext>
            </a:extLst>
          </p:cNvPr>
          <p:cNvSpPr txBox="1"/>
          <p:nvPr/>
        </p:nvSpPr>
        <p:spPr>
          <a:xfrm>
            <a:off x="1815177" y="1453654"/>
            <a:ext cx="2113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사용자가 글 제목 작성</a:t>
            </a:r>
            <a:endParaRPr lang="ko-KR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3E9F12-6C46-1458-B8A7-41EDD985122E}"/>
              </a:ext>
            </a:extLst>
          </p:cNvPr>
          <p:cNvSpPr txBox="1"/>
          <p:nvPr/>
        </p:nvSpPr>
        <p:spPr>
          <a:xfrm>
            <a:off x="2055059" y="2708287"/>
            <a:ext cx="211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사용자가 원하는</a:t>
            </a:r>
            <a:endParaRPr lang="en-US" altLang="ko-KR" sz="1400" dirty="0"/>
          </a:p>
          <a:p>
            <a:r>
              <a:rPr lang="ko-KR" altLang="en-US" sz="1400" dirty="0"/>
              <a:t>이미지 업로드</a:t>
            </a:r>
            <a:endParaRPr lang="ko-KR" altLang="en-US" sz="3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F4B2448-7AFE-35DD-7496-D19AF13A8491}"/>
              </a:ext>
            </a:extLst>
          </p:cNvPr>
          <p:cNvCxnSpPr>
            <a:cxnSpLocks/>
          </p:cNvCxnSpPr>
          <p:nvPr/>
        </p:nvCxnSpPr>
        <p:spPr>
          <a:xfrm flipH="1">
            <a:off x="3725800" y="2946323"/>
            <a:ext cx="990697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28732A-9205-6B27-6112-15898BB8911B}"/>
              </a:ext>
            </a:extLst>
          </p:cNvPr>
          <p:cNvCxnSpPr>
            <a:cxnSpLocks/>
          </p:cNvCxnSpPr>
          <p:nvPr/>
        </p:nvCxnSpPr>
        <p:spPr>
          <a:xfrm flipH="1">
            <a:off x="3725800" y="1607543"/>
            <a:ext cx="990697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525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E81F5-2288-5013-5C17-D1676FAC02A9}"/>
              </a:ext>
            </a:extLst>
          </p:cNvPr>
          <p:cNvSpPr txBox="1"/>
          <p:nvPr/>
        </p:nvSpPr>
        <p:spPr>
          <a:xfrm>
            <a:off x="4185708" y="2921168"/>
            <a:ext cx="3820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Validation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301272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E81F5-2288-5013-5C17-D1676FAC02A9}"/>
              </a:ext>
            </a:extLst>
          </p:cNvPr>
          <p:cNvSpPr txBox="1"/>
          <p:nvPr/>
        </p:nvSpPr>
        <p:spPr>
          <a:xfrm>
            <a:off x="689472" y="518626"/>
            <a:ext cx="3820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유효성 체크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95535F9-C686-4336-DA1B-E4FF3734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39545"/>
              </p:ext>
            </p:extLst>
          </p:nvPr>
        </p:nvGraphicFramePr>
        <p:xfrm>
          <a:off x="866587" y="1293407"/>
          <a:ext cx="10805460" cy="140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495">
                  <a:extLst>
                    <a:ext uri="{9D8B030D-6E8A-4147-A177-3AD203B41FA5}">
                      <a16:colId xmlns:a16="http://schemas.microsoft.com/office/drawing/2014/main" val="3653962028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3464671455"/>
                    </a:ext>
                  </a:extLst>
                </a:gridCol>
                <a:gridCol w="2563906">
                  <a:extLst>
                    <a:ext uri="{9D8B030D-6E8A-4147-A177-3AD203B41FA5}">
                      <a16:colId xmlns:a16="http://schemas.microsoft.com/office/drawing/2014/main" val="3469000940"/>
                    </a:ext>
                  </a:extLst>
                </a:gridCol>
                <a:gridCol w="3299012">
                  <a:extLst>
                    <a:ext uri="{9D8B030D-6E8A-4147-A177-3AD203B41FA5}">
                      <a16:colId xmlns:a16="http://schemas.microsoft.com/office/drawing/2014/main" val="3900761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/>
                        <a:t>번호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/>
                        <a:t>상황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/>
                        <a:t>문구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/>
                        <a:t>처리 시나리오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틀렸을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비밀번호를 다시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작성해주세요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입력된 정보를 지우고 아이디 입력 칸으로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7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가입 시 아이디가 중복될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중복된 아이디가 있습니다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다른 아이디로 설정해주세요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입력된 정보 지움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0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84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E81F5-2288-5013-5C17-D1676FAC02A9}"/>
              </a:ext>
            </a:extLst>
          </p:cNvPr>
          <p:cNvSpPr txBox="1"/>
          <p:nvPr/>
        </p:nvSpPr>
        <p:spPr>
          <a:xfrm>
            <a:off x="3426883" y="2921168"/>
            <a:ext cx="6862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Menu Structure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3359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64982" y="511158"/>
            <a:ext cx="5184559" cy="958788"/>
            <a:chOff x="2352583" y="941033"/>
            <a:chExt cx="5184559" cy="95878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352583" y="941033"/>
              <a:ext cx="5184559" cy="9587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73514" y="1128039"/>
              <a:ext cx="3142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/>
                <a:t>프로젝트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45925" y="1602484"/>
            <a:ext cx="7315179" cy="1574040"/>
            <a:chOff x="970033" y="1824360"/>
            <a:chExt cx="7315179" cy="1574040"/>
          </a:xfrm>
        </p:grpSpPr>
        <p:cxnSp>
          <p:nvCxnSpPr>
            <p:cNvPr id="8" name="직선 화살표 연결선 7"/>
            <p:cNvCxnSpPr/>
            <p:nvPr/>
          </p:nvCxnSpPr>
          <p:spPr>
            <a:xfrm flipH="1">
              <a:off x="970033" y="1825479"/>
              <a:ext cx="1118586" cy="1518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3130488" y="1825200"/>
              <a:ext cx="446400" cy="157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5352865" y="1825200"/>
              <a:ext cx="559800" cy="1572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7064848" y="1824360"/>
              <a:ext cx="1220364" cy="1519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314273" y="4337496"/>
            <a:ext cx="1890945" cy="601016"/>
            <a:chOff x="479394" y="3621762"/>
            <a:chExt cx="2346076" cy="568171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479394" y="3621762"/>
              <a:ext cx="2346076" cy="56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0104" y="3796384"/>
              <a:ext cx="2005689" cy="26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토마토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오이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고추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파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85167" y="3382030"/>
            <a:ext cx="1890945" cy="601016"/>
            <a:chOff x="479394" y="3621762"/>
            <a:chExt cx="2346076" cy="568171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394" y="3621762"/>
              <a:ext cx="2346076" cy="56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3542" y="3721181"/>
              <a:ext cx="1757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진단 구분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905559" y="3346836"/>
            <a:ext cx="1890945" cy="601016"/>
            <a:chOff x="479394" y="3621762"/>
            <a:chExt cx="2346076" cy="568171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479394" y="3621762"/>
              <a:ext cx="2346076" cy="56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3542" y="3721181"/>
              <a:ext cx="1757779" cy="34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질병 진단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905558" y="4337498"/>
            <a:ext cx="1890945" cy="601016"/>
            <a:chOff x="479394" y="3621762"/>
            <a:chExt cx="2346076" cy="568171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479394" y="3621762"/>
              <a:ext cx="2346076" cy="56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670" y="3721181"/>
              <a:ext cx="2051928" cy="34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이미지 업로드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743447" y="3345811"/>
            <a:ext cx="1890945" cy="601016"/>
            <a:chOff x="479394" y="3621762"/>
            <a:chExt cx="2346076" cy="568171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79394" y="3621762"/>
              <a:ext cx="2346076" cy="56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542" y="3721181"/>
              <a:ext cx="1757779" cy="34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진단 결과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743444" y="4337497"/>
            <a:ext cx="1890945" cy="601016"/>
            <a:chOff x="479394" y="3621762"/>
            <a:chExt cx="2346076" cy="56817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479394" y="3621762"/>
              <a:ext cx="2346076" cy="56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3542" y="3721181"/>
              <a:ext cx="1757779" cy="34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진단</a:t>
              </a:r>
              <a:r>
                <a:rPr lang="en-US" altLang="ko-KR" dirty="0"/>
                <a:t>+</a:t>
              </a:r>
              <a:r>
                <a:rPr lang="ko-KR" altLang="en-US" dirty="0"/>
                <a:t>확률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462981" y="3345811"/>
            <a:ext cx="1890945" cy="601016"/>
            <a:chOff x="479394" y="3621762"/>
            <a:chExt cx="2346076" cy="568171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479394" y="3621762"/>
              <a:ext cx="2346076" cy="56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3542" y="3721181"/>
              <a:ext cx="1757779" cy="34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영농일기</a:t>
              </a: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905558" y="5328160"/>
            <a:ext cx="1890945" cy="601016"/>
            <a:chOff x="479394" y="3621762"/>
            <a:chExt cx="2346076" cy="568171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479394" y="3621762"/>
              <a:ext cx="2346076" cy="56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3542" y="3721181"/>
              <a:ext cx="1757779" cy="34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462980" y="4337496"/>
            <a:ext cx="1890945" cy="601016"/>
            <a:chOff x="479394" y="3621762"/>
            <a:chExt cx="2346076" cy="568171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79394" y="3621762"/>
              <a:ext cx="2346076" cy="56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3542" y="3721181"/>
              <a:ext cx="1757779" cy="34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사진 업로드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462980" y="5328160"/>
            <a:ext cx="1890945" cy="601016"/>
            <a:chOff x="479394" y="3621762"/>
            <a:chExt cx="2346076" cy="56817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79394" y="3621762"/>
              <a:ext cx="2346076" cy="56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542" y="3721181"/>
              <a:ext cx="1757779" cy="34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날짜</a:t>
              </a:r>
              <a:r>
                <a:rPr lang="en-US" altLang="ko-KR" dirty="0"/>
                <a:t>/</a:t>
              </a:r>
              <a:r>
                <a:rPr lang="ko-KR" altLang="en-US" dirty="0"/>
                <a:t>기후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024099" y="5427306"/>
            <a:ext cx="165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진단명 업로드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5743444" y="5303395"/>
            <a:ext cx="1890945" cy="601016"/>
            <a:chOff x="479394" y="3621762"/>
            <a:chExt cx="2346076" cy="568171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79394" y="3621762"/>
              <a:ext cx="2346076" cy="56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3542" y="3721181"/>
              <a:ext cx="1757779" cy="34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980528" y="5408561"/>
            <a:ext cx="141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농약 처방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C12DEE-A400-F2F2-1585-9932D66733BD}"/>
              </a:ext>
            </a:extLst>
          </p:cNvPr>
          <p:cNvSpPr/>
          <p:nvPr/>
        </p:nvSpPr>
        <p:spPr>
          <a:xfrm>
            <a:off x="9233949" y="489331"/>
            <a:ext cx="926954" cy="417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A278DC-6DD7-6196-CE47-C94C00DBF94B}"/>
              </a:ext>
            </a:extLst>
          </p:cNvPr>
          <p:cNvSpPr/>
          <p:nvPr/>
        </p:nvSpPr>
        <p:spPr>
          <a:xfrm>
            <a:off x="10353925" y="489331"/>
            <a:ext cx="926954" cy="417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61915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E81F5-2288-5013-5C17-D1676FAC02A9}"/>
              </a:ext>
            </a:extLst>
          </p:cNvPr>
          <p:cNvSpPr txBox="1"/>
          <p:nvPr/>
        </p:nvSpPr>
        <p:spPr>
          <a:xfrm>
            <a:off x="3494617" y="2921168"/>
            <a:ext cx="585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List of Screen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4859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9BD183-EB67-6AE4-78C0-D556C1F6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61236"/>
              </p:ext>
            </p:extLst>
          </p:nvPr>
        </p:nvGraphicFramePr>
        <p:xfrm>
          <a:off x="440268" y="647700"/>
          <a:ext cx="112268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799">
                  <a:extLst>
                    <a:ext uri="{9D8B030D-6E8A-4147-A177-3AD203B41FA5}">
                      <a16:colId xmlns:a16="http://schemas.microsoft.com/office/drawing/2014/main" val="2939648954"/>
                    </a:ext>
                  </a:extLst>
                </a:gridCol>
                <a:gridCol w="2523066">
                  <a:extLst>
                    <a:ext uri="{9D8B030D-6E8A-4147-A177-3AD203B41FA5}">
                      <a16:colId xmlns:a16="http://schemas.microsoft.com/office/drawing/2014/main" val="3042656491"/>
                    </a:ext>
                  </a:extLst>
                </a:gridCol>
                <a:gridCol w="2252134">
                  <a:extLst>
                    <a:ext uri="{9D8B030D-6E8A-4147-A177-3AD203B41FA5}">
                      <a16:colId xmlns:a16="http://schemas.microsoft.com/office/drawing/2014/main" val="3233887599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603467864"/>
                    </a:ext>
                  </a:extLst>
                </a:gridCol>
                <a:gridCol w="1270001">
                  <a:extLst>
                    <a:ext uri="{9D8B030D-6E8A-4147-A177-3AD203B41FA5}">
                      <a16:colId xmlns:a16="http://schemas.microsoft.com/office/drawing/2014/main" val="109299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대메뉴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중메뉴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페이지 타이틀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비고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2307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780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실패 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오류 알림 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140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로그아웃 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로그아웃 알림 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985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패스워드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전화번호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이메일 통해 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349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전화번호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이메일 통해 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완료 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비밀번호 수정 완료 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675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3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중복 </a:t>
                      </a:r>
                      <a:r>
                        <a:rPr lang="ko-KR" altLang="en-US"/>
                        <a:t>체크 팝업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 중복 체크 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933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가입 완료 팝업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완료 팝업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6088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영농일지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영농일지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영농일지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967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영농일지 작성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영농일 지 작성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691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영농일지 삭제 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영농일지 삭제 파업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0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56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9BD183-EB67-6AE4-78C0-D556C1F67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70579"/>
              </p:ext>
            </p:extLst>
          </p:nvPr>
        </p:nvGraphicFramePr>
        <p:xfrm>
          <a:off x="440268" y="647700"/>
          <a:ext cx="1122680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799">
                  <a:extLst>
                    <a:ext uri="{9D8B030D-6E8A-4147-A177-3AD203B41FA5}">
                      <a16:colId xmlns:a16="http://schemas.microsoft.com/office/drawing/2014/main" val="2939648954"/>
                    </a:ext>
                  </a:extLst>
                </a:gridCol>
                <a:gridCol w="2523066">
                  <a:extLst>
                    <a:ext uri="{9D8B030D-6E8A-4147-A177-3AD203B41FA5}">
                      <a16:colId xmlns:a16="http://schemas.microsoft.com/office/drawing/2014/main" val="3042656491"/>
                    </a:ext>
                  </a:extLst>
                </a:gridCol>
                <a:gridCol w="2252134">
                  <a:extLst>
                    <a:ext uri="{9D8B030D-6E8A-4147-A177-3AD203B41FA5}">
                      <a16:colId xmlns:a16="http://schemas.microsoft.com/office/drawing/2014/main" val="3233887599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603467864"/>
                    </a:ext>
                  </a:extLst>
                </a:gridCol>
                <a:gridCol w="1270001">
                  <a:extLst>
                    <a:ext uri="{9D8B030D-6E8A-4147-A177-3AD203B41FA5}">
                      <a16:colId xmlns:a16="http://schemas.microsoft.com/office/drawing/2014/main" val="109299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대메뉴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중메뉴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페이지 타이틀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비고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2307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진단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진단 선택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가지 작물 중 진단 선택하는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967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진단 이미지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진단 이미지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병에 걸린 작물 사진 업로드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691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진단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진단 결과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진단 결과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044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도감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도감 목록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병징</a:t>
                      </a:r>
                      <a:r>
                        <a:rPr lang="ko-KR" altLang="en-US" sz="1400" dirty="0"/>
                        <a:t> 정보 페이지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54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상세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병 상세 내용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병 상세 내용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85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E81F5-2288-5013-5C17-D1676FAC02A9}"/>
              </a:ext>
            </a:extLst>
          </p:cNvPr>
          <p:cNvSpPr txBox="1"/>
          <p:nvPr/>
        </p:nvSpPr>
        <p:spPr>
          <a:xfrm>
            <a:off x="4185708" y="2921168"/>
            <a:ext cx="3820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Flowchart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6481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DE02D2E-B9B3-24FF-621B-137F86CDBA1E}"/>
              </a:ext>
            </a:extLst>
          </p:cNvPr>
          <p:cNvSpPr/>
          <p:nvPr/>
        </p:nvSpPr>
        <p:spPr>
          <a:xfrm>
            <a:off x="5486400" y="247650"/>
            <a:ext cx="1485900" cy="59055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가입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8059FA22-4BFD-7869-A751-232F8A715C36}"/>
              </a:ext>
            </a:extLst>
          </p:cNvPr>
          <p:cNvSpPr/>
          <p:nvPr/>
        </p:nvSpPr>
        <p:spPr>
          <a:xfrm>
            <a:off x="5033962" y="1276350"/>
            <a:ext cx="2390775" cy="7239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유무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FDCF99-10CA-6423-F975-4F8C4B114E8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229350" y="838200"/>
            <a:ext cx="0" cy="4381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3C860B-8878-2FBC-E099-2D1A45F1B972}"/>
              </a:ext>
            </a:extLst>
          </p:cNvPr>
          <p:cNvSpPr/>
          <p:nvPr/>
        </p:nvSpPr>
        <p:spPr>
          <a:xfrm>
            <a:off x="2352888" y="1392617"/>
            <a:ext cx="13906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신규 회원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2CF955-4B44-CC2F-A4F8-01E6BBA7EC50}"/>
              </a:ext>
            </a:extLst>
          </p:cNvPr>
          <p:cNvSpPr/>
          <p:nvPr/>
        </p:nvSpPr>
        <p:spPr>
          <a:xfrm>
            <a:off x="8732045" y="1390650"/>
            <a:ext cx="13906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기존 회원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0395AA-936D-7601-F912-ADA2EA2DDB8A}"/>
              </a:ext>
            </a:extLst>
          </p:cNvPr>
          <p:cNvSpPr/>
          <p:nvPr/>
        </p:nvSpPr>
        <p:spPr>
          <a:xfrm>
            <a:off x="8732045" y="2266950"/>
            <a:ext cx="13906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7C9319-88E8-5CEF-F1B8-18E210F4ACF2}"/>
              </a:ext>
            </a:extLst>
          </p:cNvPr>
          <p:cNvSpPr/>
          <p:nvPr/>
        </p:nvSpPr>
        <p:spPr>
          <a:xfrm>
            <a:off x="2336004" y="2266950"/>
            <a:ext cx="13906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 폼</a:t>
            </a: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01786CE2-69AC-06BA-1320-FDC73767A0D5}"/>
              </a:ext>
            </a:extLst>
          </p:cNvPr>
          <p:cNvSpPr/>
          <p:nvPr/>
        </p:nvSpPr>
        <p:spPr>
          <a:xfrm>
            <a:off x="2107404" y="3219449"/>
            <a:ext cx="1676400" cy="66675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회원정보 입력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49A9AB2B-C661-BF4E-414B-0FB5960F1974}"/>
              </a:ext>
            </a:extLst>
          </p:cNvPr>
          <p:cNvSpPr/>
          <p:nvPr/>
        </p:nvSpPr>
        <p:spPr>
          <a:xfrm>
            <a:off x="8231982" y="3162300"/>
            <a:ext cx="2390775" cy="7239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ID/PW </a:t>
            </a:r>
            <a:r>
              <a:rPr lang="ko-KR" altLang="en-US" sz="1200" dirty="0"/>
              <a:t>체크</a:t>
            </a: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AAF313C6-3849-5502-246E-EB01C4FEDB38}"/>
              </a:ext>
            </a:extLst>
          </p:cNvPr>
          <p:cNvSpPr/>
          <p:nvPr/>
        </p:nvSpPr>
        <p:spPr>
          <a:xfrm>
            <a:off x="1750216" y="4275325"/>
            <a:ext cx="2390775" cy="7239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 유효성 체크</a:t>
            </a:r>
          </a:p>
        </p:txBody>
      </p:sp>
      <p:sp>
        <p:nvSpPr>
          <p:cNvPr id="21" name="순서도: 자기 디스크 20">
            <a:extLst>
              <a:ext uri="{FF2B5EF4-FFF2-40B4-BE49-F238E27FC236}">
                <a16:creationId xmlns:a16="http://schemas.microsoft.com/office/drawing/2014/main" id="{A75B8447-072F-B84F-46E0-34FCA883A2ED}"/>
              </a:ext>
            </a:extLst>
          </p:cNvPr>
          <p:cNvSpPr/>
          <p:nvPr/>
        </p:nvSpPr>
        <p:spPr>
          <a:xfrm>
            <a:off x="8590360" y="4191001"/>
            <a:ext cx="1674017" cy="97154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 </a:t>
            </a:r>
            <a:r>
              <a:rPr lang="en-US" altLang="ko-KR" sz="1200" dirty="0"/>
              <a:t>DB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EF0DB6-CD67-BFCD-A7E3-C8F47E5AE4D9}"/>
              </a:ext>
            </a:extLst>
          </p:cNvPr>
          <p:cNvSpPr/>
          <p:nvPr/>
        </p:nvSpPr>
        <p:spPr>
          <a:xfrm>
            <a:off x="8732045" y="5467350"/>
            <a:ext cx="13906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처리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431138-2117-2B85-7414-7A2A74884DBA}"/>
              </a:ext>
            </a:extLst>
          </p:cNvPr>
          <p:cNvSpPr/>
          <p:nvPr/>
        </p:nvSpPr>
        <p:spPr>
          <a:xfrm>
            <a:off x="2250278" y="5467350"/>
            <a:ext cx="1390650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 성공 및 자동 로그인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80976CE-D68E-0828-E9FF-F46F239FC3ED}"/>
              </a:ext>
            </a:extLst>
          </p:cNvPr>
          <p:cNvSpPr/>
          <p:nvPr/>
        </p:nvSpPr>
        <p:spPr>
          <a:xfrm>
            <a:off x="5486400" y="5962650"/>
            <a:ext cx="1485900" cy="59055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메인화면</a:t>
            </a:r>
            <a:r>
              <a:rPr lang="ko-KR" altLang="en-US" sz="1200" dirty="0"/>
              <a:t> 이동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ABD0203-C182-02E0-D19B-AFAF1CDB1A5D}"/>
              </a:ext>
            </a:extLst>
          </p:cNvPr>
          <p:cNvCxnSpPr>
            <a:cxnSpLocks/>
            <a:stCxn id="24" idx="2"/>
            <a:endCxn id="26" idx="1"/>
          </p:cNvCxnSpPr>
          <p:nvPr/>
        </p:nvCxnSpPr>
        <p:spPr>
          <a:xfrm rot="16200000" flipH="1">
            <a:off x="4068364" y="4839888"/>
            <a:ext cx="295275" cy="2540797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B73820A-D8EF-398A-3ADF-D527754B2C9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031329" y="1887917"/>
            <a:ext cx="16884" cy="3790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DE718E-5030-F86C-B4D5-42E5DB40766A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flipH="1">
            <a:off x="3028948" y="2762250"/>
            <a:ext cx="2381" cy="4571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4734415-D5B5-3DE5-A424-3609AF584B48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2945604" y="3886200"/>
            <a:ext cx="0" cy="3891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5A3537E-5693-6891-CF78-93E0DA962BEF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flipH="1">
            <a:off x="2945603" y="4999225"/>
            <a:ext cx="1" cy="4681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C9E6167-D24A-3450-87D6-6055C595C88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427370" y="1885950"/>
            <a:ext cx="0" cy="3810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2382A78-9B17-1D93-B4DA-D3FB4D498EAF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9427370" y="2762250"/>
            <a:ext cx="0" cy="4000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5A39E7A-23B5-1DE8-E75B-BC646860FE24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9427369" y="3886200"/>
            <a:ext cx="1" cy="3048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80DF3ED-CD01-8E39-DEB2-504F8848EE2F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9427369" y="5162550"/>
            <a:ext cx="1" cy="3048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D344911-F868-45D6-4BD8-1289B8924FF0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H="1" flipV="1">
            <a:off x="3700460" y="3552825"/>
            <a:ext cx="440531" cy="1084450"/>
          </a:xfrm>
          <a:prstGeom prst="bentConnector3">
            <a:avLst>
              <a:gd name="adj1" fmla="val -518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486DC47-B549-CB60-978A-52275B47F447}"/>
              </a:ext>
            </a:extLst>
          </p:cNvPr>
          <p:cNvCxnSpPr>
            <a:cxnSpLocks/>
            <a:stCxn id="21" idx="4"/>
            <a:endCxn id="17" idx="3"/>
          </p:cNvCxnSpPr>
          <p:nvPr/>
        </p:nvCxnSpPr>
        <p:spPr>
          <a:xfrm flipV="1">
            <a:off x="10264377" y="3524250"/>
            <a:ext cx="358380" cy="1152526"/>
          </a:xfrm>
          <a:prstGeom prst="bentConnector3">
            <a:avLst>
              <a:gd name="adj1" fmla="val 163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F0980A61-69A3-2580-E23F-ABE5789E7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27772"/>
              </p:ext>
            </p:extLst>
          </p:nvPr>
        </p:nvGraphicFramePr>
        <p:xfrm>
          <a:off x="187196" y="3304474"/>
          <a:ext cx="1264098" cy="1629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4098">
                  <a:extLst>
                    <a:ext uri="{9D8B030D-6E8A-4147-A177-3AD203B41FA5}">
                      <a16:colId xmlns:a16="http://schemas.microsoft.com/office/drawing/2014/main" val="47156062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필수 정보 유효성 체크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75497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아이디 중복 체크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50748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비밀번호 규칙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체크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100558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비밀번호 재확인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체크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858547"/>
                  </a:ext>
                </a:extLst>
              </a:tr>
            </a:tbl>
          </a:graphicData>
        </a:graphic>
      </p:graphicFrame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AAB867F-9509-369E-AB1F-2E57EFBDEE4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451294" y="3429000"/>
            <a:ext cx="298922" cy="120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532ABF8-4876-CFDC-F060-4391EBDA9647}"/>
              </a:ext>
            </a:extLst>
          </p:cNvPr>
          <p:cNvCxnSpPr>
            <a:cxnSpLocks/>
            <a:stCxn id="23" idx="2"/>
            <a:endCxn id="26" idx="3"/>
          </p:cNvCxnSpPr>
          <p:nvPr/>
        </p:nvCxnSpPr>
        <p:spPr>
          <a:xfrm rot="5400000">
            <a:off x="8052198" y="4882752"/>
            <a:ext cx="295275" cy="2455070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50939B-344D-C5A2-68E7-EB9515E1971E}"/>
              </a:ext>
            </a:extLst>
          </p:cNvPr>
          <p:cNvSpPr/>
          <p:nvPr/>
        </p:nvSpPr>
        <p:spPr>
          <a:xfrm>
            <a:off x="10908488" y="3552824"/>
            <a:ext cx="1258345" cy="1114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팝업 메시지</a:t>
            </a:r>
            <a:r>
              <a:rPr lang="en-US" altLang="ko-KR" sz="1200" dirty="0"/>
              <a:t>&gt;</a:t>
            </a:r>
          </a:p>
          <a:p>
            <a:pPr algn="ctr"/>
            <a:r>
              <a:rPr lang="ko-KR" altLang="en-US" sz="1200" dirty="0"/>
              <a:t>아이디 또는 비밀번호를 다시 확인해주세요</a:t>
            </a:r>
            <a:endParaRPr lang="en-US" altLang="ko-KR" sz="12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A499355-C168-AF32-6DA1-EC87573CCAEB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3743538" y="1638300"/>
            <a:ext cx="1290424" cy="1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18D5608-1C44-532D-1467-98CF8EE84FD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424737" y="1638300"/>
            <a:ext cx="1307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D88693-1FC6-B953-A8D4-C91D78116667}"/>
              </a:ext>
            </a:extLst>
          </p:cNvPr>
          <p:cNvSpPr/>
          <p:nvPr/>
        </p:nvSpPr>
        <p:spPr>
          <a:xfrm>
            <a:off x="4443389" y="3647667"/>
            <a:ext cx="452456" cy="7418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5272C6-E5F9-8E2B-C7C2-DA058F13AF06}"/>
              </a:ext>
            </a:extLst>
          </p:cNvPr>
          <p:cNvSpPr/>
          <p:nvPr/>
        </p:nvSpPr>
        <p:spPr>
          <a:xfrm>
            <a:off x="10705802" y="3003306"/>
            <a:ext cx="529233" cy="4322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22D12C-0BFC-D2AF-6432-A03304452A12}"/>
              </a:ext>
            </a:extLst>
          </p:cNvPr>
          <p:cNvSpPr/>
          <p:nvPr/>
        </p:nvSpPr>
        <p:spPr>
          <a:xfrm>
            <a:off x="10122695" y="3758715"/>
            <a:ext cx="529233" cy="4322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3538BF-CEC9-A24F-933E-D73416F8C459}"/>
              </a:ext>
            </a:extLst>
          </p:cNvPr>
          <p:cNvSpPr/>
          <p:nvPr/>
        </p:nvSpPr>
        <p:spPr>
          <a:xfrm flipH="1">
            <a:off x="3199814" y="4979498"/>
            <a:ext cx="698554" cy="4322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0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826</Words>
  <Application>Microsoft Office PowerPoint</Application>
  <PresentationFormat>와이드스크린</PresentationFormat>
  <Paragraphs>369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재윤 이</cp:lastModifiedBy>
  <cp:revision>37</cp:revision>
  <dcterms:created xsi:type="dcterms:W3CDTF">2023-11-09T00:54:13Z</dcterms:created>
  <dcterms:modified xsi:type="dcterms:W3CDTF">2023-12-25T23:37:48Z</dcterms:modified>
</cp:coreProperties>
</file>