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0F14-A1E4-53AB-B438-20DE4D9F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E9791-2F53-7FDC-DCAA-C8B01EB5A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237B-FA68-CB2A-15FC-F44267A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69E6-EC80-0E86-5143-F830B8B3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8871-FC9E-A066-239E-20F6606B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F495-78A6-68AA-3DF9-A258984B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F406-98B2-F581-2CB8-E770B2226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A72B-05A3-CCE2-DB19-6F405CD6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DDB23-5199-126C-60A1-B6E4D238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CD99-1E53-362E-5067-8163CD2A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8B48D-6746-C016-46DB-3BDC388A6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C8B17-A0DA-116B-3931-AD066597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05EE-ACEE-D2F8-7F1C-71FC45C6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B910-9FC6-218E-149F-9A47D61E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F00D-1321-CA64-4057-4712BD3D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B892-2C15-44FF-E299-7839112D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EAF7-ACBA-CC0F-CF52-74ED17FC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253B-B7BE-AE63-01B0-3DE836B9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8917-3F0E-0454-DA97-74855DD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4737-DE0A-5EF6-117D-4205A810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0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C099-0C1F-FF1B-B33F-8F05E170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755F-C4FE-04EF-8674-31D10377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85E8-5A1A-097F-0529-6591F5FD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54E2-AACF-BC5C-2B35-5919C9ED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505A-EF0B-1AE4-A696-2E8C1F5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F0D5-7750-1DD0-6861-3B4A4295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8DB2-A374-2C04-4D4A-6AF17DF3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DB964-D790-32D7-AD14-C40A11A4C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8D6A-FCA3-5AC0-7EBB-5C275DA8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8B1CE-27B3-A99B-29B2-F45F2782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E030-A123-E9E1-67C3-81472997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B57-D8C8-C1DC-21F3-0DE7CABC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650A-023C-A5B4-5FD9-94B92173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18A8-3E3D-DCE4-E69D-5941FE7D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0534-AB84-85EE-3541-D4BDD9484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0A145-702C-E146-6076-1996C9663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BCB7F-5803-9534-526A-2120665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8E469-6ECA-7484-B99E-66F9B43A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584E2-5985-DC59-A039-A5F37DD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32FE-A85C-CA40-2A4D-546235C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41570-5EF7-4951-8F9F-26F60F1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75315-3D4C-40EE-901D-5EDDC0CE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5F128-6A7D-19E6-29E9-192A05B2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E2E3B-D943-3165-1B19-D2019E7D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3BD22-51AD-C768-7851-9365D7EA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F46E6-C02D-E9C4-17B8-BC27577B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45C-30E0-DEA5-6DA5-9AF2FA62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0184-D39F-5AC2-9831-EEF7ED90C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BE5EE-1C54-F068-BB58-3CE321CC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A8364-CDA0-70D8-2043-03B9D3F7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5D6B-98E5-271B-4344-AF05EE8B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F3E0-4A4D-7BA7-6362-D05AEB57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A00F-9EA6-D867-4803-77127D2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D054B-0856-553A-D933-9C8574309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7A869-DE4A-AD27-AF1B-1693523B2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5F95-52A2-85A7-4D2D-19168C3A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ABD7-9C3F-D269-97E4-A8A177D0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1B4A1-420A-030D-140C-1EA87D77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518A3-5DEA-651B-DD9F-028861C0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25C2-72C0-447C-CB45-26185DF9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A1E3-CEB5-1A6F-517B-AE160C4EA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717D-9AF9-294B-85C3-CDF7BBE764A8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526E-699A-6B82-573A-4E4C9255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C7DE-B864-830B-2805-D042CBC42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F9E61-8D75-E649-A547-8245E89B1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3F7E32-65EB-92B4-E145-EC11FABA7EBF}"/>
              </a:ext>
            </a:extLst>
          </p:cNvPr>
          <p:cNvSpPr txBox="1"/>
          <p:nvPr/>
        </p:nvSpPr>
        <p:spPr>
          <a:xfrm>
            <a:off x="2199503" y="395416"/>
            <a:ext cx="750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BRAND RECOGNITION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AD845-7AA0-EFE9-668F-F3F6C6CA6163}"/>
              </a:ext>
            </a:extLst>
          </p:cNvPr>
          <p:cNvSpPr txBox="1"/>
          <p:nvPr/>
        </p:nvSpPr>
        <p:spPr>
          <a:xfrm>
            <a:off x="976185" y="1050324"/>
            <a:ext cx="87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</a:t>
            </a:r>
            <a:r>
              <a:rPr lang="en-US" sz="1400" dirty="0" err="1"/>
              <a:t>url</a:t>
            </a:r>
            <a:r>
              <a:rPr lang="en-US" sz="1400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06B85-F701-E85B-59E8-580EEBDA8CFA}"/>
              </a:ext>
            </a:extLst>
          </p:cNvPr>
          <p:cNvSpPr/>
          <p:nvPr/>
        </p:nvSpPr>
        <p:spPr>
          <a:xfrm>
            <a:off x="1915297" y="1025611"/>
            <a:ext cx="436193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3DBB0-2243-4EBA-ABF8-CE2A2B7A9209}"/>
              </a:ext>
            </a:extLst>
          </p:cNvPr>
          <p:cNvSpPr txBox="1"/>
          <p:nvPr/>
        </p:nvSpPr>
        <p:spPr>
          <a:xfrm>
            <a:off x="976185" y="1729946"/>
            <a:ext cx="1322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image: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D53A8-03C0-1214-22E2-28DF48DCBDB0}"/>
              </a:ext>
            </a:extLst>
          </p:cNvPr>
          <p:cNvSpPr/>
          <p:nvPr/>
        </p:nvSpPr>
        <p:spPr>
          <a:xfrm>
            <a:off x="2063578" y="1883834"/>
            <a:ext cx="1507525" cy="307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9BE00-1C27-8026-7645-96ECD9A8A4A5}"/>
              </a:ext>
            </a:extLst>
          </p:cNvPr>
          <p:cNvSpPr/>
          <p:nvPr/>
        </p:nvSpPr>
        <p:spPr>
          <a:xfrm>
            <a:off x="1075038" y="2681416"/>
            <a:ext cx="3731740" cy="348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OF INPUT IMAGE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4789F-A12A-7E40-71FF-7478B299E86D}"/>
              </a:ext>
            </a:extLst>
          </p:cNvPr>
          <p:cNvCxnSpPr/>
          <p:nvPr/>
        </p:nvCxnSpPr>
        <p:spPr>
          <a:xfrm>
            <a:off x="7241059" y="1050324"/>
            <a:ext cx="0" cy="4930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A75CB-F437-0166-57F6-7C83A7B45071}"/>
              </a:ext>
            </a:extLst>
          </p:cNvPr>
          <p:cNvSpPr/>
          <p:nvPr/>
        </p:nvSpPr>
        <p:spPr>
          <a:xfrm>
            <a:off x="7933038" y="1025611"/>
            <a:ext cx="3805881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OF OUPUT/DETECTED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502127-3D52-37EB-D6B4-B4156063F837}"/>
              </a:ext>
            </a:extLst>
          </p:cNvPr>
          <p:cNvSpPr txBox="1"/>
          <p:nvPr/>
        </p:nvSpPr>
        <p:spPr>
          <a:xfrm>
            <a:off x="8155459" y="5301049"/>
            <a:ext cx="342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“Whether brand is detected or not is written here”</a:t>
            </a:r>
          </a:p>
        </p:txBody>
      </p:sp>
    </p:spTree>
    <p:extLst>
      <p:ext uri="{BB962C8B-B14F-4D97-AF65-F5344CB8AC3E}">
        <p14:creationId xmlns:p14="http://schemas.microsoft.com/office/powerpoint/2010/main" val="312471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jaddumahanthi vinay</dc:creator>
  <cp:lastModifiedBy>jaddumahanthi vinay</cp:lastModifiedBy>
  <cp:revision>1</cp:revision>
  <dcterms:created xsi:type="dcterms:W3CDTF">2022-08-30T03:36:21Z</dcterms:created>
  <dcterms:modified xsi:type="dcterms:W3CDTF">2022-08-30T03:44:30Z</dcterms:modified>
</cp:coreProperties>
</file>