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71" r:id="rId4"/>
    <p:sldId id="270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JP1sKn31dykHFjLj2wMqgDSk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454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62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3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8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491523" y="786780"/>
            <a:ext cx="7794593" cy="134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73DCF"/>
              </a:buClr>
              <a:buSzPts val="2000"/>
              <a:buFont typeface="Times New Roman"/>
              <a:buNone/>
            </a:pPr>
            <a:r>
              <a:rPr lang="en-US" sz="2000" b="1" dirty="0">
                <a:solidFill>
                  <a:srgbClr val="473D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 TECH HIGH TECH </a:t>
            </a:r>
            <a:r>
              <a:rPr lang="en-US" sz="2000" b="1" dirty="0" err="1">
                <a:solidFill>
                  <a:srgbClr val="473D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Dr.RANGARAJAN</a:t>
            </a:r>
            <a:r>
              <a:rPr lang="en-US" sz="2000" b="1" dirty="0">
                <a:solidFill>
                  <a:srgbClr val="473D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473D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Dr.SAKUNTHALA</a:t>
            </a:r>
            <a:r>
              <a:rPr lang="en-US" sz="2000" b="1" dirty="0">
                <a:solidFill>
                  <a:srgbClr val="473D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br>
              <a:rPr lang="en-US" sz="1800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826206" y="3958355"/>
            <a:ext cx="2141385" cy="115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Ms.Lavanya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M.E</a:t>
            </a:r>
            <a:endParaRPr lang="en-US"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(ASST PROFF)</a:t>
            </a:r>
            <a:endParaRPr lang="en-US" sz="1800" dirty="0"/>
          </a:p>
        </p:txBody>
      </p:sp>
      <p:pic>
        <p:nvPicPr>
          <p:cNvPr id="145" name="Google Shape;145;p1" descr="Veltech_-Round-Logo-Fin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15" y="727227"/>
            <a:ext cx="1318992" cy="134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 flipH="1">
            <a:off x="2174464" y="1922231"/>
            <a:ext cx="8297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DEPARTARMENT OF INFORMATION TECHNOLOGY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2718365" y="2955759"/>
            <a:ext cx="72101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Automated Online Counselling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36A60-4049-4972-A3A8-1AEC6584DFDF}"/>
              </a:ext>
            </a:extLst>
          </p:cNvPr>
          <p:cNvSpPr txBox="1"/>
          <p:nvPr/>
        </p:nvSpPr>
        <p:spPr>
          <a:xfrm>
            <a:off x="8857830" y="3902241"/>
            <a:ext cx="2141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6C64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lang="en-US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6C64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BHARATH KUMAR.G</a:t>
            </a:r>
            <a:endParaRPr lang="en-US" sz="16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6C64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YOGESH.R.D</a:t>
            </a:r>
            <a:endParaRPr lang="en-US" sz="16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6C64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HARIHARAN.U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2191F-6C84-414F-A320-BE68FAAF5D41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endParaRPr lang="en-US" dirty="0"/>
          </a:p>
        </p:txBody>
      </p:sp>
      <p:sp>
        <p:nvSpPr>
          <p:cNvPr id="257" name="Google Shape;257;p10"/>
          <p:cNvSpPr txBox="1">
            <a:spLocks noGrp="1"/>
          </p:cNvSpPr>
          <p:nvPr>
            <p:ph idx="1"/>
          </p:nvPr>
        </p:nvSpPr>
        <p:spPr>
          <a:xfrm>
            <a:off x="677334" y="155394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is expected to be an system with a potential to replace the old conventional physical way which will make the process much more easier with online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registration,verification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video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streamin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done with other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functionalities,online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admission.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short,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system capable of doing the whole admission process remotely.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33DB-3E32-4D70-8800-3BDBE6827E43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979174" y="2768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Thank you !!!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688F0-23C5-4B4B-991E-76D9B0C88BF6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US" sz="3200" i="1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lang="en-US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idx="1"/>
          </p:nvPr>
        </p:nvSpPr>
        <p:spPr>
          <a:xfrm>
            <a:off x="677334" y="155394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should be capable of doing the whole operation from registration to admission without contact in physical manner.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would contain inbuilt proofing mechanism to validate candidate(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KnowYourCandidate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Abstraction of data results in better communication and functionality.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0539F-73C7-408F-A0C9-63925E1483F8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IN" i="1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idx="1"/>
          </p:nvPr>
        </p:nvSpPr>
        <p:spPr>
          <a:xfrm>
            <a:off x="677334" y="155394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year students forget or get lost in this tedious process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not getting an seat in government quota.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Contactless admission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team’s personal trauma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 lost in the tedious process and joined the campus with management quota resulting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+40k/year which is 1.6 lakh roughly per head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0539F-73C7-408F-A0C9-63925E1483F8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182034" y="161925"/>
            <a:ext cx="8596668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CB09A2-184B-4705-81F5-EE3BD44C2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94808"/>
              </p:ext>
            </p:extLst>
          </p:nvPr>
        </p:nvGraphicFramePr>
        <p:xfrm>
          <a:off x="733425" y="892391"/>
          <a:ext cx="9455020" cy="227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73">
                  <a:extLst>
                    <a:ext uri="{9D8B030D-6E8A-4147-A177-3AD203B41FA5}">
                      <a16:colId xmlns:a16="http://schemas.microsoft.com/office/drawing/2014/main" val="591589738"/>
                    </a:ext>
                  </a:extLst>
                </a:gridCol>
                <a:gridCol w="3471232">
                  <a:extLst>
                    <a:ext uri="{9D8B030D-6E8A-4147-A177-3AD203B41FA5}">
                      <a16:colId xmlns:a16="http://schemas.microsoft.com/office/drawing/2014/main" val="697566994"/>
                    </a:ext>
                  </a:extLst>
                </a:gridCol>
                <a:gridCol w="2209904">
                  <a:extLst>
                    <a:ext uri="{9D8B030D-6E8A-4147-A177-3AD203B41FA5}">
                      <a16:colId xmlns:a16="http://schemas.microsoft.com/office/drawing/2014/main" val="2442962318"/>
                    </a:ext>
                  </a:extLst>
                </a:gridCol>
                <a:gridCol w="2959011">
                  <a:extLst>
                    <a:ext uri="{9D8B030D-6E8A-4147-A177-3AD203B41FA5}">
                      <a16:colId xmlns:a16="http://schemas.microsoft.com/office/drawing/2014/main" val="985829012"/>
                    </a:ext>
                  </a:extLst>
                </a:gridCol>
              </a:tblGrid>
              <a:tr h="287952">
                <a:tc>
                  <a:txBody>
                    <a:bodyPr/>
                    <a:lstStyle/>
                    <a:p>
                      <a:pPr algn="ctr"/>
                      <a:r>
                        <a:rPr lang="en-US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81476"/>
                  </a:ext>
                </a:extLst>
              </a:tr>
              <a:tr h="566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</a:t>
                      </a:r>
                      <a:endParaRPr lang="en-IN" sz="14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Django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Adrian </a:t>
                      </a: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Holovaty</a:t>
                      </a:r>
                      <a:endParaRPr lang="en-IN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sng" strike="noStrike" cap="none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https://docs.djangoproject.com/en/3.2/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10102"/>
                  </a:ext>
                </a:extLst>
              </a:tr>
              <a:tr h="1094219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Django Web Framework Software Metrics Measurement Using Radon and </a:t>
                      </a:r>
                      <a:r>
                        <a:rPr lang="en-US" sz="140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Pylint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Suryadiputra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US" sz="140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Liawatimena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r>
                        <a:rPr lang="en-US" sz="140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Harco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Leslie </a:t>
                      </a:r>
                    </a:p>
                    <a:p>
                      <a:r>
                        <a:rPr lang="en-US" sz="140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Hendric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Spits </a:t>
                      </a:r>
                      <a:r>
                        <a:rPr lang="en-US" sz="140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Warnars</a:t>
                      </a:r>
                      <a:r>
                        <a:rPr lang="en-US" sz="140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Agung </a:t>
                      </a:r>
                      <a:r>
                        <a:rPr lang="en-US" sz="1400" u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Trisetyarso</a:t>
                      </a:r>
                      <a:endParaRPr lang="en-IN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sng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https://ieeexplore.ieee.org/document/8627009</a:t>
                      </a:r>
                      <a:endParaRPr lang="en-US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u="sng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4669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5A514C-8C5E-48FD-8A70-273E9BB0A1E5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Existing System:</a:t>
            </a:r>
            <a:endParaRPr lang="en-US" dirty="0"/>
          </a:p>
        </p:txBody>
      </p:sp>
      <p:sp>
        <p:nvSpPr>
          <p:cNvPr id="165" name="Google Shape;165;p4"/>
          <p:cNvSpPr txBox="1">
            <a:spLocks noGrp="1"/>
          </p:cNvSpPr>
          <p:nvPr>
            <p:ph idx="1"/>
          </p:nvPr>
        </p:nvSpPr>
        <p:spPr>
          <a:xfrm>
            <a:off x="677334" y="155394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Existing system is a conventional(physical way) where the candidate can buy and send required details(online/offline) after which the verification is done in selective centers where the candidate will choose the college of their wish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EA5F8-D419-47FE-AB1D-2E5BE95D98A0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152400" y="111275"/>
            <a:ext cx="57635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Proposed System Flow:-</a:t>
            </a:r>
          </a:p>
        </p:txBody>
      </p:sp>
      <p:sp>
        <p:nvSpPr>
          <p:cNvPr id="171" name="Google Shape;171;p5"/>
          <p:cNvSpPr/>
          <p:nvPr/>
        </p:nvSpPr>
        <p:spPr>
          <a:xfrm>
            <a:off x="386178" y="3102745"/>
            <a:ext cx="1571348" cy="701336"/>
          </a:xfrm>
          <a:prstGeom prst="rect">
            <a:avLst/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00" scaled="0"/>
          </a:gra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2667740" y="5184555"/>
            <a:ext cx="1571348" cy="46163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00" scaled="0"/>
          </a:gra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1327873" y="1272522"/>
            <a:ext cx="1327212" cy="1830223"/>
          </a:xfrm>
          <a:prstGeom prst="bentArrow">
            <a:avLst>
              <a:gd name="adj1" fmla="val 7609"/>
              <a:gd name="adj2" fmla="val 17186"/>
              <a:gd name="adj3" fmla="val 25000"/>
              <a:gd name="adj4" fmla="val 39528"/>
            </a:avLst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00" scaled="0"/>
          </a:gra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5"/>
          <p:cNvSpPr/>
          <p:nvPr/>
        </p:nvSpPr>
        <p:spPr>
          <a:xfrm rot="10800000" flipH="1">
            <a:off x="1340528" y="3804080"/>
            <a:ext cx="1327212" cy="1842114"/>
          </a:xfrm>
          <a:prstGeom prst="bentArrow">
            <a:avLst>
              <a:gd name="adj1" fmla="val 7609"/>
              <a:gd name="adj2" fmla="val 17977"/>
              <a:gd name="adj3" fmla="val 25000"/>
              <a:gd name="adj4" fmla="val 49102"/>
            </a:avLst>
          </a:prstGeom>
          <a:gradFill>
            <a:gsLst>
              <a:gs pos="0">
                <a:srgbClr val="E8713E"/>
              </a:gs>
              <a:gs pos="78000">
                <a:srgbClr val="D25D15"/>
              </a:gs>
              <a:gs pos="100000">
                <a:srgbClr val="D25D15"/>
              </a:gs>
            </a:gsLst>
            <a:lin ang="5400000" scaled="0"/>
          </a:gra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5"/>
          <p:cNvCxnSpPr>
            <a:cxnSpLocks/>
            <a:endCxn id="193" idx="2"/>
          </p:cNvCxnSpPr>
          <p:nvPr/>
        </p:nvCxnSpPr>
        <p:spPr>
          <a:xfrm>
            <a:off x="4239088" y="5411023"/>
            <a:ext cx="396488" cy="12467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3" name="Google Shape;193;p5"/>
          <p:cNvSpPr/>
          <p:nvPr/>
        </p:nvSpPr>
        <p:spPr>
          <a:xfrm>
            <a:off x="4635576" y="5146063"/>
            <a:ext cx="1819922" cy="554854"/>
          </a:xfrm>
          <a:prstGeom prst="ellipse">
            <a:avLst/>
          </a:prstGeom>
          <a:solidFill>
            <a:srgbClr val="B90B0B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portal</a:t>
            </a: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7208668" y="5104962"/>
            <a:ext cx="1819922" cy="554854"/>
          </a:xfrm>
          <a:prstGeom prst="ellipse">
            <a:avLst/>
          </a:prstGeom>
          <a:solidFill>
            <a:srgbClr val="B90B0B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registration</a:t>
            </a: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6257279" y="5793580"/>
            <a:ext cx="1819922" cy="554854"/>
          </a:xfrm>
          <a:prstGeom prst="ellipse">
            <a:avLst/>
          </a:prstGeom>
          <a:solidFill>
            <a:srgbClr val="B90B0B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Access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p5"/>
          <p:cNvCxnSpPr>
            <a:endCxn id="194" idx="2"/>
          </p:cNvCxnSpPr>
          <p:nvPr/>
        </p:nvCxnSpPr>
        <p:spPr>
          <a:xfrm>
            <a:off x="6470368" y="5378189"/>
            <a:ext cx="738300" cy="42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5"/>
          <p:cNvCxnSpPr/>
          <p:nvPr/>
        </p:nvCxnSpPr>
        <p:spPr>
          <a:xfrm>
            <a:off x="5628367" y="5684154"/>
            <a:ext cx="615654" cy="31206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3A480-9295-4976-9F99-ACDE5993AA29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CCBE-53F6-4BE0-A9CA-39EDAE49A18B}"/>
              </a:ext>
            </a:extLst>
          </p:cNvPr>
          <p:cNvSpPr/>
          <p:nvPr/>
        </p:nvSpPr>
        <p:spPr>
          <a:xfrm>
            <a:off x="2667740" y="1239455"/>
            <a:ext cx="1162818" cy="4616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64E955-1744-41BC-A35D-0DFDCF41DD09}"/>
              </a:ext>
            </a:extLst>
          </p:cNvPr>
          <p:cNvSpPr/>
          <p:nvPr/>
        </p:nvSpPr>
        <p:spPr>
          <a:xfrm>
            <a:off x="4239086" y="1239455"/>
            <a:ext cx="1327211" cy="4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BAD3FDFF-D6C2-4072-8F4D-9E75083F1933}"/>
              </a:ext>
            </a:extLst>
          </p:cNvPr>
          <p:cNvSpPr/>
          <p:nvPr/>
        </p:nvSpPr>
        <p:spPr>
          <a:xfrm>
            <a:off x="6076950" y="928461"/>
            <a:ext cx="1027930" cy="110139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exam </a:t>
            </a:r>
          </a:p>
          <a:p>
            <a:pPr algn="ctr"/>
            <a:r>
              <a:rPr lang="en-IN" dirty="0"/>
              <a:t>results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AF1CD9-A4ED-496E-AD02-9BB1B10B98AA}"/>
              </a:ext>
            </a:extLst>
          </p:cNvPr>
          <p:cNvSpPr/>
          <p:nvPr/>
        </p:nvSpPr>
        <p:spPr>
          <a:xfrm>
            <a:off x="7660951" y="971836"/>
            <a:ext cx="2236186" cy="10146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Allot the</a:t>
            </a:r>
          </a:p>
          <a:p>
            <a:pPr algn="ctr"/>
            <a:r>
              <a:rPr lang="en-IN" dirty="0"/>
              <a:t>Verification number based on the results sorting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C8F335-279A-4246-A88B-DB37AF381B5F}"/>
              </a:ext>
            </a:extLst>
          </p:cNvPr>
          <p:cNvSpPr/>
          <p:nvPr/>
        </p:nvSpPr>
        <p:spPr>
          <a:xfrm>
            <a:off x="5936194" y="2187633"/>
            <a:ext cx="1579031" cy="790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video certificate verification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9C42DE79-3BDB-4174-A26A-1BD738F18B51}"/>
              </a:ext>
            </a:extLst>
          </p:cNvPr>
          <p:cNvSpPr/>
          <p:nvPr/>
        </p:nvSpPr>
        <p:spPr>
          <a:xfrm>
            <a:off x="6353313" y="3179851"/>
            <a:ext cx="2323823" cy="1398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Certificate approval</a:t>
            </a: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E0910316-3BEE-457C-90C6-4E049027F434}"/>
              </a:ext>
            </a:extLst>
          </p:cNvPr>
          <p:cNvSpPr/>
          <p:nvPr/>
        </p:nvSpPr>
        <p:spPr>
          <a:xfrm>
            <a:off x="9313695" y="3475333"/>
            <a:ext cx="2427846" cy="825863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College allotment based on choice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3D0F3-6B57-494C-BC4C-F22E88A64D9F}"/>
              </a:ext>
            </a:extLst>
          </p:cNvPr>
          <p:cNvSpPr/>
          <p:nvPr/>
        </p:nvSpPr>
        <p:spPr>
          <a:xfrm>
            <a:off x="2371725" y="3214461"/>
            <a:ext cx="1327212" cy="540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University staff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8590D0-5753-4C39-9FBE-6AFECBC78584}"/>
              </a:ext>
            </a:extLst>
          </p:cNvPr>
          <p:cNvSpPr/>
          <p:nvPr/>
        </p:nvSpPr>
        <p:spPr>
          <a:xfrm>
            <a:off x="3948475" y="3150370"/>
            <a:ext cx="1819922" cy="6709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Certificate  approval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0A520E-8709-4676-9B72-FACF371FD340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3830558" y="1470275"/>
            <a:ext cx="40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48813E-D6CA-4476-85EC-19FEAD9855F0}"/>
              </a:ext>
            </a:extLst>
          </p:cNvPr>
          <p:cNvCxnSpPr>
            <a:stCxn id="25" idx="3"/>
            <a:endCxn id="26" idx="2"/>
          </p:cNvCxnSpPr>
          <p:nvPr/>
        </p:nvCxnSpPr>
        <p:spPr>
          <a:xfrm>
            <a:off x="5566297" y="1470275"/>
            <a:ext cx="510653" cy="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01DC2-CBBC-42DE-9C0B-D8E74F4FCB06}"/>
              </a:ext>
            </a:extLst>
          </p:cNvPr>
          <p:cNvCxnSpPr>
            <a:stCxn id="26" idx="4"/>
            <a:endCxn id="27" idx="1"/>
          </p:cNvCxnSpPr>
          <p:nvPr/>
        </p:nvCxnSpPr>
        <p:spPr>
          <a:xfrm>
            <a:off x="7104880" y="1479156"/>
            <a:ext cx="55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7AB2D9-E8E1-41BB-AD8D-C49FCC7E170F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16200000" flipH="1">
            <a:off x="7019667" y="2684292"/>
            <a:ext cx="201601" cy="789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6B26549-AE37-4C55-A75F-B9CD8765D4DD}"/>
              </a:ext>
            </a:extLst>
          </p:cNvPr>
          <p:cNvCxnSpPr>
            <a:cxnSpLocks/>
            <a:stCxn id="27" idx="2"/>
            <a:endCxn id="28" idx="3"/>
          </p:cNvCxnSpPr>
          <p:nvPr/>
        </p:nvCxnSpPr>
        <p:spPr>
          <a:xfrm rot="5400000">
            <a:off x="7848902" y="1652799"/>
            <a:ext cx="596467" cy="1263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55841CE-46BC-4263-83CD-CA0493E7CFB1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>
            <a:off x="8677136" y="3879095"/>
            <a:ext cx="636559" cy="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1313139-2856-4FBA-9014-6A37AB8DAB6B}"/>
              </a:ext>
            </a:extLst>
          </p:cNvPr>
          <p:cNvCxnSpPr>
            <a:stCxn id="31" idx="3"/>
            <a:endCxn id="33" idx="2"/>
          </p:cNvCxnSpPr>
          <p:nvPr/>
        </p:nvCxnSpPr>
        <p:spPr>
          <a:xfrm>
            <a:off x="3698937" y="3484859"/>
            <a:ext cx="249538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65655D6-C615-4ADE-B953-9D5903AED63D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5768397" y="3485826"/>
            <a:ext cx="584916" cy="39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C3AC5DB8-4456-46C8-94CD-06DAD8D05FBD}"/>
              </a:ext>
            </a:extLst>
          </p:cNvPr>
          <p:cNvSpPr/>
          <p:nvPr/>
        </p:nvSpPr>
        <p:spPr>
          <a:xfrm>
            <a:off x="1977129" y="3264861"/>
            <a:ext cx="394595" cy="37710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title"/>
          </p:nvPr>
        </p:nvSpPr>
        <p:spPr>
          <a:xfrm>
            <a:off x="373431" y="5266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sz="4000" i="1" dirty="0">
                <a:latin typeface="Times New Roman"/>
                <a:ea typeface="Times New Roman"/>
                <a:cs typeface="Times New Roman"/>
                <a:sym typeface="Times New Roman"/>
              </a:rPr>
              <a:t>What’s New: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13E571-0ED8-48EE-B584-B3A22B382CD7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0CF48-CB16-4F72-81C9-3BB2D7AF1C95}"/>
              </a:ext>
            </a:extLst>
          </p:cNvPr>
          <p:cNvSpPr txBox="1"/>
          <p:nvPr/>
        </p:nvSpPr>
        <p:spPr>
          <a:xfrm>
            <a:off x="884847" y="1303089"/>
            <a:ext cx="778192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verification based on merit with video streaming for KYC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allotment of seat remotely.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of college based on merit and geolocation.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admission.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lang="en-US" dirty="0"/>
          </a:p>
        </p:txBody>
      </p:sp>
      <p:sp>
        <p:nvSpPr>
          <p:cNvPr id="245" name="Google Shape;245;p8"/>
          <p:cNvSpPr txBox="1">
            <a:spLocks noGrp="1"/>
          </p:cNvSpPr>
          <p:nvPr>
            <p:ph idx="1"/>
          </p:nvPr>
        </p:nvSpPr>
        <p:spPr>
          <a:xfrm>
            <a:off x="677334" y="155394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PYHTON VERISON 3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DJANGO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WEB BROWSER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GUNICORN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AB7B5-30D5-4145-9459-73B0D3ECD808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imes New Roman"/>
              <a:buNone/>
            </a:pPr>
            <a:r>
              <a:rPr lang="en-US" sz="3000" i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 For Web Server</a:t>
            </a:r>
            <a:endParaRPr lang="en-US" dirty="0"/>
          </a:p>
        </p:txBody>
      </p:sp>
      <p:sp>
        <p:nvSpPr>
          <p:cNvPr id="251" name="Google Shape;251;p9"/>
          <p:cNvSpPr txBox="1">
            <a:spLocks noGrp="1"/>
          </p:cNvSpPr>
          <p:nvPr>
            <p:ph idx="1"/>
          </p:nvPr>
        </p:nvSpPr>
        <p:spPr>
          <a:xfrm>
            <a:off x="677334" y="1553948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STANDARD PC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RAM  ABOVE 4GB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ROM 400 MB ABOVE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PROCESSOR I3 AND ABOVE VERSION RECOMMENDED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8F1E2-D9BA-4C3A-9648-769CA7EAD058}"/>
              </a:ext>
            </a:extLst>
          </p:cNvPr>
          <p:cNvSpPr/>
          <p:nvPr/>
        </p:nvSpPr>
        <p:spPr>
          <a:xfrm>
            <a:off x="152400" y="152400"/>
            <a:ext cx="11849100" cy="653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425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VEL TECH HIGH TECH Dr.RANGARAJAN Dr.SAKUNTHALA ENGINEERING COLLEGE </vt:lpstr>
      <vt:lpstr>Abstract</vt:lpstr>
      <vt:lpstr>Motivation</vt:lpstr>
      <vt:lpstr>LITERATURE SURVEY</vt:lpstr>
      <vt:lpstr>Existing System:</vt:lpstr>
      <vt:lpstr>PowerPoint Presentation</vt:lpstr>
      <vt:lpstr>What’s New:</vt:lpstr>
      <vt:lpstr>Software Requirements</vt:lpstr>
      <vt:lpstr>Hardware Requirements For Web Server</vt:lpstr>
      <vt:lpstr>Outcome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 TECH HIGH TECH Dr.RANGARAJAN Dr.SAKUNTHALA ENGINEERING COLLEGE</dc:title>
  <dc:creator>Yogesh Waran</dc:creator>
  <cp:lastModifiedBy>Jade Emperror</cp:lastModifiedBy>
  <cp:revision>25</cp:revision>
  <dcterms:created xsi:type="dcterms:W3CDTF">2021-03-09T09:40:20Z</dcterms:created>
  <dcterms:modified xsi:type="dcterms:W3CDTF">2022-01-31T17:38:46Z</dcterms:modified>
</cp:coreProperties>
</file>