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oungJin NA" userId="2c5d9b9a37dc7ce7" providerId="LiveId" clId="{14124425-2A63-432F-B12D-1D9A4BC18F8B}"/>
    <pc:docChg chg="delSld">
      <pc:chgData name="MyoungJin NA" userId="2c5d9b9a37dc7ce7" providerId="LiveId" clId="{14124425-2A63-432F-B12D-1D9A4BC18F8B}" dt="2024-11-17T23:37:34.810" v="0" actId="47"/>
      <pc:docMkLst>
        <pc:docMk/>
      </pc:docMkLst>
      <pc:sldChg chg="del">
        <pc:chgData name="MyoungJin NA" userId="2c5d9b9a37dc7ce7" providerId="LiveId" clId="{14124425-2A63-432F-B12D-1D9A4BC18F8B}" dt="2024-11-17T23:37:34.810" v="0" actId="47"/>
        <pc:sldMkLst>
          <pc:docMk/>
          <pc:sldMk cId="109017774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D633-70D4-0E5A-10DF-F8F112E5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D4ED-0C2B-F0BF-D1FF-7F74BB89B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7D78-4AD3-0185-FC20-11E8F1F5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C579-712B-BC4C-7AB7-2B07ABD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4CE4-3ED7-64DF-B6DF-FD8B4B39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6CE4-44EA-BFCC-2DAC-DF10B22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11CD-D255-AF79-960C-0191C99F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012D-6C15-6471-77DC-DB7446AE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5933-DB3F-EE87-562C-483FC2C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5637-468F-9982-CA3A-3C17A358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6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EEF-DBE6-E2B8-A1E9-DD56847FC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1D17-B4D7-4193-BC4B-7955C696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8006-159F-781A-781E-8D42556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0885-0D8D-A323-5159-2E2B7544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595E-0821-F2C2-5B90-82D15F4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9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705-98B5-CA8B-28F0-0EDD9BEE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77E9-D51B-F832-F327-C7A22BA0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0FC7-9059-D495-DA70-162320D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AA0C-3D46-EDDB-568D-9FA6E08D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E5AC-11D4-3C17-28D7-4E382AA3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1E77-29F5-EA5F-1B31-4E10E5CB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011D-9612-0127-C8C0-4E6216BC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7ADB-4CB4-3258-A24E-381ACB6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4859-B9B9-799E-839F-86588A37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DF6F-DDC6-A835-4B11-5A03BBDC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EF3D-3336-F4FE-87D4-A21FD92A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32F5-E31B-11AF-D387-6AC98EE66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D772-1D0B-CC22-86B7-30C991ED1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3DA0F-791A-15A3-B663-CFE0BB13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A45D-DA72-AAB9-63DA-967E03C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A683-BC19-C28C-9FBD-4521007F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DD93-2407-8CA3-0A80-0B75358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2D7C-6B65-DB1B-C381-15CDA269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725A-AA61-9A14-7C95-4644D5617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6DB5-ADFA-AD36-9C3D-D272B2D0F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F6AEF-3815-F2B2-A0E8-ADAC2C59D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80EF1-678F-4880-E2DD-7B1AE7CA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5F8B0-FA6F-077D-425D-30E8BD99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F063A-6D8C-C721-BBF8-743B4A3A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1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A57-9435-D94C-76C0-79E20D67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5BBE1-3435-B091-88B7-20468D64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3E69A-E0E2-8E0D-58DE-4CA48D6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4A92-20C5-CEB9-1BDF-175E780E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C7FE1-F348-FE39-D864-000FA2B3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5AC69-503E-379D-5159-A96DDF31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48D3A-BE7B-298D-DB11-F1167DA8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6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0922-50C1-FB72-0FA8-95589090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3A01-EA8C-27DE-85E7-6FF28CC5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ECD18-5402-7992-0313-443CFE1C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6CE7-5F82-9030-70AE-F08A3D37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67FF-556C-1895-DA6F-AF9CF0BE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326EA-81EC-468A-DB6C-3F415C62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A36-B0DA-26A1-8409-BF9BD253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485D9-B382-2152-1AC4-39E849A71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24051-C754-C1B4-A1A0-7194C2F5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4B26-CFD9-3A23-332F-8D209A06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19F2-BC71-0898-C82C-66AEBF6D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C78A-4500-507D-BB72-64D6FE9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396C2-FB72-4822-F797-9DAA2FA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0D8C-1786-FF1E-09F5-45246AA8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6BB0-66AD-78A6-C36B-41D401B8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BB4C8-EBC9-485F-A33A-C3A0F25FBBFE}" type="datetimeFigureOut">
              <a:rPr lang="ko-KR" altLang="en-US" smtClean="0"/>
              <a:t>2024-11-18 Monday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0487-0264-24B1-E038-97199E8F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C92C-E449-F7D9-AF91-11BD5FC4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CF89B-2DB7-4A99-9F96-592C1BEE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AA74-6A91-EFB5-20E0-5F78AC42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4" y="136526"/>
            <a:ext cx="10515600" cy="60370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불량이력 조회 </a:t>
            </a:r>
            <a:r>
              <a:rPr lang="en-US" altLang="ko-KR" sz="1600" dirty="0"/>
              <a:t>UI </a:t>
            </a:r>
            <a:r>
              <a:rPr lang="ko-KR" altLang="en-US" sz="1600" dirty="0"/>
              <a:t>동작 시나리오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0A028-43B0-0D6C-377E-ABC9FB1E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1" y="1296987"/>
            <a:ext cx="5071402" cy="3579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A0F65-9A86-429B-D48C-BBC5485E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70" y="1232879"/>
            <a:ext cx="5253038" cy="37080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A93D73-5602-6D22-F8A3-32BFC7C64C90}"/>
              </a:ext>
            </a:extLst>
          </p:cNvPr>
          <p:cNvCxnSpPr>
            <a:cxnSpLocks/>
          </p:cNvCxnSpPr>
          <p:nvPr/>
        </p:nvCxnSpPr>
        <p:spPr>
          <a:xfrm flipV="1">
            <a:off x="1164771" y="1873023"/>
            <a:ext cx="5040086" cy="10469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3B51948-1D54-0953-4B51-7FB57E347425}"/>
              </a:ext>
            </a:extLst>
          </p:cNvPr>
          <p:cNvSpPr/>
          <p:nvPr/>
        </p:nvSpPr>
        <p:spPr>
          <a:xfrm>
            <a:off x="10837429" y="2046514"/>
            <a:ext cx="758579" cy="653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CFC84-7C03-62AC-6C5F-FB5E1A74B1BD}"/>
              </a:ext>
            </a:extLst>
          </p:cNvPr>
          <p:cNvSpPr txBox="1"/>
          <p:nvPr/>
        </p:nvSpPr>
        <p:spPr>
          <a:xfrm>
            <a:off x="232021" y="5104493"/>
            <a:ext cx="4103914" cy="36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불량이력 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5E41E-892C-3F7C-676C-91E658400476}"/>
              </a:ext>
            </a:extLst>
          </p:cNvPr>
          <p:cNvSpPr txBox="1"/>
          <p:nvPr/>
        </p:nvSpPr>
        <p:spPr>
          <a:xfrm>
            <a:off x="6342969" y="5104493"/>
            <a:ext cx="571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시작일과 종료일을 입력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조회 버튼을 눌러서 </a:t>
            </a:r>
            <a:r>
              <a:rPr lang="en-US" altLang="ko-KR" dirty="0"/>
              <a:t>MES Server</a:t>
            </a:r>
            <a:r>
              <a:rPr lang="ko-KR" altLang="en-US" dirty="0"/>
              <a:t>에 데이터를 요청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MES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로 부터 받은 데이터를 테이블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6BA1EA-668D-56CD-7F57-21EC157FD513}"/>
              </a:ext>
            </a:extLst>
          </p:cNvPr>
          <p:cNvSpPr/>
          <p:nvPr/>
        </p:nvSpPr>
        <p:spPr>
          <a:xfrm>
            <a:off x="7831620" y="1741262"/>
            <a:ext cx="2867696" cy="653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0F88BA-9D5E-48D1-AAF4-2CCCB91A0F93}"/>
              </a:ext>
            </a:extLst>
          </p:cNvPr>
          <p:cNvSpPr/>
          <p:nvPr/>
        </p:nvSpPr>
        <p:spPr>
          <a:xfrm>
            <a:off x="7408129" y="2371803"/>
            <a:ext cx="3429300" cy="1141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A4C7B4-D32C-5C9F-B47E-AA7E6BA4D3A9}"/>
              </a:ext>
            </a:extLst>
          </p:cNvPr>
          <p:cNvSpPr/>
          <p:nvPr/>
        </p:nvSpPr>
        <p:spPr>
          <a:xfrm>
            <a:off x="21772" y="2735319"/>
            <a:ext cx="424543" cy="369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FCF6-A80B-95CA-F8BE-4A7E249E84FB}"/>
              </a:ext>
            </a:extLst>
          </p:cNvPr>
          <p:cNvSpPr/>
          <p:nvPr/>
        </p:nvSpPr>
        <p:spPr>
          <a:xfrm>
            <a:off x="7407603" y="1839008"/>
            <a:ext cx="424543" cy="369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2BD42A-1B9C-B368-0F64-702F2C91BC10}"/>
              </a:ext>
            </a:extLst>
          </p:cNvPr>
          <p:cNvSpPr/>
          <p:nvPr/>
        </p:nvSpPr>
        <p:spPr>
          <a:xfrm>
            <a:off x="10996311" y="1635773"/>
            <a:ext cx="424543" cy="369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557908-163E-E6E9-01A5-6F3D25FBD33B}"/>
              </a:ext>
            </a:extLst>
          </p:cNvPr>
          <p:cNvSpPr/>
          <p:nvPr/>
        </p:nvSpPr>
        <p:spPr>
          <a:xfrm>
            <a:off x="7686693" y="2813680"/>
            <a:ext cx="424543" cy="369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불량이력 조회 UI 동작 시나리오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MyoungJin NA</dc:creator>
  <cp:lastModifiedBy>MyoungJin NA</cp:lastModifiedBy>
  <cp:revision>1</cp:revision>
  <dcterms:created xsi:type="dcterms:W3CDTF">2024-11-16T00:06:59Z</dcterms:created>
  <dcterms:modified xsi:type="dcterms:W3CDTF">2024-11-17T23:37:36Z</dcterms:modified>
</cp:coreProperties>
</file>