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3"/>
    <p:restoredTop sz="94741"/>
  </p:normalViewPr>
  <p:slideViewPr>
    <p:cSldViewPr snapToGrid="0" snapToObjects="1">
      <p:cViewPr varScale="1">
        <p:scale>
          <a:sx n="175" d="100"/>
          <a:sy n="175" d="100"/>
        </p:scale>
        <p:origin x="184" y="-6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Alzheimer’s Disease Progression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exploration of key factors influencing Alzheimer's disease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Cognitive Function (MMSE) vs. Age</a:t>
            </a:r>
          </a:p>
        </p:txBody>
      </p:sp>
      <p:pic>
        <p:nvPicPr>
          <p:cNvPr id="3" name="Picture 2" descr="mmse_vs_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Alzheimer's diagnosis is prevalent in the dataset, requiring deeper analysis of risk factors.</a:t>
            </a:r>
          </a:p>
          <a:p>
            <a:r>
              <a:t>- Age and BMI appear to have some impact on disease progression.</a:t>
            </a:r>
          </a:p>
          <a:p>
            <a:r>
              <a:t>- Cognitive function, measured by MMSE, declines with age, especially in diagnosed patients.</a:t>
            </a:r>
          </a:p>
          <a:p>
            <a:r>
              <a:t>- Further predictive modeling can help assess individual risk factors.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Medical Background on Alzheimer’s Disease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**Definition**: Alzheimer’s disease is a progressive neurological disorder that leads to memory loss, cognitive decline, and behavioral changes.</a:t>
            </a:r>
          </a:p>
          <a:p>
            <a:r>
              <a:rPr dirty="0"/>
              <a:t>- **Symptoms**:</a:t>
            </a:r>
          </a:p>
          <a:p>
            <a:r>
              <a:rPr dirty="0"/>
              <a:t>  - Early signs: Forgetfulness, confusion, difficulty completing tasks.</a:t>
            </a:r>
          </a:p>
          <a:p>
            <a:r>
              <a:rPr dirty="0"/>
              <a:t>  - Later stages: Severe memory loss, personality changes, difficulty speaking and walking.</a:t>
            </a:r>
          </a:p>
          <a:p>
            <a:r>
              <a:rPr dirty="0"/>
              <a:t>- **Causes &amp; Risk Factors**:</a:t>
            </a:r>
          </a:p>
          <a:p>
            <a:r>
              <a:rPr dirty="0"/>
              <a:t>  - Genetic predisposition (APOE-e4 gene)</a:t>
            </a:r>
          </a:p>
          <a:p>
            <a:r>
              <a:rPr dirty="0"/>
              <a:t>  - Age (major risk factor, most common in people over 65)</a:t>
            </a:r>
          </a:p>
          <a:p>
            <a:r>
              <a:rPr dirty="0"/>
              <a:t>  - Lifestyle factors (diet, exercise, smoking, alcohol consumption)</a:t>
            </a:r>
          </a:p>
          <a:p>
            <a:r>
              <a:rPr dirty="0"/>
              <a:t>  - Cardiovascular health (high blood pressure, diabetes, obesity)</a:t>
            </a:r>
          </a:p>
          <a:p>
            <a:r>
              <a:rPr dirty="0"/>
              <a:t>- **Progression**: Alzheimer’s develops over several years, moving from mild cognitive impairment (MCI) to severe dementia.</a:t>
            </a:r>
          </a:p>
          <a:p>
            <a:r>
              <a:rPr dirty="0"/>
              <a:t>- **Diagnosis**: Clinical evaluation, cognitive tests (MMSE), brain imaging, and biomarker analysis.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analysis explores a dataset of 2,149 patients to identify key factors influencing Alzheimer’s disease. We examine demographic trends, medical history, cognitive function, and lifestyle factors that contribute to the disease progression.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Number of patients: 2,149</a:t>
            </a:r>
          </a:p>
          <a:p>
            <a:r>
              <a:t>- Number of variables: 35</a:t>
            </a:r>
          </a:p>
          <a:p>
            <a:r>
              <a:t>- Key aspects analyzed: Age, Gender, BMI, Education, Medical History, Cognitive Scores</a:t>
            </a:r>
          </a:p>
          <a:p>
            <a:r>
              <a:t>- No missing values detected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Alzheimer’s Disease Diagnosis Distribution</a:t>
            </a:r>
          </a:p>
        </p:txBody>
      </p:sp>
      <p:pic>
        <p:nvPicPr>
          <p:cNvPr id="3" name="Picture 2" descr="diagnosis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 Distribution of Patients</a:t>
            </a:r>
          </a:p>
        </p:txBody>
      </p:sp>
      <p:pic>
        <p:nvPicPr>
          <p:cNvPr id="3" name="Picture 2" descr="ag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 Distribution</a:t>
            </a:r>
          </a:p>
        </p:txBody>
      </p:sp>
      <p:pic>
        <p:nvPicPr>
          <p:cNvPr id="3" name="Picture 2" descr="gender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 Level Distribution</a:t>
            </a:r>
          </a:p>
        </p:txBody>
      </p:sp>
      <p:pic>
        <p:nvPicPr>
          <p:cNvPr id="3" name="Picture 2" descr="educat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BMI Distribution by Alzheimer’s Diagnosis</a:t>
            </a:r>
          </a:p>
        </p:txBody>
      </p:sp>
      <p:pic>
        <p:nvPicPr>
          <p:cNvPr id="3" name="Picture 2" descr="bmi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Heatmap of Key Features</a:t>
            </a:r>
          </a:p>
        </p:txBody>
      </p:sp>
      <p:pic>
        <p:nvPicPr>
          <p:cNvPr id="3" name="Picture 2" descr="correlation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338</Words>
  <Application>Microsoft Macintosh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Alzheimer’s Disease Progression Analysis</vt:lpstr>
      <vt:lpstr>Introduction</vt:lpstr>
      <vt:lpstr>Dataset Overview</vt:lpstr>
      <vt:lpstr>Alzheimer’s Disease Diagnosis Distribution</vt:lpstr>
      <vt:lpstr>Age Distribution of Patients</vt:lpstr>
      <vt:lpstr>Gender Distribution</vt:lpstr>
      <vt:lpstr>Education Level Distribution</vt:lpstr>
      <vt:lpstr>BMI Distribution by Alzheimer’s Diagnosis</vt:lpstr>
      <vt:lpstr>Correlation Heatmap of Key Features</vt:lpstr>
      <vt:lpstr>Cognitive Function (MMSE) vs. Age</vt:lpstr>
      <vt:lpstr>Conclusion</vt:lpstr>
      <vt:lpstr>Medical Background on Alzheimer’s Disease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Andrew Meza</cp:lastModifiedBy>
  <cp:revision>1</cp:revision>
  <dcterms:created xsi:type="dcterms:W3CDTF">2013-01-27T09:14:16Z</dcterms:created>
  <dcterms:modified xsi:type="dcterms:W3CDTF">2025-03-07T00:38:17Z</dcterms:modified>
  <cp:category/>
</cp:coreProperties>
</file>