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70788" cy="4287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7D476-AD41-4B44-A10D-CE35A9F1C057}" v="15" dt="2024-08-03T18:51:2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283" y="-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A40EC0A8-4F15-4550-8931-453BA2EBA906}"/>
    <pc:docChg chg="undo custSel modSld modMainMaster">
      <pc:chgData name="[Student] Jade Nassif" userId="6c403966-f5fd-48e7-a085-2e37293d9d10" providerId="ADAL" clId="{A40EC0A8-4F15-4550-8931-453BA2EBA906}" dt="2024-07-06T14:25:16.245" v="641" actId="1076"/>
      <pc:docMkLst>
        <pc:docMk/>
      </pc:docMkLst>
      <pc:sldChg chg="addSp delSp modSp mod">
        <pc:chgData name="[Student] Jade Nassif" userId="6c403966-f5fd-48e7-a085-2e37293d9d10" providerId="ADAL" clId="{A40EC0A8-4F15-4550-8931-453BA2EBA906}" dt="2024-07-06T14:25:16.245" v="641" actId="1076"/>
        <pc:sldMkLst>
          <pc:docMk/>
          <pc:sldMk cId="2759896156" sldId="256"/>
        </pc:sldMkLst>
        <pc:spChg chg="add mod topLvl">
          <ac:chgData name="[Student] Jade Nassif" userId="6c403966-f5fd-48e7-a085-2e37293d9d10" providerId="ADAL" clId="{A40EC0A8-4F15-4550-8931-453BA2EBA906}" dt="2024-07-06T14:24:50.717" v="638" actId="20577"/>
          <ac:spMkLst>
            <pc:docMk/>
            <pc:sldMk cId="2759896156" sldId="256"/>
            <ac:spMk id="4" creationId="{5BE8AA0B-E459-2096-E135-5F98A75A771F}"/>
          </ac:spMkLst>
        </pc:spChg>
        <pc:spChg chg="add del">
          <ac:chgData name="[Student] Jade Nassif" userId="6c403966-f5fd-48e7-a085-2e37293d9d10" providerId="ADAL" clId="{A40EC0A8-4F15-4550-8931-453BA2EBA906}" dt="2024-07-05T14:09:20.293" v="7" actId="478"/>
          <ac:spMkLst>
            <pc:docMk/>
            <pc:sldMk cId="2759896156" sldId="256"/>
            <ac:spMk id="8" creationId="{754373C2-F719-1766-DBCA-3347600310ED}"/>
          </ac:spMkLst>
        </pc:spChg>
        <pc:spChg chg="add mod topLvl">
          <ac:chgData name="[Student] Jade Nassif" userId="6c403966-f5fd-48e7-a085-2e37293d9d10" providerId="ADAL" clId="{A40EC0A8-4F15-4550-8931-453BA2EBA906}" dt="2024-07-06T14:24:50.717" v="638" actId="20577"/>
          <ac:spMkLst>
            <pc:docMk/>
            <pc:sldMk cId="2759896156" sldId="256"/>
            <ac:spMk id="12" creationId="{C3587537-5032-8671-8410-4BB7DB6559A9}"/>
          </ac:spMkLst>
        </pc:spChg>
        <pc:spChg chg="add del mod">
          <ac:chgData name="[Student] Jade Nassif" userId="6c403966-f5fd-48e7-a085-2e37293d9d10" providerId="ADAL" clId="{A40EC0A8-4F15-4550-8931-453BA2EBA906}" dt="2024-07-05T18:28:54.147" v="62"/>
          <ac:spMkLst>
            <pc:docMk/>
            <pc:sldMk cId="2759896156" sldId="256"/>
            <ac:spMk id="13" creationId="{2BEC3075-9DBA-9DD4-6744-E50CD217C3B1}"/>
          </ac:spMkLst>
        </pc:spChg>
        <pc:spChg chg="add del">
          <ac:chgData name="[Student] Jade Nassif" userId="6c403966-f5fd-48e7-a085-2e37293d9d10" providerId="ADAL" clId="{A40EC0A8-4F15-4550-8931-453BA2EBA906}" dt="2024-07-05T14:10:16.279" v="12" actId="478"/>
          <ac:spMkLst>
            <pc:docMk/>
            <pc:sldMk cId="2759896156" sldId="256"/>
            <ac:spMk id="13" creationId="{5F5F05F0-05F9-4BF7-0FF0-2F43BE57AA9A}"/>
          </ac:spMkLst>
        </pc:spChg>
        <pc:spChg chg="add mod topLvl">
          <ac:chgData name="[Student] Jade Nassif" userId="6c403966-f5fd-48e7-a085-2e37293d9d10" providerId="ADAL" clId="{A40EC0A8-4F15-4550-8931-453BA2EBA906}" dt="2024-07-06T14:24:50.717" v="638" actId="20577"/>
          <ac:spMkLst>
            <pc:docMk/>
            <pc:sldMk cId="2759896156" sldId="256"/>
            <ac:spMk id="14" creationId="{8BA4246D-6E68-F6C5-A4C8-DEFD99A8E0BF}"/>
          </ac:spMkLst>
        </pc:spChg>
        <pc:spChg chg="add mod">
          <ac:chgData name="[Student] Jade Nassif" userId="6c403966-f5fd-48e7-a085-2e37293d9d10" providerId="ADAL" clId="{A40EC0A8-4F15-4550-8931-453BA2EBA906}" dt="2024-07-06T14:24:50.717" v="638" actId="20577"/>
          <ac:spMkLst>
            <pc:docMk/>
            <pc:sldMk cId="2759896156" sldId="256"/>
            <ac:spMk id="38" creationId="{50372F1D-76D3-F7A5-FC20-18D3692FD80C}"/>
          </ac:spMkLst>
        </pc:spChg>
        <pc:spChg chg="add mod">
          <ac:chgData name="[Student] Jade Nassif" userId="6c403966-f5fd-48e7-a085-2e37293d9d10" providerId="ADAL" clId="{A40EC0A8-4F15-4550-8931-453BA2EBA906}" dt="2024-07-06T14:24:12.289" v="619" actId="1076"/>
          <ac:spMkLst>
            <pc:docMk/>
            <pc:sldMk cId="2759896156" sldId="256"/>
            <ac:spMk id="43" creationId="{6D0C2F8A-3FB9-0293-755E-2D6E3DE39179}"/>
          </ac:spMkLst>
        </pc:spChg>
        <pc:spChg chg="add mod">
          <ac:chgData name="[Student] Jade Nassif" userId="6c403966-f5fd-48e7-a085-2e37293d9d10" providerId="ADAL" clId="{A40EC0A8-4F15-4550-8931-453BA2EBA906}" dt="2024-07-06T14:24:44.893" v="631" actId="1076"/>
          <ac:spMkLst>
            <pc:docMk/>
            <pc:sldMk cId="2759896156" sldId="256"/>
            <ac:spMk id="45" creationId="{AFB23ECF-365E-826E-1F18-42F983801FB7}"/>
          </ac:spMkLst>
        </pc:spChg>
        <pc:spChg chg="add mod topLvl">
          <ac:chgData name="[Student] Jade Nassif" userId="6c403966-f5fd-48e7-a085-2e37293d9d10" providerId="ADAL" clId="{A40EC0A8-4F15-4550-8931-453BA2EBA906}" dt="2024-07-06T14:25:16.245" v="641" actId="1076"/>
          <ac:spMkLst>
            <pc:docMk/>
            <pc:sldMk cId="2759896156" sldId="256"/>
            <ac:spMk id="58" creationId="{F3EE2D65-54C5-1014-8B02-0B96C7097733}"/>
          </ac:spMkLst>
        </pc:spChg>
        <pc:spChg chg="add mod topLvl">
          <ac:chgData name="[Student] Jade Nassif" userId="6c403966-f5fd-48e7-a085-2e37293d9d10" providerId="ADAL" clId="{A40EC0A8-4F15-4550-8931-453BA2EBA906}" dt="2024-07-06T14:25:01.941" v="640" actId="2711"/>
          <ac:spMkLst>
            <pc:docMk/>
            <pc:sldMk cId="2759896156" sldId="256"/>
            <ac:spMk id="59" creationId="{0D5274EC-14FC-E651-A790-88B24C8A8C34}"/>
          </ac:spMkLst>
        </pc:spChg>
        <pc:spChg chg="add del mod topLvl">
          <ac:chgData name="[Student] Jade Nassif" userId="6c403966-f5fd-48e7-a085-2e37293d9d10" providerId="ADAL" clId="{A40EC0A8-4F15-4550-8931-453BA2EBA906}" dt="2024-07-06T14:24:36.169" v="626" actId="478"/>
          <ac:spMkLst>
            <pc:docMk/>
            <pc:sldMk cId="2759896156" sldId="256"/>
            <ac:spMk id="60" creationId="{142D575E-4612-7C85-9FE0-44BBBA8351AD}"/>
          </ac:spMkLst>
        </pc:spChg>
        <pc:spChg chg="add del mod topLvl">
          <ac:chgData name="[Student] Jade Nassif" userId="6c403966-f5fd-48e7-a085-2e37293d9d10" providerId="ADAL" clId="{A40EC0A8-4F15-4550-8931-453BA2EBA906}" dt="2024-07-06T14:23:28.772" v="595" actId="478"/>
          <ac:spMkLst>
            <pc:docMk/>
            <pc:sldMk cId="2759896156" sldId="256"/>
            <ac:spMk id="61" creationId="{A5B6A10C-CDA2-5135-394C-DF4660B6C85F}"/>
          </ac:spMkLst>
        </pc:spChg>
        <pc:grpChg chg="add del mod">
          <ac:chgData name="[Student] Jade Nassif" userId="6c403966-f5fd-48e7-a085-2e37293d9d10" providerId="ADAL" clId="{A40EC0A8-4F15-4550-8931-453BA2EBA906}" dt="2024-07-06T13:42:08.517" v="480" actId="165"/>
          <ac:grpSpMkLst>
            <pc:docMk/>
            <pc:sldMk cId="2759896156" sldId="256"/>
            <ac:grpSpMk id="23" creationId="{3786F068-2357-69CD-ECFC-52ED539ADFA4}"/>
          </ac:grpSpMkLst>
        </pc:grpChg>
        <pc:grpChg chg="add mod">
          <ac:chgData name="[Student] Jade Nassif" userId="6c403966-f5fd-48e7-a085-2e37293d9d10" providerId="ADAL" clId="{A40EC0A8-4F15-4550-8931-453BA2EBA906}" dt="2024-07-06T14:24:50.717" v="638" actId="20577"/>
          <ac:grpSpMkLst>
            <pc:docMk/>
            <pc:sldMk cId="2759896156" sldId="256"/>
            <ac:grpSpMk id="39" creationId="{2DBAF1B9-9271-3F94-C928-CA9F2FE5F1CC}"/>
          </ac:grpSpMkLst>
        </pc:grpChg>
        <pc:picChg chg="add del mod modCrop">
          <ac:chgData name="[Student] Jade Nassif" userId="6c403966-f5fd-48e7-a085-2e37293d9d10" providerId="ADAL" clId="{A40EC0A8-4F15-4550-8931-453BA2EBA906}" dt="2024-07-05T18:34:12.840" v="128" actId="478"/>
          <ac:picMkLst>
            <pc:docMk/>
            <pc:sldMk cId="2759896156" sldId="256"/>
            <ac:picMk id="3" creationId="{0B1B6F69-2AE7-AC2D-E004-D41FF070BB48}"/>
          </ac:picMkLst>
        </pc:picChg>
        <pc:picChg chg="add mod ord topLvl modCrop">
          <ac:chgData name="[Student] Jade Nassif" userId="6c403966-f5fd-48e7-a085-2e37293d9d10" providerId="ADAL" clId="{A40EC0A8-4F15-4550-8931-453BA2EBA906}" dt="2024-07-06T14:24:50.717" v="638" actId="20577"/>
          <ac:picMkLst>
            <pc:docMk/>
            <pc:sldMk cId="2759896156" sldId="256"/>
            <ac:picMk id="31" creationId="{A44E0BEA-2409-D7A2-87E9-A692898C6690}"/>
          </ac:picMkLst>
        </pc:picChg>
        <pc:cxnChg chg="add mod topLvl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2" creationId="{90C26136-6003-9C7E-C3F4-24E712B03368}"/>
          </ac:cxnSpMkLst>
        </pc:cxnChg>
        <pc:cxnChg chg="add del mod">
          <ac:chgData name="[Student] Jade Nassif" userId="6c403966-f5fd-48e7-a085-2e37293d9d10" providerId="ADAL" clId="{A40EC0A8-4F15-4550-8931-453BA2EBA906}" dt="2024-07-05T18:26:18.782" v="13" actId="478"/>
          <ac:cxnSpMkLst>
            <pc:docMk/>
            <pc:sldMk cId="2759896156" sldId="256"/>
            <ac:cxnSpMk id="5" creationId="{EDD93EEC-2FB1-D5F1-085B-6BC30FDCA75C}"/>
          </ac:cxnSpMkLst>
        </pc:cxnChg>
        <pc:cxnChg chg="add mod topLvl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6" creationId="{6061F234-50A2-9C8B-EEA6-36868AB37C97}"/>
          </ac:cxnSpMkLst>
        </pc:cxnChg>
        <pc:cxnChg chg="add mod topLvl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7" creationId="{6F63FDD2-769A-CC00-09C4-95F6EFFC1082}"/>
          </ac:cxnSpMkLst>
        </pc:cxnChg>
        <pc:cxnChg chg="add mod topLvl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10" creationId="{53BB6222-1874-5AEF-EB4E-FCFFFDD99E26}"/>
          </ac:cxnSpMkLst>
        </pc:cxnChg>
        <pc:cxnChg chg="add del mod">
          <ac:chgData name="[Student] Jade Nassif" userId="6c403966-f5fd-48e7-a085-2e37293d9d10" providerId="ADAL" clId="{A40EC0A8-4F15-4550-8931-453BA2EBA906}" dt="2024-07-05T18:26:18.782" v="13" actId="478"/>
          <ac:cxnSpMkLst>
            <pc:docMk/>
            <pc:sldMk cId="2759896156" sldId="256"/>
            <ac:cxnSpMk id="10" creationId="{80414983-7F0D-5A53-E807-4EC98CF23623}"/>
          </ac:cxnSpMkLst>
        </pc:cxnChg>
        <pc:cxnChg chg="add mod topLvl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11" creationId="{975A3A62-797B-7D30-AF4E-CEB82D55DD25}"/>
          </ac:cxnSpMkLst>
        </pc:cxnChg>
        <pc:cxnChg chg="add del">
          <ac:chgData name="[Student] Jade Nassif" userId="6c403966-f5fd-48e7-a085-2e37293d9d10" providerId="ADAL" clId="{A40EC0A8-4F15-4550-8931-453BA2EBA906}" dt="2024-07-05T18:30:27.587" v="99" actId="478"/>
          <ac:cxnSpMkLst>
            <pc:docMk/>
            <pc:sldMk cId="2759896156" sldId="256"/>
            <ac:cxnSpMk id="16" creationId="{5C49266D-55C8-9811-48B1-7E3BE9DC5B49}"/>
          </ac:cxnSpMkLst>
        </pc:cxnChg>
        <pc:cxnChg chg="add del mod">
          <ac:chgData name="[Student] Jade Nassif" userId="6c403966-f5fd-48e7-a085-2e37293d9d10" providerId="ADAL" clId="{A40EC0A8-4F15-4550-8931-453BA2EBA906}" dt="2024-07-05T18:31:11.313" v="105" actId="478"/>
          <ac:cxnSpMkLst>
            <pc:docMk/>
            <pc:sldMk cId="2759896156" sldId="256"/>
            <ac:cxnSpMk id="17" creationId="{99BD616E-6EC7-8E37-8893-3C59E2124DE1}"/>
          </ac:cxnSpMkLst>
        </pc:cxnChg>
        <pc:cxnChg chg="add del mod">
          <ac:chgData name="[Student] Jade Nassif" userId="6c403966-f5fd-48e7-a085-2e37293d9d10" providerId="ADAL" clId="{A40EC0A8-4F15-4550-8931-453BA2EBA906}" dt="2024-07-05T18:31:42.947" v="112" actId="478"/>
          <ac:cxnSpMkLst>
            <pc:docMk/>
            <pc:sldMk cId="2759896156" sldId="256"/>
            <ac:cxnSpMk id="19" creationId="{0846EE98-CF1E-1F5E-CCDB-56CD6399B113}"/>
          </ac:cxnSpMkLst>
        </pc:cxnChg>
        <pc:cxnChg chg="add del mod">
          <ac:chgData name="[Student] Jade Nassif" userId="6c403966-f5fd-48e7-a085-2e37293d9d10" providerId="ADAL" clId="{A40EC0A8-4F15-4550-8931-453BA2EBA906}" dt="2024-07-05T18:33:05.102" v="127" actId="478"/>
          <ac:cxnSpMkLst>
            <pc:docMk/>
            <pc:sldMk cId="2759896156" sldId="256"/>
            <ac:cxnSpMk id="22" creationId="{E968EE30-2764-DBEE-D605-30EA3B432688}"/>
          </ac:cxnSpMkLst>
        </pc:cxnChg>
        <pc:cxnChg chg="add mod">
          <ac:chgData name="[Student] Jade Nassif" userId="6c403966-f5fd-48e7-a085-2e37293d9d10" providerId="ADAL" clId="{A40EC0A8-4F15-4550-8931-453BA2EBA906}" dt="2024-07-06T13:42:03.782" v="478" actId="1076"/>
          <ac:cxnSpMkLst>
            <pc:docMk/>
            <pc:sldMk cId="2759896156" sldId="256"/>
            <ac:cxnSpMk id="24" creationId="{4A199729-C972-5F0B-A6D3-60F76A776B6F}"/>
          </ac:cxnSpMkLst>
        </pc:cxnChg>
        <pc:cxnChg chg="add mod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25" creationId="{82351A2A-FA91-63EB-1DE4-B88F667D4481}"/>
          </ac:cxnSpMkLst>
        </pc:cxnChg>
        <pc:cxnChg chg="add mod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27" creationId="{117CAD3E-343C-EA1A-0E01-EAE655F5CB7F}"/>
          </ac:cxnSpMkLst>
        </pc:cxnChg>
        <pc:cxnChg chg="add del mod">
          <ac:chgData name="[Student] Jade Nassif" userId="6c403966-f5fd-48e7-a085-2e37293d9d10" providerId="ADAL" clId="{A40EC0A8-4F15-4550-8931-453BA2EBA906}" dt="2024-07-05T18:32:57.637" v="126" actId="478"/>
          <ac:cxnSpMkLst>
            <pc:docMk/>
            <pc:sldMk cId="2759896156" sldId="256"/>
            <ac:cxnSpMk id="27" creationId="{29332CCF-B675-8D4C-643C-DB1DAB34C04F}"/>
          </ac:cxnSpMkLst>
        </pc:cxnChg>
        <pc:cxnChg chg="add mod topLvl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33" creationId="{60590958-AEE6-63F6-5938-41D0C0E37339}"/>
          </ac:cxnSpMkLst>
        </pc:cxnChg>
        <pc:cxnChg chg="add mod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34" creationId="{7E6446BD-FDF4-31E5-A7ED-B710F924726F}"/>
          </ac:cxnSpMkLst>
        </pc:cxnChg>
        <pc:cxnChg chg="add del mod">
          <ac:chgData name="[Student] Jade Nassif" userId="6c403966-f5fd-48e7-a085-2e37293d9d10" providerId="ADAL" clId="{A40EC0A8-4F15-4550-8931-453BA2EBA906}" dt="2024-07-05T18:38:57.450" v="247" actId="478"/>
          <ac:cxnSpMkLst>
            <pc:docMk/>
            <pc:sldMk cId="2759896156" sldId="256"/>
            <ac:cxnSpMk id="40" creationId="{98D64C9C-0381-B891-C18D-81458439EA7F}"/>
          </ac:cxnSpMkLst>
        </pc:cxnChg>
        <pc:cxnChg chg="add del mod">
          <ac:chgData name="[Student] Jade Nassif" userId="6c403966-f5fd-48e7-a085-2e37293d9d10" providerId="ADAL" clId="{A40EC0A8-4F15-4550-8931-453BA2EBA906}" dt="2024-07-06T14:04:02.662" v="559" actId="478"/>
          <ac:cxnSpMkLst>
            <pc:docMk/>
            <pc:sldMk cId="2759896156" sldId="256"/>
            <ac:cxnSpMk id="40" creationId="{FDBF1F49-C88A-3CD5-23AC-379177D77AFA}"/>
          </ac:cxnSpMkLst>
        </pc:cxnChg>
        <pc:cxnChg chg="add mod">
          <ac:chgData name="[Student] Jade Nassif" userId="6c403966-f5fd-48e7-a085-2e37293d9d10" providerId="ADAL" clId="{A40EC0A8-4F15-4550-8931-453BA2EBA906}" dt="2024-07-06T14:04:17.888" v="563" actId="1076"/>
          <ac:cxnSpMkLst>
            <pc:docMk/>
            <pc:sldMk cId="2759896156" sldId="256"/>
            <ac:cxnSpMk id="41" creationId="{36B61D81-79D7-6D16-922B-68B3F785F85E}"/>
          </ac:cxnSpMkLst>
        </pc:cxnChg>
        <pc:cxnChg chg="add mod topLvl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51" creationId="{E41ADF10-18AE-B358-F318-4932F20C048D}"/>
          </ac:cxnSpMkLst>
        </pc:cxnChg>
        <pc:cxnChg chg="add mod topLvl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54" creationId="{7A858AF7-10AD-4532-7CF0-B4DA9DCF6AB6}"/>
          </ac:cxnSpMkLst>
        </pc:cxnChg>
        <pc:cxnChg chg="add mod topLvl">
          <ac:chgData name="[Student] Jade Nassif" userId="6c403966-f5fd-48e7-a085-2e37293d9d10" providerId="ADAL" clId="{A40EC0A8-4F15-4550-8931-453BA2EBA906}" dt="2024-07-06T14:24:50.717" v="638" actId="20577"/>
          <ac:cxnSpMkLst>
            <pc:docMk/>
            <pc:sldMk cId="2759896156" sldId="256"/>
            <ac:cxnSpMk id="56" creationId="{7516AD85-22D6-000B-7B8A-580C357FDD65}"/>
          </ac:cxnSpMkLst>
        </pc:cxnChg>
      </pc:sldChg>
      <pc:sldMasterChg chg="modSp modSldLayout">
        <pc:chgData name="[Student] Jade Nassif" userId="6c403966-f5fd-48e7-a085-2e37293d9d10" providerId="ADAL" clId="{A40EC0A8-4F15-4550-8931-453BA2EBA906}" dt="2024-07-06T13:42:04.543" v="479"/>
        <pc:sldMasterMkLst>
          <pc:docMk/>
          <pc:sldMasterMk cId="3612828027" sldId="2147483648"/>
        </pc:sldMasterMkLst>
        <pc:spChg chg="mod">
          <ac:chgData name="[Student] Jade Nassif" userId="6c403966-f5fd-48e7-a085-2e37293d9d10" providerId="ADAL" clId="{A40EC0A8-4F15-4550-8931-453BA2EBA906}" dt="2024-07-06T13:42:04.543" v="479"/>
          <ac:spMkLst>
            <pc:docMk/>
            <pc:sldMasterMk cId="3612828027" sldId="2147483648"/>
            <ac:spMk id="2" creationId="{6DB82919-1D4D-D025-6F6A-6A929BD8C3F3}"/>
          </ac:spMkLst>
        </pc:spChg>
        <pc:spChg chg="mod">
          <ac:chgData name="[Student] Jade Nassif" userId="6c403966-f5fd-48e7-a085-2e37293d9d10" providerId="ADAL" clId="{A40EC0A8-4F15-4550-8931-453BA2EBA906}" dt="2024-07-06T13:42:04.543" v="479"/>
          <ac:spMkLst>
            <pc:docMk/>
            <pc:sldMasterMk cId="3612828027" sldId="2147483648"/>
            <ac:spMk id="3" creationId="{77668833-5C4F-DFE7-F346-BC6FF73EB627}"/>
          </ac:spMkLst>
        </pc:spChg>
        <pc:spChg chg="mod">
          <ac:chgData name="[Student] Jade Nassif" userId="6c403966-f5fd-48e7-a085-2e37293d9d10" providerId="ADAL" clId="{A40EC0A8-4F15-4550-8931-453BA2EBA906}" dt="2024-07-06T13:42:04.543" v="479"/>
          <ac:spMkLst>
            <pc:docMk/>
            <pc:sldMasterMk cId="3612828027" sldId="2147483648"/>
            <ac:spMk id="4" creationId="{5F8113B6-662F-E392-775C-6A505A793E8C}"/>
          </ac:spMkLst>
        </pc:spChg>
        <pc:spChg chg="mod">
          <ac:chgData name="[Student] Jade Nassif" userId="6c403966-f5fd-48e7-a085-2e37293d9d10" providerId="ADAL" clId="{A40EC0A8-4F15-4550-8931-453BA2EBA906}" dt="2024-07-06T13:42:04.543" v="479"/>
          <ac:spMkLst>
            <pc:docMk/>
            <pc:sldMasterMk cId="3612828027" sldId="2147483648"/>
            <ac:spMk id="5" creationId="{3E2D6824-676D-2C38-F55E-A8F18BD7F1CA}"/>
          </ac:spMkLst>
        </pc:spChg>
        <pc:spChg chg="mod">
          <ac:chgData name="[Student] Jade Nassif" userId="6c403966-f5fd-48e7-a085-2e37293d9d10" providerId="ADAL" clId="{A40EC0A8-4F15-4550-8931-453BA2EBA906}" dt="2024-07-06T13:42:04.543" v="479"/>
          <ac:spMkLst>
            <pc:docMk/>
            <pc:sldMasterMk cId="3612828027" sldId="2147483648"/>
            <ac:spMk id="6" creationId="{4ACD7350-EFC6-1828-D7B1-2866A5FDD27C}"/>
          </ac:spMkLst>
        </pc:spChg>
        <pc:sldLayoutChg chg="modSp">
          <pc:chgData name="[Student] Jade Nassif" userId="6c403966-f5fd-48e7-a085-2e37293d9d10" providerId="ADAL" clId="{A40EC0A8-4F15-4550-8931-453BA2EBA906}" dt="2024-07-06T13:42:04.543" v="479"/>
          <pc:sldLayoutMkLst>
            <pc:docMk/>
            <pc:sldMasterMk cId="3612828027" sldId="2147483648"/>
            <pc:sldLayoutMk cId="3844472827" sldId="2147483649"/>
          </pc:sldLayoutMkLst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3844472827" sldId="2147483649"/>
              <ac:spMk id="2" creationId="{5BD3D528-8161-4626-166D-394721D3982D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3844472827" sldId="2147483649"/>
              <ac:spMk id="3" creationId="{1B8CED51-3A4E-87C3-FBF3-6AB8A5E1898F}"/>
            </ac:spMkLst>
          </pc:spChg>
        </pc:sldLayoutChg>
        <pc:sldLayoutChg chg="modSp">
          <pc:chgData name="[Student] Jade Nassif" userId="6c403966-f5fd-48e7-a085-2e37293d9d10" providerId="ADAL" clId="{A40EC0A8-4F15-4550-8931-453BA2EBA906}" dt="2024-07-06T13:42:04.543" v="479"/>
          <pc:sldLayoutMkLst>
            <pc:docMk/>
            <pc:sldMasterMk cId="3612828027" sldId="2147483648"/>
            <pc:sldLayoutMk cId="2751807396" sldId="2147483651"/>
          </pc:sldLayoutMkLst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2751807396" sldId="2147483651"/>
              <ac:spMk id="2" creationId="{F6073DD3-6AB5-7AA2-997E-5A7ED686BE7B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2751807396" sldId="2147483651"/>
              <ac:spMk id="3" creationId="{6C93D8C6-9E6A-95AE-A0BC-57E4951F12F7}"/>
            </ac:spMkLst>
          </pc:spChg>
        </pc:sldLayoutChg>
        <pc:sldLayoutChg chg="modSp">
          <pc:chgData name="[Student] Jade Nassif" userId="6c403966-f5fd-48e7-a085-2e37293d9d10" providerId="ADAL" clId="{A40EC0A8-4F15-4550-8931-453BA2EBA906}" dt="2024-07-06T13:42:04.543" v="479"/>
          <pc:sldLayoutMkLst>
            <pc:docMk/>
            <pc:sldMasterMk cId="3612828027" sldId="2147483648"/>
            <pc:sldLayoutMk cId="2077798791" sldId="2147483652"/>
          </pc:sldLayoutMkLst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2077798791" sldId="2147483652"/>
              <ac:spMk id="3" creationId="{83218214-F362-3392-371B-B269E46581AB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2077798791" sldId="2147483652"/>
              <ac:spMk id="4" creationId="{EB874FC1-2A72-210D-0650-50804B287B1F}"/>
            </ac:spMkLst>
          </pc:spChg>
        </pc:sldLayoutChg>
        <pc:sldLayoutChg chg="modSp">
          <pc:chgData name="[Student] Jade Nassif" userId="6c403966-f5fd-48e7-a085-2e37293d9d10" providerId="ADAL" clId="{A40EC0A8-4F15-4550-8931-453BA2EBA906}" dt="2024-07-06T13:42:04.543" v="479"/>
          <pc:sldLayoutMkLst>
            <pc:docMk/>
            <pc:sldMasterMk cId="3612828027" sldId="2147483648"/>
            <pc:sldLayoutMk cId="886870777" sldId="2147483653"/>
          </pc:sldLayoutMkLst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886870777" sldId="2147483653"/>
              <ac:spMk id="2" creationId="{8492D5E5-7698-92D4-5BC0-F1EA72587B54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886870777" sldId="2147483653"/>
              <ac:spMk id="3" creationId="{07E2892C-694D-5AA0-BFFD-6008055A3F0D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886870777" sldId="2147483653"/>
              <ac:spMk id="4" creationId="{BB5E9A45-D321-2C0C-66DF-07F7945D606A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886870777" sldId="2147483653"/>
              <ac:spMk id="5" creationId="{B473DC44-63BE-2D93-F6B0-3FA165BB7F62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886870777" sldId="2147483653"/>
              <ac:spMk id="6" creationId="{6DEFBF23-6AF0-7247-45C9-207C13E6FA3F}"/>
            </ac:spMkLst>
          </pc:spChg>
        </pc:sldLayoutChg>
        <pc:sldLayoutChg chg="modSp">
          <pc:chgData name="[Student] Jade Nassif" userId="6c403966-f5fd-48e7-a085-2e37293d9d10" providerId="ADAL" clId="{A40EC0A8-4F15-4550-8931-453BA2EBA906}" dt="2024-07-06T13:42:04.543" v="479"/>
          <pc:sldLayoutMkLst>
            <pc:docMk/>
            <pc:sldMasterMk cId="3612828027" sldId="2147483648"/>
            <pc:sldLayoutMk cId="3115165428" sldId="2147483656"/>
          </pc:sldLayoutMkLst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3115165428" sldId="2147483656"/>
              <ac:spMk id="2" creationId="{DE70520A-200B-94DA-78C5-A405911169E0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3115165428" sldId="2147483656"/>
              <ac:spMk id="3" creationId="{83E6EA10-0506-E47A-3D33-2A5080DF1662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3115165428" sldId="2147483656"/>
              <ac:spMk id="4" creationId="{9B3D84A1-1106-C0B1-F5F6-0ED297AB7BEA}"/>
            </ac:spMkLst>
          </pc:spChg>
        </pc:sldLayoutChg>
        <pc:sldLayoutChg chg="modSp">
          <pc:chgData name="[Student] Jade Nassif" userId="6c403966-f5fd-48e7-a085-2e37293d9d10" providerId="ADAL" clId="{A40EC0A8-4F15-4550-8931-453BA2EBA906}" dt="2024-07-06T13:42:04.543" v="479"/>
          <pc:sldLayoutMkLst>
            <pc:docMk/>
            <pc:sldMasterMk cId="3612828027" sldId="2147483648"/>
            <pc:sldLayoutMk cId="3452600209" sldId="2147483657"/>
          </pc:sldLayoutMkLst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3452600209" sldId="2147483657"/>
              <ac:spMk id="2" creationId="{F9219E4C-C0E2-73DB-CAE6-87C53D3C0ECD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3452600209" sldId="2147483657"/>
              <ac:spMk id="3" creationId="{4D9A9BC1-C77A-1690-396E-9FD7DE7DC817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3452600209" sldId="2147483657"/>
              <ac:spMk id="4" creationId="{EB2C6E78-EB98-158F-69F3-C0CB63867125}"/>
            </ac:spMkLst>
          </pc:spChg>
        </pc:sldLayoutChg>
        <pc:sldLayoutChg chg="modSp">
          <pc:chgData name="[Student] Jade Nassif" userId="6c403966-f5fd-48e7-a085-2e37293d9d10" providerId="ADAL" clId="{A40EC0A8-4F15-4550-8931-453BA2EBA906}" dt="2024-07-06T13:42:04.543" v="479"/>
          <pc:sldLayoutMkLst>
            <pc:docMk/>
            <pc:sldMasterMk cId="3612828027" sldId="2147483648"/>
            <pc:sldLayoutMk cId="4264641602" sldId="2147483659"/>
          </pc:sldLayoutMkLst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4264641602" sldId="2147483659"/>
              <ac:spMk id="2" creationId="{C9D004B0-DD22-5335-28E0-4934D9569F0E}"/>
            </ac:spMkLst>
          </pc:spChg>
          <pc:spChg chg="mod">
            <ac:chgData name="[Student] Jade Nassif" userId="6c403966-f5fd-48e7-a085-2e37293d9d10" providerId="ADAL" clId="{A40EC0A8-4F15-4550-8931-453BA2EBA906}" dt="2024-07-06T13:42:04.543" v="479"/>
            <ac:spMkLst>
              <pc:docMk/>
              <pc:sldMasterMk cId="3612828027" sldId="2147483648"/>
              <pc:sldLayoutMk cId="4264641602" sldId="2147483659"/>
              <ac:spMk id="3" creationId="{CC9EAE44-7167-2C2D-F626-570E2582217C}"/>
            </ac:spMkLst>
          </pc:spChg>
        </pc:sldLayoutChg>
      </pc:sldMasterChg>
    </pc:docChg>
  </pc:docChgLst>
  <pc:docChgLst>
    <pc:chgData name="[Student] Jade Nassif" userId="6c403966-f5fd-48e7-a085-2e37293d9d10" providerId="ADAL" clId="{5D37D476-AD41-4B44-A10D-CE35A9F1C057}"/>
    <pc:docChg chg="undo custSel modSld">
      <pc:chgData name="[Student] Jade Nassif" userId="6c403966-f5fd-48e7-a085-2e37293d9d10" providerId="ADAL" clId="{5D37D476-AD41-4B44-A10D-CE35A9F1C057}" dt="2024-08-03T18:51:40.235" v="109" actId="1076"/>
      <pc:docMkLst>
        <pc:docMk/>
      </pc:docMkLst>
      <pc:sldChg chg="addSp delSp modSp mod">
        <pc:chgData name="[Student] Jade Nassif" userId="6c403966-f5fd-48e7-a085-2e37293d9d10" providerId="ADAL" clId="{5D37D476-AD41-4B44-A10D-CE35A9F1C057}" dt="2024-08-03T18:51:40.235" v="109" actId="1076"/>
        <pc:sldMkLst>
          <pc:docMk/>
          <pc:sldMk cId="2759896156" sldId="256"/>
        </pc:sldMkLst>
        <pc:spChg chg="mod">
          <ac:chgData name="[Student] Jade Nassif" userId="6c403966-f5fd-48e7-a085-2e37293d9d10" providerId="ADAL" clId="{5D37D476-AD41-4B44-A10D-CE35A9F1C057}" dt="2024-08-03T18:48:37.663" v="41" actId="20577"/>
          <ac:spMkLst>
            <pc:docMk/>
            <pc:sldMk cId="2759896156" sldId="256"/>
            <ac:spMk id="4" creationId="{5BE8AA0B-E459-2096-E135-5F98A75A771F}"/>
          </ac:spMkLst>
        </pc:spChg>
        <pc:spChg chg="add mod">
          <ac:chgData name="[Student] Jade Nassif" userId="6c403966-f5fd-48e7-a085-2e37293d9d10" providerId="ADAL" clId="{5D37D476-AD41-4B44-A10D-CE35A9F1C057}" dt="2024-08-03T18:51:40.235" v="109" actId="1076"/>
          <ac:spMkLst>
            <pc:docMk/>
            <pc:sldMk cId="2759896156" sldId="256"/>
            <ac:spMk id="5" creationId="{592A879A-8139-25EB-C042-AE5C77A353FE}"/>
          </ac:spMkLst>
        </pc:spChg>
        <pc:spChg chg="mod">
          <ac:chgData name="[Student] Jade Nassif" userId="6c403966-f5fd-48e7-a085-2e37293d9d10" providerId="ADAL" clId="{5D37D476-AD41-4B44-A10D-CE35A9F1C057}" dt="2024-08-03T18:51:19.825" v="97" actId="1076"/>
          <ac:spMkLst>
            <pc:docMk/>
            <pc:sldMk cId="2759896156" sldId="256"/>
            <ac:spMk id="12" creationId="{C3587537-5032-8671-8410-4BB7DB6559A9}"/>
          </ac:spMkLst>
        </pc:spChg>
        <pc:spChg chg="mod">
          <ac:chgData name="[Student] Jade Nassif" userId="6c403966-f5fd-48e7-a085-2e37293d9d10" providerId="ADAL" clId="{5D37D476-AD41-4B44-A10D-CE35A9F1C057}" dt="2024-08-03T18:48:37.663" v="41" actId="20577"/>
          <ac:spMkLst>
            <pc:docMk/>
            <pc:sldMk cId="2759896156" sldId="256"/>
            <ac:spMk id="14" creationId="{8BA4246D-6E68-F6C5-A4C8-DEFD99A8E0BF}"/>
          </ac:spMkLst>
        </pc:spChg>
        <pc:spChg chg="mod">
          <ac:chgData name="[Student] Jade Nassif" userId="6c403966-f5fd-48e7-a085-2e37293d9d10" providerId="ADAL" clId="{5D37D476-AD41-4B44-A10D-CE35A9F1C057}" dt="2024-08-03T18:49:30.067" v="66" actId="1076"/>
          <ac:spMkLst>
            <pc:docMk/>
            <pc:sldMk cId="2759896156" sldId="256"/>
            <ac:spMk id="38" creationId="{50372F1D-76D3-F7A5-FC20-18D3692FD80C}"/>
          </ac:spMkLst>
        </pc:spChg>
        <pc:spChg chg="mod">
          <ac:chgData name="[Student] Jade Nassif" userId="6c403966-f5fd-48e7-a085-2e37293d9d10" providerId="ADAL" clId="{5D37D476-AD41-4B44-A10D-CE35A9F1C057}" dt="2024-08-03T18:48:30.866" v="38" actId="20577"/>
          <ac:spMkLst>
            <pc:docMk/>
            <pc:sldMk cId="2759896156" sldId="256"/>
            <ac:spMk id="43" creationId="{6D0C2F8A-3FB9-0293-755E-2D6E3DE39179}"/>
          </ac:spMkLst>
        </pc:spChg>
        <pc:spChg chg="mod">
          <ac:chgData name="[Student] Jade Nassif" userId="6c403966-f5fd-48e7-a085-2e37293d9d10" providerId="ADAL" clId="{5D37D476-AD41-4B44-A10D-CE35A9F1C057}" dt="2024-08-03T18:48:18.992" v="27" actId="20577"/>
          <ac:spMkLst>
            <pc:docMk/>
            <pc:sldMk cId="2759896156" sldId="256"/>
            <ac:spMk id="45" creationId="{AFB23ECF-365E-826E-1F18-42F983801FB7}"/>
          </ac:spMkLst>
        </pc:spChg>
        <pc:spChg chg="mod">
          <ac:chgData name="[Student] Jade Nassif" userId="6c403966-f5fd-48e7-a085-2e37293d9d10" providerId="ADAL" clId="{5D37D476-AD41-4B44-A10D-CE35A9F1C057}" dt="2024-08-03T18:48:50.270" v="63" actId="20577"/>
          <ac:spMkLst>
            <pc:docMk/>
            <pc:sldMk cId="2759896156" sldId="256"/>
            <ac:spMk id="58" creationId="{F3EE2D65-54C5-1014-8B02-0B96C7097733}"/>
          </ac:spMkLst>
        </pc:spChg>
        <pc:spChg chg="mod">
          <ac:chgData name="[Student] Jade Nassif" userId="6c403966-f5fd-48e7-a085-2e37293d9d10" providerId="ADAL" clId="{5D37D476-AD41-4B44-A10D-CE35A9F1C057}" dt="2024-08-03T18:48:37.663" v="41" actId="20577"/>
          <ac:spMkLst>
            <pc:docMk/>
            <pc:sldMk cId="2759896156" sldId="256"/>
            <ac:spMk id="59" creationId="{0D5274EC-14FC-E651-A790-88B24C8A8C34}"/>
          </ac:spMkLst>
        </pc:spChg>
        <pc:grpChg chg="mod">
          <ac:chgData name="[Student] Jade Nassif" userId="6c403966-f5fd-48e7-a085-2e37293d9d10" providerId="ADAL" clId="{5D37D476-AD41-4B44-A10D-CE35A9F1C057}" dt="2024-08-03T18:49:25.422" v="65" actId="1076"/>
          <ac:grpSpMkLst>
            <pc:docMk/>
            <pc:sldMk cId="2759896156" sldId="256"/>
            <ac:grpSpMk id="39" creationId="{2DBAF1B9-9271-3F94-C928-CA9F2FE5F1CC}"/>
          </ac:grpSpMkLst>
        </pc:grpChg>
        <pc:picChg chg="mod">
          <ac:chgData name="[Student] Jade Nassif" userId="6c403966-f5fd-48e7-a085-2e37293d9d10" providerId="ADAL" clId="{5D37D476-AD41-4B44-A10D-CE35A9F1C057}" dt="2024-08-03T18:48:37.663" v="41" actId="20577"/>
          <ac:picMkLst>
            <pc:docMk/>
            <pc:sldMk cId="2759896156" sldId="256"/>
            <ac:picMk id="31" creationId="{A44E0BEA-2409-D7A2-87E9-A692898C6690}"/>
          </ac:picMkLst>
        </pc:picChg>
        <pc:cxnChg chg="mod">
          <ac:chgData name="[Student] Jade Nassif" userId="6c403966-f5fd-48e7-a085-2e37293d9d10" providerId="ADAL" clId="{5D37D476-AD41-4B44-A10D-CE35A9F1C057}" dt="2024-08-03T18:48:37.663" v="41" actId="20577"/>
          <ac:cxnSpMkLst>
            <pc:docMk/>
            <pc:sldMk cId="2759896156" sldId="256"/>
            <ac:cxnSpMk id="2" creationId="{90C26136-6003-9C7E-C3F4-24E712B03368}"/>
          </ac:cxnSpMkLst>
        </pc:cxnChg>
        <pc:cxnChg chg="add mod">
          <ac:chgData name="[Student] Jade Nassif" userId="6c403966-f5fd-48e7-a085-2e37293d9d10" providerId="ADAL" clId="{5D37D476-AD41-4B44-A10D-CE35A9F1C057}" dt="2024-08-03T18:51:12.168" v="96" actId="1076"/>
          <ac:cxnSpMkLst>
            <pc:docMk/>
            <pc:sldMk cId="2759896156" sldId="256"/>
            <ac:cxnSpMk id="3" creationId="{487225DD-DD7E-9DCD-EB13-CF3E94B63552}"/>
          </ac:cxnSpMkLst>
        </pc:cxnChg>
        <pc:cxnChg chg="del mod">
          <ac:chgData name="[Student] Jade Nassif" userId="6c403966-f5fd-48e7-a085-2e37293d9d10" providerId="ADAL" clId="{5D37D476-AD41-4B44-A10D-CE35A9F1C057}" dt="2024-08-03T18:50:59.028" v="93" actId="478"/>
          <ac:cxnSpMkLst>
            <pc:docMk/>
            <pc:sldMk cId="2759896156" sldId="256"/>
            <ac:cxnSpMk id="6" creationId="{6061F234-50A2-9C8B-EEA6-36868AB37C97}"/>
          </ac:cxnSpMkLst>
        </pc:cxnChg>
        <pc:cxnChg chg="mod">
          <ac:chgData name="[Student] Jade Nassif" userId="6c403966-f5fd-48e7-a085-2e37293d9d10" providerId="ADAL" clId="{5D37D476-AD41-4B44-A10D-CE35A9F1C057}" dt="2024-08-03T18:48:37.663" v="41" actId="20577"/>
          <ac:cxnSpMkLst>
            <pc:docMk/>
            <pc:sldMk cId="2759896156" sldId="256"/>
            <ac:cxnSpMk id="7" creationId="{6F63FDD2-769A-CC00-09C4-95F6EFFC1082}"/>
          </ac:cxnSpMkLst>
        </pc:cxnChg>
        <pc:cxnChg chg="mod">
          <ac:chgData name="[Student] Jade Nassif" userId="6c403966-f5fd-48e7-a085-2e37293d9d10" providerId="ADAL" clId="{5D37D476-AD41-4B44-A10D-CE35A9F1C057}" dt="2024-08-03T18:48:37.663" v="41" actId="20577"/>
          <ac:cxnSpMkLst>
            <pc:docMk/>
            <pc:sldMk cId="2759896156" sldId="256"/>
            <ac:cxnSpMk id="10" creationId="{53BB6222-1874-5AEF-EB4E-FCFFFDD99E26}"/>
          </ac:cxnSpMkLst>
        </pc:cxnChg>
        <pc:cxnChg chg="mod">
          <ac:chgData name="[Student] Jade Nassif" userId="6c403966-f5fd-48e7-a085-2e37293d9d10" providerId="ADAL" clId="{5D37D476-AD41-4B44-A10D-CE35A9F1C057}" dt="2024-08-03T18:50:51.256" v="92" actId="1076"/>
          <ac:cxnSpMkLst>
            <pc:docMk/>
            <pc:sldMk cId="2759896156" sldId="256"/>
            <ac:cxnSpMk id="11" creationId="{975A3A62-797B-7D30-AF4E-CEB82D55DD25}"/>
          </ac:cxnSpMkLst>
        </pc:cxnChg>
        <pc:cxnChg chg="mod">
          <ac:chgData name="[Student] Jade Nassif" userId="6c403966-f5fd-48e7-a085-2e37293d9d10" providerId="ADAL" clId="{5D37D476-AD41-4B44-A10D-CE35A9F1C057}" dt="2024-08-03T18:48:37.663" v="41" actId="20577"/>
          <ac:cxnSpMkLst>
            <pc:docMk/>
            <pc:sldMk cId="2759896156" sldId="256"/>
            <ac:cxnSpMk id="25" creationId="{82351A2A-FA91-63EB-1DE4-B88F667D4481}"/>
          </ac:cxnSpMkLst>
        </pc:cxnChg>
        <pc:cxnChg chg="mod">
          <ac:chgData name="[Student] Jade Nassif" userId="6c403966-f5fd-48e7-a085-2e37293d9d10" providerId="ADAL" clId="{5D37D476-AD41-4B44-A10D-CE35A9F1C057}" dt="2024-08-03T18:48:37.663" v="41" actId="20577"/>
          <ac:cxnSpMkLst>
            <pc:docMk/>
            <pc:sldMk cId="2759896156" sldId="256"/>
            <ac:cxnSpMk id="27" creationId="{117CAD3E-343C-EA1A-0E01-EAE655F5CB7F}"/>
          </ac:cxnSpMkLst>
        </pc:cxnChg>
        <pc:cxnChg chg="mod">
          <ac:chgData name="[Student] Jade Nassif" userId="6c403966-f5fd-48e7-a085-2e37293d9d10" providerId="ADAL" clId="{5D37D476-AD41-4B44-A10D-CE35A9F1C057}" dt="2024-08-03T18:48:37.663" v="41" actId="20577"/>
          <ac:cxnSpMkLst>
            <pc:docMk/>
            <pc:sldMk cId="2759896156" sldId="256"/>
            <ac:cxnSpMk id="33" creationId="{60590958-AEE6-63F6-5938-41D0C0E37339}"/>
          </ac:cxnSpMkLst>
        </pc:cxnChg>
        <pc:cxnChg chg="mod">
          <ac:chgData name="[Student] Jade Nassif" userId="6c403966-f5fd-48e7-a085-2e37293d9d10" providerId="ADAL" clId="{5D37D476-AD41-4B44-A10D-CE35A9F1C057}" dt="2024-08-03T18:50:44.421" v="91" actId="1038"/>
          <ac:cxnSpMkLst>
            <pc:docMk/>
            <pc:sldMk cId="2759896156" sldId="256"/>
            <ac:cxnSpMk id="34" creationId="{7E6446BD-FDF4-31E5-A7ED-B710F924726F}"/>
          </ac:cxnSpMkLst>
        </pc:cxnChg>
        <pc:cxnChg chg="mod">
          <ac:chgData name="[Student] Jade Nassif" userId="6c403966-f5fd-48e7-a085-2e37293d9d10" providerId="ADAL" clId="{5D37D476-AD41-4B44-A10D-CE35A9F1C057}" dt="2024-08-03T18:48:37.663" v="41" actId="20577"/>
          <ac:cxnSpMkLst>
            <pc:docMk/>
            <pc:sldMk cId="2759896156" sldId="256"/>
            <ac:cxnSpMk id="51" creationId="{E41ADF10-18AE-B358-F318-4932F20C048D}"/>
          </ac:cxnSpMkLst>
        </pc:cxnChg>
        <pc:cxnChg chg="mod">
          <ac:chgData name="[Student] Jade Nassif" userId="6c403966-f5fd-48e7-a085-2e37293d9d10" providerId="ADAL" clId="{5D37D476-AD41-4B44-A10D-CE35A9F1C057}" dt="2024-08-03T18:48:37.663" v="41" actId="20577"/>
          <ac:cxnSpMkLst>
            <pc:docMk/>
            <pc:sldMk cId="2759896156" sldId="256"/>
            <ac:cxnSpMk id="54" creationId="{7A858AF7-10AD-4532-7CF0-B4DA9DCF6AB6}"/>
          </ac:cxnSpMkLst>
        </pc:cxnChg>
        <pc:cxnChg chg="mod">
          <ac:chgData name="[Student] Jade Nassif" userId="6c403966-f5fd-48e7-a085-2e37293d9d10" providerId="ADAL" clId="{5D37D476-AD41-4B44-A10D-CE35A9F1C057}" dt="2024-08-03T18:48:37.663" v="41" actId="20577"/>
          <ac:cxnSpMkLst>
            <pc:docMk/>
            <pc:sldMk cId="2759896156" sldId="256"/>
            <ac:cxnSpMk id="56" creationId="{7516AD85-22D6-000B-7B8A-580C357FDD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349" y="701737"/>
            <a:ext cx="5678091" cy="1492803"/>
          </a:xfrm>
        </p:spPr>
        <p:txBody>
          <a:bodyPr anchor="b"/>
          <a:lstStyle>
            <a:lvl1pPr algn="ctr">
              <a:defRPr sz="3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349" y="2252108"/>
            <a:ext cx="5678091" cy="1035235"/>
          </a:xfrm>
        </p:spPr>
        <p:txBody>
          <a:bodyPr/>
          <a:lstStyle>
            <a:lvl1pPr marL="0" indent="0" algn="ctr">
              <a:buNone/>
              <a:defRPr sz="1490"/>
            </a:lvl1pPr>
            <a:lvl2pPr marL="283921" indent="0" algn="ctr">
              <a:buNone/>
              <a:defRPr sz="1242"/>
            </a:lvl2pPr>
            <a:lvl3pPr marL="567842" indent="0" algn="ctr">
              <a:buNone/>
              <a:defRPr sz="1118"/>
            </a:lvl3pPr>
            <a:lvl4pPr marL="851764" indent="0" algn="ctr">
              <a:buNone/>
              <a:defRPr sz="994"/>
            </a:lvl4pPr>
            <a:lvl5pPr marL="1135685" indent="0" algn="ctr">
              <a:buNone/>
              <a:defRPr sz="994"/>
            </a:lvl5pPr>
            <a:lvl6pPr marL="1419606" indent="0" algn="ctr">
              <a:buNone/>
              <a:defRPr sz="994"/>
            </a:lvl6pPr>
            <a:lvl7pPr marL="1703527" indent="0" algn="ctr">
              <a:buNone/>
              <a:defRPr sz="994"/>
            </a:lvl7pPr>
            <a:lvl8pPr marL="1987448" indent="0" algn="ctr">
              <a:buNone/>
              <a:defRPr sz="994"/>
            </a:lvl8pPr>
            <a:lvl9pPr marL="2271370" indent="0" algn="ctr">
              <a:buNone/>
              <a:defRPr sz="9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7845" y="228287"/>
            <a:ext cx="1632451" cy="36337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491" y="228287"/>
            <a:ext cx="4802719" cy="3633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48" y="1068983"/>
            <a:ext cx="6529805" cy="1783621"/>
          </a:xfrm>
        </p:spPr>
        <p:txBody>
          <a:bodyPr anchor="b"/>
          <a:lstStyle>
            <a:lvl1pPr>
              <a:defRPr sz="3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48" y="2869478"/>
            <a:ext cx="6529805" cy="937964"/>
          </a:xfrm>
        </p:spPr>
        <p:txBody>
          <a:bodyPr/>
          <a:lstStyle>
            <a:lvl1pPr marL="0" indent="0">
              <a:buNone/>
              <a:defRPr sz="1490">
                <a:solidFill>
                  <a:schemeClr val="tx1">
                    <a:tint val="82000"/>
                  </a:schemeClr>
                </a:solidFill>
              </a:defRPr>
            </a:lvl1pPr>
            <a:lvl2pPr marL="283921" indent="0">
              <a:buNone/>
              <a:defRPr sz="1242">
                <a:solidFill>
                  <a:schemeClr val="tx1">
                    <a:tint val="82000"/>
                  </a:schemeClr>
                </a:solidFill>
              </a:defRPr>
            </a:lvl2pPr>
            <a:lvl3pPr marL="567842" indent="0">
              <a:buNone/>
              <a:defRPr sz="1118">
                <a:solidFill>
                  <a:schemeClr val="tx1">
                    <a:tint val="82000"/>
                  </a:schemeClr>
                </a:solidFill>
              </a:defRPr>
            </a:lvl3pPr>
            <a:lvl4pPr marL="851764" indent="0">
              <a:buNone/>
              <a:defRPr sz="994">
                <a:solidFill>
                  <a:schemeClr val="tx1">
                    <a:tint val="82000"/>
                  </a:schemeClr>
                </a:solidFill>
              </a:defRPr>
            </a:lvl4pPr>
            <a:lvl5pPr marL="1135685" indent="0">
              <a:buNone/>
              <a:defRPr sz="994">
                <a:solidFill>
                  <a:schemeClr val="tx1">
                    <a:tint val="82000"/>
                  </a:schemeClr>
                </a:solidFill>
              </a:defRPr>
            </a:lvl5pPr>
            <a:lvl6pPr marL="1419606" indent="0">
              <a:buNone/>
              <a:defRPr sz="994">
                <a:solidFill>
                  <a:schemeClr val="tx1">
                    <a:tint val="82000"/>
                  </a:schemeClr>
                </a:solidFill>
              </a:defRPr>
            </a:lvl6pPr>
            <a:lvl7pPr marL="1703527" indent="0">
              <a:buNone/>
              <a:defRPr sz="994">
                <a:solidFill>
                  <a:schemeClr val="tx1">
                    <a:tint val="82000"/>
                  </a:schemeClr>
                </a:solidFill>
              </a:defRPr>
            </a:lvl7pPr>
            <a:lvl8pPr marL="1987448" indent="0">
              <a:buNone/>
              <a:defRPr sz="994">
                <a:solidFill>
                  <a:schemeClr val="tx1">
                    <a:tint val="82000"/>
                  </a:schemeClr>
                </a:solidFill>
              </a:defRPr>
            </a:lvl8pPr>
            <a:lvl9pPr marL="2271370" indent="0">
              <a:buNone/>
              <a:defRPr sz="99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492" y="1141438"/>
            <a:ext cx="3217585" cy="2720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2711" y="1141438"/>
            <a:ext cx="3217585" cy="2720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78" y="228288"/>
            <a:ext cx="6529805" cy="828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478" y="1051116"/>
            <a:ext cx="3202798" cy="515136"/>
          </a:xfrm>
        </p:spPr>
        <p:txBody>
          <a:bodyPr anchor="b"/>
          <a:lstStyle>
            <a:lvl1pPr marL="0" indent="0">
              <a:buNone/>
              <a:defRPr sz="1490" b="1"/>
            </a:lvl1pPr>
            <a:lvl2pPr marL="283921" indent="0">
              <a:buNone/>
              <a:defRPr sz="1242" b="1"/>
            </a:lvl2pPr>
            <a:lvl3pPr marL="567842" indent="0">
              <a:buNone/>
              <a:defRPr sz="1118" b="1"/>
            </a:lvl3pPr>
            <a:lvl4pPr marL="851764" indent="0">
              <a:buNone/>
              <a:defRPr sz="994" b="1"/>
            </a:lvl4pPr>
            <a:lvl5pPr marL="1135685" indent="0">
              <a:buNone/>
              <a:defRPr sz="994" b="1"/>
            </a:lvl5pPr>
            <a:lvl6pPr marL="1419606" indent="0">
              <a:buNone/>
              <a:defRPr sz="994" b="1"/>
            </a:lvl6pPr>
            <a:lvl7pPr marL="1703527" indent="0">
              <a:buNone/>
              <a:defRPr sz="994" b="1"/>
            </a:lvl7pPr>
            <a:lvl8pPr marL="1987448" indent="0">
              <a:buNone/>
              <a:defRPr sz="994" b="1"/>
            </a:lvl8pPr>
            <a:lvl9pPr marL="2271370" indent="0">
              <a:buNone/>
              <a:defRPr sz="9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78" y="1566252"/>
            <a:ext cx="3202798" cy="23037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2711" y="1051116"/>
            <a:ext cx="3218571" cy="515136"/>
          </a:xfrm>
        </p:spPr>
        <p:txBody>
          <a:bodyPr anchor="b"/>
          <a:lstStyle>
            <a:lvl1pPr marL="0" indent="0">
              <a:buNone/>
              <a:defRPr sz="1490" b="1"/>
            </a:lvl1pPr>
            <a:lvl2pPr marL="283921" indent="0">
              <a:buNone/>
              <a:defRPr sz="1242" b="1"/>
            </a:lvl2pPr>
            <a:lvl3pPr marL="567842" indent="0">
              <a:buNone/>
              <a:defRPr sz="1118" b="1"/>
            </a:lvl3pPr>
            <a:lvl4pPr marL="851764" indent="0">
              <a:buNone/>
              <a:defRPr sz="994" b="1"/>
            </a:lvl4pPr>
            <a:lvl5pPr marL="1135685" indent="0">
              <a:buNone/>
              <a:defRPr sz="994" b="1"/>
            </a:lvl5pPr>
            <a:lvl6pPr marL="1419606" indent="0">
              <a:buNone/>
              <a:defRPr sz="994" b="1"/>
            </a:lvl6pPr>
            <a:lvl7pPr marL="1703527" indent="0">
              <a:buNone/>
              <a:defRPr sz="994" b="1"/>
            </a:lvl7pPr>
            <a:lvl8pPr marL="1987448" indent="0">
              <a:buNone/>
              <a:defRPr sz="994" b="1"/>
            </a:lvl8pPr>
            <a:lvl9pPr marL="2271370" indent="0">
              <a:buNone/>
              <a:defRPr sz="9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2711" y="1566252"/>
            <a:ext cx="3218571" cy="23037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1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78" y="285856"/>
            <a:ext cx="2441776" cy="1000496"/>
          </a:xfrm>
        </p:spPr>
        <p:txBody>
          <a:bodyPr anchor="b"/>
          <a:lstStyle>
            <a:lvl1pPr>
              <a:defRPr sz="1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571" y="617370"/>
            <a:ext cx="3832711" cy="3047144"/>
          </a:xfrm>
        </p:spPr>
        <p:txBody>
          <a:bodyPr/>
          <a:lstStyle>
            <a:lvl1pPr>
              <a:defRPr sz="1987"/>
            </a:lvl1pPr>
            <a:lvl2pPr>
              <a:defRPr sz="1739"/>
            </a:lvl2pPr>
            <a:lvl3pPr>
              <a:defRPr sz="1490"/>
            </a:lvl3pPr>
            <a:lvl4pPr>
              <a:defRPr sz="1242"/>
            </a:lvl4pPr>
            <a:lvl5pPr>
              <a:defRPr sz="1242"/>
            </a:lvl5pPr>
            <a:lvl6pPr>
              <a:defRPr sz="1242"/>
            </a:lvl6pPr>
            <a:lvl7pPr>
              <a:defRPr sz="1242"/>
            </a:lvl7pPr>
            <a:lvl8pPr>
              <a:defRPr sz="1242"/>
            </a:lvl8pPr>
            <a:lvl9pPr>
              <a:defRPr sz="12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478" y="1286351"/>
            <a:ext cx="2441776" cy="2383125"/>
          </a:xfrm>
        </p:spPr>
        <p:txBody>
          <a:bodyPr/>
          <a:lstStyle>
            <a:lvl1pPr marL="0" indent="0">
              <a:buNone/>
              <a:defRPr sz="994"/>
            </a:lvl1pPr>
            <a:lvl2pPr marL="283921" indent="0">
              <a:buNone/>
              <a:defRPr sz="869"/>
            </a:lvl2pPr>
            <a:lvl3pPr marL="567842" indent="0">
              <a:buNone/>
              <a:defRPr sz="745"/>
            </a:lvl3pPr>
            <a:lvl4pPr marL="851764" indent="0">
              <a:buNone/>
              <a:defRPr sz="621"/>
            </a:lvl4pPr>
            <a:lvl5pPr marL="1135685" indent="0">
              <a:buNone/>
              <a:defRPr sz="621"/>
            </a:lvl5pPr>
            <a:lvl6pPr marL="1419606" indent="0">
              <a:buNone/>
              <a:defRPr sz="621"/>
            </a:lvl6pPr>
            <a:lvl7pPr marL="1703527" indent="0">
              <a:buNone/>
              <a:defRPr sz="621"/>
            </a:lvl7pPr>
            <a:lvl8pPr marL="1987448" indent="0">
              <a:buNone/>
              <a:defRPr sz="621"/>
            </a:lvl8pPr>
            <a:lvl9pPr marL="2271370" indent="0">
              <a:buNone/>
              <a:defRPr sz="6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78" y="285856"/>
            <a:ext cx="2441776" cy="1000496"/>
          </a:xfrm>
        </p:spPr>
        <p:txBody>
          <a:bodyPr anchor="b"/>
          <a:lstStyle>
            <a:lvl1pPr>
              <a:defRPr sz="1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8571" y="617370"/>
            <a:ext cx="3832711" cy="3047144"/>
          </a:xfrm>
        </p:spPr>
        <p:txBody>
          <a:bodyPr anchor="t"/>
          <a:lstStyle>
            <a:lvl1pPr marL="0" indent="0">
              <a:buNone/>
              <a:defRPr sz="1987"/>
            </a:lvl1pPr>
            <a:lvl2pPr marL="283921" indent="0">
              <a:buNone/>
              <a:defRPr sz="1739"/>
            </a:lvl2pPr>
            <a:lvl3pPr marL="567842" indent="0">
              <a:buNone/>
              <a:defRPr sz="1490"/>
            </a:lvl3pPr>
            <a:lvl4pPr marL="851764" indent="0">
              <a:buNone/>
              <a:defRPr sz="1242"/>
            </a:lvl4pPr>
            <a:lvl5pPr marL="1135685" indent="0">
              <a:buNone/>
              <a:defRPr sz="1242"/>
            </a:lvl5pPr>
            <a:lvl6pPr marL="1419606" indent="0">
              <a:buNone/>
              <a:defRPr sz="1242"/>
            </a:lvl6pPr>
            <a:lvl7pPr marL="1703527" indent="0">
              <a:buNone/>
              <a:defRPr sz="1242"/>
            </a:lvl7pPr>
            <a:lvl8pPr marL="1987448" indent="0">
              <a:buNone/>
              <a:defRPr sz="1242"/>
            </a:lvl8pPr>
            <a:lvl9pPr marL="2271370" indent="0">
              <a:buNone/>
              <a:defRPr sz="12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478" y="1286351"/>
            <a:ext cx="2441776" cy="2383125"/>
          </a:xfrm>
        </p:spPr>
        <p:txBody>
          <a:bodyPr/>
          <a:lstStyle>
            <a:lvl1pPr marL="0" indent="0">
              <a:buNone/>
              <a:defRPr sz="994"/>
            </a:lvl1pPr>
            <a:lvl2pPr marL="283921" indent="0">
              <a:buNone/>
              <a:defRPr sz="869"/>
            </a:lvl2pPr>
            <a:lvl3pPr marL="567842" indent="0">
              <a:buNone/>
              <a:defRPr sz="745"/>
            </a:lvl3pPr>
            <a:lvl4pPr marL="851764" indent="0">
              <a:buNone/>
              <a:defRPr sz="621"/>
            </a:lvl4pPr>
            <a:lvl5pPr marL="1135685" indent="0">
              <a:buNone/>
              <a:defRPr sz="621"/>
            </a:lvl5pPr>
            <a:lvl6pPr marL="1419606" indent="0">
              <a:buNone/>
              <a:defRPr sz="621"/>
            </a:lvl6pPr>
            <a:lvl7pPr marL="1703527" indent="0">
              <a:buNone/>
              <a:defRPr sz="621"/>
            </a:lvl7pPr>
            <a:lvl8pPr marL="1987448" indent="0">
              <a:buNone/>
              <a:defRPr sz="621"/>
            </a:lvl8pPr>
            <a:lvl9pPr marL="2271370" indent="0">
              <a:buNone/>
              <a:defRPr sz="6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492" y="228288"/>
            <a:ext cx="6529805" cy="82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92" y="1141438"/>
            <a:ext cx="6529805" cy="272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492" y="3974191"/>
            <a:ext cx="1703427" cy="22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FB0B0-2202-428C-B1B2-5CE6A7DC5C4A}" type="datetimeFigureOut">
              <a:rPr lang="en-US" smtClean="0"/>
              <a:t>03-Aug-24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7824" y="3974191"/>
            <a:ext cx="2555141" cy="22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6869" y="3974191"/>
            <a:ext cx="1703427" cy="22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9F7DD-1B6D-4605-8A1C-CF93328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7842" rtl="0" eaLnBrk="1" latinLnBrk="0" hangingPunct="1">
        <a:lnSpc>
          <a:spcPct val="90000"/>
        </a:lnSpc>
        <a:spcBef>
          <a:spcPct val="0"/>
        </a:spcBef>
        <a:buNone/>
        <a:defRPr sz="2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961" indent="-141961" algn="l" defTabSz="567842" rtl="0" eaLnBrk="1" latinLnBrk="0" hangingPunct="1">
        <a:lnSpc>
          <a:spcPct val="90000"/>
        </a:lnSpc>
        <a:spcBef>
          <a:spcPts val="621"/>
        </a:spcBef>
        <a:buFont typeface="Arial" panose="020B0604020202020204" pitchFamily="34" charset="0"/>
        <a:buChar char="•"/>
        <a:defRPr sz="1739" kern="1200">
          <a:solidFill>
            <a:schemeClr val="tx1"/>
          </a:solidFill>
          <a:latin typeface="+mn-lt"/>
          <a:ea typeface="+mn-ea"/>
          <a:cs typeface="+mn-cs"/>
        </a:defRPr>
      </a:lvl1pPr>
      <a:lvl2pPr marL="425882" indent="-141961" algn="l" defTabSz="567842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09803" indent="-141961" algn="l" defTabSz="567842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93724" indent="-141961" algn="l" defTabSz="567842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4pPr>
      <a:lvl5pPr marL="1277645" indent="-141961" algn="l" defTabSz="567842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5pPr>
      <a:lvl6pPr marL="1561567" indent="-141961" algn="l" defTabSz="567842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6pPr>
      <a:lvl7pPr marL="1845488" indent="-141961" algn="l" defTabSz="567842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7pPr>
      <a:lvl8pPr marL="2129409" indent="-141961" algn="l" defTabSz="567842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8pPr>
      <a:lvl9pPr marL="2413330" indent="-141961" algn="l" defTabSz="567842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842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1pPr>
      <a:lvl2pPr marL="283921" algn="l" defTabSz="567842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2pPr>
      <a:lvl3pPr marL="567842" algn="l" defTabSz="567842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3pPr>
      <a:lvl4pPr marL="851764" algn="l" defTabSz="567842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4pPr>
      <a:lvl5pPr marL="1135685" algn="l" defTabSz="567842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5pPr>
      <a:lvl6pPr marL="1419606" algn="l" defTabSz="567842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6pPr>
      <a:lvl7pPr marL="1703527" algn="l" defTabSz="567842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7pPr>
      <a:lvl8pPr marL="1987448" algn="l" defTabSz="567842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8pPr>
      <a:lvl9pPr marL="2271370" algn="l" defTabSz="567842" rtl="0" eaLnBrk="1" latinLnBrk="0" hangingPunct="1">
        <a:defRPr sz="1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DBAF1B9-9271-3F94-C928-CA9F2FE5F1CC}"/>
              </a:ext>
            </a:extLst>
          </p:cNvPr>
          <p:cNvGrpSpPr/>
          <p:nvPr/>
        </p:nvGrpSpPr>
        <p:grpSpPr>
          <a:xfrm>
            <a:off x="1426" y="-810"/>
            <a:ext cx="7471057" cy="4202096"/>
            <a:chOff x="2268740" y="1549435"/>
            <a:chExt cx="7471057" cy="4202096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A44E0BEA-2409-D7A2-87E9-A692898C6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606" t="22333" r="10004" b="21355"/>
            <a:stretch/>
          </p:blipFill>
          <p:spPr>
            <a:xfrm>
              <a:off x="2867712" y="1549435"/>
              <a:ext cx="6802970" cy="306455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5A3A62-797B-7D30-AF4E-CEB82D55DD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58410" y="4045592"/>
              <a:ext cx="8814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587537-5032-8671-8410-4BB7DB6559A9}"/>
                </a:ext>
              </a:extLst>
            </p:cNvPr>
            <p:cNvSpPr txBox="1"/>
            <p:nvPr/>
          </p:nvSpPr>
          <p:spPr>
            <a:xfrm>
              <a:off x="3557437" y="4076907"/>
              <a:ext cx="350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4246D-6E68-F6C5-A4C8-DEFD99A8E0BF}"/>
                </a:ext>
              </a:extLst>
            </p:cNvPr>
            <p:cNvSpPr txBox="1"/>
            <p:nvPr/>
          </p:nvSpPr>
          <p:spPr>
            <a:xfrm>
              <a:off x="2994020" y="3501455"/>
              <a:ext cx="54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y’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590958-AEE6-63F6-5938-41D0C0E37339}"/>
                </a:ext>
              </a:extLst>
            </p:cNvPr>
            <p:cNvCxnSpPr>
              <a:cxnSpLocks/>
            </p:cNvCxnSpPr>
            <p:nvPr/>
          </p:nvCxnSpPr>
          <p:spPr>
            <a:xfrm>
              <a:off x="5117608" y="1688633"/>
              <a:ext cx="0" cy="80849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41ADF10-18AE-B358-F318-4932F20C048D}"/>
                </a:ext>
              </a:extLst>
            </p:cNvPr>
            <p:cNvCxnSpPr>
              <a:cxnSpLocks/>
            </p:cNvCxnSpPr>
            <p:nvPr/>
          </p:nvCxnSpPr>
          <p:spPr>
            <a:xfrm>
              <a:off x="7231757" y="1688633"/>
              <a:ext cx="0" cy="101801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A858AF7-10AD-4532-7CF0-B4DA9DCF6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7998" y="4799585"/>
              <a:ext cx="153179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16AD85-22D6-000B-7B8A-580C357FDD65}"/>
                </a:ext>
              </a:extLst>
            </p:cNvPr>
            <p:cNvCxnSpPr>
              <a:cxnSpLocks/>
            </p:cNvCxnSpPr>
            <p:nvPr/>
          </p:nvCxnSpPr>
          <p:spPr>
            <a:xfrm>
              <a:off x="9363472" y="3811852"/>
              <a:ext cx="0" cy="6664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EE2D65-54C5-1014-8B02-0B96C7097733}"/>
                </a:ext>
              </a:extLst>
            </p:cNvPr>
            <p:cNvSpPr txBox="1"/>
            <p:nvPr/>
          </p:nvSpPr>
          <p:spPr>
            <a:xfrm>
              <a:off x="3542350" y="4762956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</a:t>
              </a:r>
              <a:r>
                <a:rPr lang="en-US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5274EC-14FC-E651-A790-88B24C8A8C34}"/>
                </a:ext>
              </a:extLst>
            </p:cNvPr>
            <p:cNvSpPr txBox="1"/>
            <p:nvPr/>
          </p:nvSpPr>
          <p:spPr>
            <a:xfrm>
              <a:off x="4671677" y="1846335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</a:t>
              </a:r>
              <a:r>
                <a:rPr lang="en-US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90C26136-6003-9C7E-C3F4-24E712B03368}"/>
                </a:ext>
              </a:extLst>
            </p:cNvPr>
            <p:cNvCxnSpPr>
              <a:cxnSpLocks/>
            </p:cNvCxnSpPr>
            <p:nvPr/>
          </p:nvCxnSpPr>
          <p:spPr>
            <a:xfrm>
              <a:off x="2690191" y="1677241"/>
              <a:ext cx="0" cy="282121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E8AA0B-E459-2096-E135-5F98A75A771F}"/>
                </a:ext>
              </a:extLst>
            </p:cNvPr>
            <p:cNvSpPr txBox="1"/>
            <p:nvPr/>
          </p:nvSpPr>
          <p:spPr>
            <a:xfrm>
              <a:off x="2268740" y="2864398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F63FDD2-769A-CC00-09C4-95F6EFFC1082}"/>
                </a:ext>
              </a:extLst>
            </p:cNvPr>
            <p:cNvCxnSpPr>
              <a:cxnSpLocks/>
            </p:cNvCxnSpPr>
            <p:nvPr/>
          </p:nvCxnSpPr>
          <p:spPr>
            <a:xfrm>
              <a:off x="4419924" y="1677241"/>
              <a:ext cx="322070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BB6222-1874-5AEF-EB4E-FCFFFDD99E26}"/>
                </a:ext>
              </a:extLst>
            </p:cNvPr>
            <p:cNvCxnSpPr>
              <a:cxnSpLocks/>
            </p:cNvCxnSpPr>
            <p:nvPr/>
          </p:nvCxnSpPr>
          <p:spPr>
            <a:xfrm>
              <a:off x="9002331" y="4478351"/>
              <a:ext cx="73746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351A2A-FA91-63EB-1DE4-B88F667D44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475" y="5357326"/>
              <a:ext cx="626300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17CAD3E-343C-EA1A-0E01-EAE655F5CB7F}"/>
                </a:ext>
              </a:extLst>
            </p:cNvPr>
            <p:cNvCxnSpPr>
              <a:cxnSpLocks/>
            </p:cNvCxnSpPr>
            <p:nvPr/>
          </p:nvCxnSpPr>
          <p:spPr>
            <a:xfrm>
              <a:off x="9359151" y="5138651"/>
              <a:ext cx="775" cy="4373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6446BD-FDF4-31E5-A7ED-B710F924726F}"/>
                </a:ext>
              </a:extLst>
            </p:cNvPr>
            <p:cNvCxnSpPr>
              <a:cxnSpLocks/>
            </p:cNvCxnSpPr>
            <p:nvPr/>
          </p:nvCxnSpPr>
          <p:spPr>
            <a:xfrm>
              <a:off x="2995974" y="4478350"/>
              <a:ext cx="0" cy="9547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372F1D-76D3-F7A5-FC20-18D3692FD80C}"/>
                </a:ext>
              </a:extLst>
            </p:cNvPr>
            <p:cNvSpPr txBox="1"/>
            <p:nvPr/>
          </p:nvSpPr>
          <p:spPr>
            <a:xfrm>
              <a:off x="5836153" y="5289866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B61D81-79D7-6D16-922B-68B3F785F85E}"/>
              </a:ext>
            </a:extLst>
          </p:cNvPr>
          <p:cNvCxnSpPr>
            <a:cxnSpLocks/>
          </p:cNvCxnSpPr>
          <p:nvPr/>
        </p:nvCxnSpPr>
        <p:spPr>
          <a:xfrm>
            <a:off x="2310027" y="2968208"/>
            <a:ext cx="0" cy="437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0C2F8A-3FB9-0293-755E-2D6E3DE39179}"/>
              </a:ext>
            </a:extLst>
          </p:cNvPr>
          <p:cNvSpPr txBox="1"/>
          <p:nvPr/>
        </p:nvSpPr>
        <p:spPr>
          <a:xfrm>
            <a:off x="7062380" y="244192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B23ECF-365E-826E-1F18-42F983801FB7}"/>
              </a:ext>
            </a:extLst>
          </p:cNvPr>
          <p:cNvSpPr txBox="1"/>
          <p:nvPr/>
        </p:nvSpPr>
        <p:spPr>
          <a:xfrm>
            <a:off x="4488270" y="42138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7225DD-DD7E-9DCD-EB13-CF3E94B63552}"/>
              </a:ext>
            </a:extLst>
          </p:cNvPr>
          <p:cNvCxnSpPr>
            <a:cxnSpLocks/>
          </p:cNvCxnSpPr>
          <p:nvPr/>
        </p:nvCxnSpPr>
        <p:spPr>
          <a:xfrm>
            <a:off x="726706" y="2927902"/>
            <a:ext cx="8814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2A879A-8139-25EB-C042-AE5C77A353FE}"/>
              </a:ext>
            </a:extLst>
          </p:cNvPr>
          <p:cNvSpPr txBox="1"/>
          <p:nvPr/>
        </p:nvSpPr>
        <p:spPr>
          <a:xfrm>
            <a:off x="315452" y="28652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O’</a:t>
            </a:r>
          </a:p>
        </p:txBody>
      </p:sp>
    </p:spTree>
    <p:extLst>
      <p:ext uri="{BB962C8B-B14F-4D97-AF65-F5344CB8AC3E}">
        <p14:creationId xmlns:p14="http://schemas.microsoft.com/office/powerpoint/2010/main" val="27598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[Student] Jade Nassif</dc:creator>
  <cp:lastModifiedBy>[Student] Jade Nassif</cp:lastModifiedBy>
  <cp:revision>1</cp:revision>
  <dcterms:created xsi:type="dcterms:W3CDTF">2024-07-05T14:07:21Z</dcterms:created>
  <dcterms:modified xsi:type="dcterms:W3CDTF">2024-08-03T18:51:41Z</dcterms:modified>
</cp:coreProperties>
</file>