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17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86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6B8D5-4045-4A4F-A5CE-6FE7214F15B9}" v="29" dt="2024-08-13T17:43:3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0CB6B8D5-4045-4A4F-A5CE-6FE7214F15B9}"/>
    <pc:docChg chg="undo redo custSel addSld delSld modSld modMainMaster">
      <pc:chgData name="[Student] Jade Nassif" userId="6c403966-f5fd-48e7-a085-2e37293d9d10" providerId="ADAL" clId="{0CB6B8D5-4045-4A4F-A5CE-6FE7214F15B9}" dt="2024-08-13T17:43:38.745" v="161" actId="12789"/>
      <pc:docMkLst>
        <pc:docMk/>
      </pc:docMkLst>
      <pc:sldChg chg="addSp delSp modSp new mod">
        <pc:chgData name="[Student] Jade Nassif" userId="6c403966-f5fd-48e7-a085-2e37293d9d10" providerId="ADAL" clId="{0CB6B8D5-4045-4A4F-A5CE-6FE7214F15B9}" dt="2024-08-13T17:43:24.217" v="155" actId="12789"/>
        <pc:sldMkLst>
          <pc:docMk/>
          <pc:sldMk cId="452008091" sldId="256"/>
        </pc:sldMkLst>
        <pc:spChg chg="del">
          <ac:chgData name="[Student] Jade Nassif" userId="6c403966-f5fd-48e7-a085-2e37293d9d10" providerId="ADAL" clId="{0CB6B8D5-4045-4A4F-A5CE-6FE7214F15B9}" dt="2024-08-13T17:27:42.758" v="1" actId="478"/>
          <ac:spMkLst>
            <pc:docMk/>
            <pc:sldMk cId="452008091" sldId="256"/>
            <ac:spMk id="2" creationId="{8F001898-DD3A-6237-57CA-3E921FCE3CAE}"/>
          </ac:spMkLst>
        </pc:spChg>
        <pc:spChg chg="del">
          <ac:chgData name="[Student] Jade Nassif" userId="6c403966-f5fd-48e7-a085-2e37293d9d10" providerId="ADAL" clId="{0CB6B8D5-4045-4A4F-A5CE-6FE7214F15B9}" dt="2024-08-13T17:27:42.758" v="1" actId="478"/>
          <ac:spMkLst>
            <pc:docMk/>
            <pc:sldMk cId="452008091" sldId="256"/>
            <ac:spMk id="3" creationId="{5124D487-48A9-5EBA-9F1F-C2160DF3A1DA}"/>
          </ac:spMkLst>
        </pc:spChg>
        <pc:grpChg chg="add del mod">
          <ac:chgData name="[Student] Jade Nassif" userId="6c403966-f5fd-48e7-a085-2e37293d9d10" providerId="ADAL" clId="{0CB6B8D5-4045-4A4F-A5CE-6FE7214F15B9}" dt="2024-08-13T17:41:49.682" v="112" actId="165"/>
          <ac:grpSpMkLst>
            <pc:docMk/>
            <pc:sldMk cId="452008091" sldId="256"/>
            <ac:grpSpMk id="19" creationId="{B0B91774-128D-D8EC-911A-2C53715A5368}"/>
          </ac:grpSpMkLst>
        </pc:grpChg>
        <pc:grpChg chg="add mod">
          <ac:chgData name="[Student] Jade Nassif" userId="6c403966-f5fd-48e7-a085-2e37293d9d10" providerId="ADAL" clId="{0CB6B8D5-4045-4A4F-A5CE-6FE7214F15B9}" dt="2024-08-13T17:43:24.217" v="155" actId="12789"/>
          <ac:grpSpMkLst>
            <pc:docMk/>
            <pc:sldMk cId="452008091" sldId="256"/>
            <ac:grpSpMk id="24" creationId="{4543EF4E-7149-F9C4-2A35-67610CCC60B8}"/>
          </ac:grpSpMkLst>
        </pc:grpChg>
        <pc:picChg chg="add del mod">
          <ac:chgData name="[Student] Jade Nassif" userId="6c403966-f5fd-48e7-a085-2e37293d9d10" providerId="ADAL" clId="{0CB6B8D5-4045-4A4F-A5CE-6FE7214F15B9}" dt="2024-08-13T17:28:53.292" v="35" actId="478"/>
          <ac:picMkLst>
            <pc:docMk/>
            <pc:sldMk cId="452008091" sldId="256"/>
            <ac:picMk id="5" creationId="{D7369F22-54D9-38B7-D4AE-2BCF0C17D8DA}"/>
          </ac:picMkLst>
        </pc:picChg>
        <pc:picChg chg="add del mod">
          <ac:chgData name="[Student] Jade Nassif" userId="6c403966-f5fd-48e7-a085-2e37293d9d10" providerId="ADAL" clId="{0CB6B8D5-4045-4A4F-A5CE-6FE7214F15B9}" dt="2024-08-13T17:30:17.531" v="36" actId="478"/>
          <ac:picMkLst>
            <pc:docMk/>
            <pc:sldMk cId="452008091" sldId="256"/>
            <ac:picMk id="7" creationId="{CB03253A-ADB3-8329-F06E-DF6ABAD0478F}"/>
          </ac:picMkLst>
        </pc:picChg>
        <pc:picChg chg="add mod topLvl modCrop">
          <ac:chgData name="[Student] Jade Nassif" userId="6c403966-f5fd-48e7-a085-2e37293d9d10" providerId="ADAL" clId="{0CB6B8D5-4045-4A4F-A5CE-6FE7214F15B9}" dt="2024-08-13T17:43:21.881" v="153" actId="164"/>
          <ac:picMkLst>
            <pc:docMk/>
            <pc:sldMk cId="452008091" sldId="256"/>
            <ac:picMk id="9" creationId="{8D11239B-C675-E32E-7DF5-5AC5E44C74E6}"/>
          </ac:picMkLst>
        </pc:picChg>
        <pc:picChg chg="add mod topLvl modCrop">
          <ac:chgData name="[Student] Jade Nassif" userId="6c403966-f5fd-48e7-a085-2e37293d9d10" providerId="ADAL" clId="{0CB6B8D5-4045-4A4F-A5CE-6FE7214F15B9}" dt="2024-08-13T17:43:21.881" v="153" actId="164"/>
          <ac:picMkLst>
            <pc:docMk/>
            <pc:sldMk cId="452008091" sldId="256"/>
            <ac:picMk id="11" creationId="{7AED0F3C-A4D3-67BE-A381-9F83AFF239F1}"/>
          </ac:picMkLst>
        </pc:picChg>
        <pc:picChg chg="add mod">
          <ac:chgData name="[Student] Jade Nassif" userId="6c403966-f5fd-48e7-a085-2e37293d9d10" providerId="ADAL" clId="{0CB6B8D5-4045-4A4F-A5CE-6FE7214F15B9}" dt="2024-08-13T17:31:18.229" v="59"/>
          <ac:picMkLst>
            <pc:docMk/>
            <pc:sldMk cId="452008091" sldId="256"/>
            <ac:picMk id="12" creationId="{2BDDD9BA-39FA-68BA-7169-871D76CF52F2}"/>
          </ac:picMkLst>
        </pc:picChg>
        <pc:picChg chg="add mod">
          <ac:chgData name="[Student] Jade Nassif" userId="6c403966-f5fd-48e7-a085-2e37293d9d10" providerId="ADAL" clId="{0CB6B8D5-4045-4A4F-A5CE-6FE7214F15B9}" dt="2024-08-13T17:31:44.248" v="66" actId="1076"/>
          <ac:picMkLst>
            <pc:docMk/>
            <pc:sldMk cId="452008091" sldId="256"/>
            <ac:picMk id="13" creationId="{CD726149-A988-357C-F18C-84CE03088E7F}"/>
          </ac:picMkLst>
        </pc:picChg>
        <pc:picChg chg="add mod">
          <ac:chgData name="[Student] Jade Nassif" userId="6c403966-f5fd-48e7-a085-2e37293d9d10" providerId="ADAL" clId="{0CB6B8D5-4045-4A4F-A5CE-6FE7214F15B9}" dt="2024-08-13T17:31:44.248" v="66" actId="1076"/>
          <ac:picMkLst>
            <pc:docMk/>
            <pc:sldMk cId="452008091" sldId="256"/>
            <ac:picMk id="14" creationId="{197F44A1-8493-11C3-F328-22475D6767CE}"/>
          </ac:picMkLst>
        </pc:picChg>
        <pc:picChg chg="add del mod modCrop">
          <ac:chgData name="[Student] Jade Nassif" userId="6c403966-f5fd-48e7-a085-2e37293d9d10" providerId="ADAL" clId="{0CB6B8D5-4045-4A4F-A5CE-6FE7214F15B9}" dt="2024-08-13T17:36:33.390" v="94" actId="21"/>
          <ac:picMkLst>
            <pc:docMk/>
            <pc:sldMk cId="452008091" sldId="256"/>
            <ac:picMk id="15" creationId="{8D11239B-C675-E32E-7DF5-5AC5E44C74E6}"/>
          </ac:picMkLst>
        </pc:picChg>
        <pc:picChg chg="add del mod modCrop">
          <ac:chgData name="[Student] Jade Nassif" userId="6c403966-f5fd-48e7-a085-2e37293d9d10" providerId="ADAL" clId="{0CB6B8D5-4045-4A4F-A5CE-6FE7214F15B9}" dt="2024-08-13T17:36:33.390" v="94" actId="21"/>
          <ac:picMkLst>
            <pc:docMk/>
            <pc:sldMk cId="452008091" sldId="256"/>
            <ac:picMk id="16" creationId="{7AED0F3C-A4D3-67BE-A381-9F83AFF239F1}"/>
          </ac:picMkLst>
        </pc:picChg>
        <pc:picChg chg="add del mod modCrop">
          <ac:chgData name="[Student] Jade Nassif" userId="6c403966-f5fd-48e7-a085-2e37293d9d10" providerId="ADAL" clId="{0CB6B8D5-4045-4A4F-A5CE-6FE7214F15B9}" dt="2024-08-13T17:36:39.178" v="96" actId="21"/>
          <ac:picMkLst>
            <pc:docMk/>
            <pc:sldMk cId="452008091" sldId="256"/>
            <ac:picMk id="17" creationId="{8D11239B-C675-E32E-7DF5-5AC5E44C74E6}"/>
          </ac:picMkLst>
        </pc:picChg>
        <pc:picChg chg="add del mod modCrop">
          <ac:chgData name="[Student] Jade Nassif" userId="6c403966-f5fd-48e7-a085-2e37293d9d10" providerId="ADAL" clId="{0CB6B8D5-4045-4A4F-A5CE-6FE7214F15B9}" dt="2024-08-13T17:36:39.178" v="96" actId="21"/>
          <ac:picMkLst>
            <pc:docMk/>
            <pc:sldMk cId="452008091" sldId="256"/>
            <ac:picMk id="18" creationId="{7AED0F3C-A4D3-67BE-A381-9F83AFF239F1}"/>
          </ac:picMkLst>
        </pc:picChg>
        <pc:picChg chg="add del mod">
          <ac:chgData name="[Student] Jade Nassif" userId="6c403966-f5fd-48e7-a085-2e37293d9d10" providerId="ADAL" clId="{0CB6B8D5-4045-4A4F-A5CE-6FE7214F15B9}" dt="2024-08-13T17:43:00.884" v="148" actId="21"/>
          <ac:picMkLst>
            <pc:docMk/>
            <pc:sldMk cId="452008091" sldId="256"/>
            <ac:picMk id="20" creationId="{8D11239B-C675-E32E-7DF5-5AC5E44C74E6}"/>
          </ac:picMkLst>
        </pc:picChg>
        <pc:picChg chg="add del mod">
          <ac:chgData name="[Student] Jade Nassif" userId="6c403966-f5fd-48e7-a085-2e37293d9d10" providerId="ADAL" clId="{0CB6B8D5-4045-4A4F-A5CE-6FE7214F15B9}" dt="2024-08-13T17:43:00.884" v="148" actId="21"/>
          <ac:picMkLst>
            <pc:docMk/>
            <pc:sldMk cId="452008091" sldId="256"/>
            <ac:picMk id="21" creationId="{7AED0F3C-A4D3-67BE-A381-9F83AFF239F1}"/>
          </ac:picMkLst>
        </pc:picChg>
        <pc:picChg chg="add del mod">
          <ac:chgData name="[Student] Jade Nassif" userId="6c403966-f5fd-48e7-a085-2e37293d9d10" providerId="ADAL" clId="{0CB6B8D5-4045-4A4F-A5CE-6FE7214F15B9}" dt="2024-08-13T17:43:05.946" v="150" actId="21"/>
          <ac:picMkLst>
            <pc:docMk/>
            <pc:sldMk cId="452008091" sldId="256"/>
            <ac:picMk id="22" creationId="{8D11239B-C675-E32E-7DF5-5AC5E44C74E6}"/>
          </ac:picMkLst>
        </pc:picChg>
        <pc:picChg chg="add del mod">
          <ac:chgData name="[Student] Jade Nassif" userId="6c403966-f5fd-48e7-a085-2e37293d9d10" providerId="ADAL" clId="{0CB6B8D5-4045-4A4F-A5CE-6FE7214F15B9}" dt="2024-08-13T17:43:05.946" v="150" actId="21"/>
          <ac:picMkLst>
            <pc:docMk/>
            <pc:sldMk cId="452008091" sldId="256"/>
            <ac:picMk id="23" creationId="{7AED0F3C-A4D3-67BE-A381-9F83AFF239F1}"/>
          </ac:picMkLst>
        </pc:picChg>
      </pc:sldChg>
      <pc:sldChg chg="new del">
        <pc:chgData name="[Student] Jade Nassif" userId="6c403966-f5fd-48e7-a085-2e37293d9d10" providerId="ADAL" clId="{0CB6B8D5-4045-4A4F-A5CE-6FE7214F15B9}" dt="2024-08-13T17:31:43.536" v="65" actId="680"/>
        <pc:sldMkLst>
          <pc:docMk/>
          <pc:sldMk cId="1009743484" sldId="257"/>
        </pc:sldMkLst>
      </pc:sldChg>
      <pc:sldChg chg="add del">
        <pc:chgData name="[Student] Jade Nassif" userId="6c403966-f5fd-48e7-a085-2e37293d9d10" providerId="ADAL" clId="{0CB6B8D5-4045-4A4F-A5CE-6FE7214F15B9}" dt="2024-08-13T17:31:57.846" v="70" actId="2890"/>
        <pc:sldMkLst>
          <pc:docMk/>
          <pc:sldMk cId="3499170153" sldId="257"/>
        </pc:sldMkLst>
      </pc:sldChg>
      <pc:sldChg chg="addSp delSp modSp add mod">
        <pc:chgData name="[Student] Jade Nassif" userId="6c403966-f5fd-48e7-a085-2e37293d9d10" providerId="ADAL" clId="{0CB6B8D5-4045-4A4F-A5CE-6FE7214F15B9}" dt="2024-08-13T17:43:31.779" v="158" actId="12789"/>
        <pc:sldMkLst>
          <pc:docMk/>
          <pc:sldMk cId="4063650414" sldId="257"/>
        </pc:sldMkLst>
        <pc:grpChg chg="add del mod">
          <ac:chgData name="[Student] Jade Nassif" userId="6c403966-f5fd-48e7-a085-2e37293d9d10" providerId="ADAL" clId="{0CB6B8D5-4045-4A4F-A5CE-6FE7214F15B9}" dt="2024-08-13T17:41:54.142" v="113" actId="165"/>
          <ac:grpSpMkLst>
            <pc:docMk/>
            <pc:sldMk cId="4063650414" sldId="257"/>
            <ac:grpSpMk id="2" creationId="{9FCD41CE-7339-02BD-AFEE-842273D5C73A}"/>
          </ac:grpSpMkLst>
        </pc:grpChg>
        <pc:grpChg chg="add mod">
          <ac:chgData name="[Student] Jade Nassif" userId="6c403966-f5fd-48e7-a085-2e37293d9d10" providerId="ADAL" clId="{0CB6B8D5-4045-4A4F-A5CE-6FE7214F15B9}" dt="2024-08-13T17:43:31.779" v="158" actId="12789"/>
          <ac:grpSpMkLst>
            <pc:docMk/>
            <pc:sldMk cId="4063650414" sldId="257"/>
            <ac:grpSpMk id="3" creationId="{02D466D8-AA36-603D-D5FE-902C99776D9E}"/>
          </ac:grpSpMkLst>
        </pc:grpChg>
        <pc:picChg chg="del mod">
          <ac:chgData name="[Student] Jade Nassif" userId="6c403966-f5fd-48e7-a085-2e37293d9d10" providerId="ADAL" clId="{0CB6B8D5-4045-4A4F-A5CE-6FE7214F15B9}" dt="2024-08-13T17:33:52.092" v="79" actId="21"/>
          <ac:picMkLst>
            <pc:docMk/>
            <pc:sldMk cId="4063650414" sldId="257"/>
            <ac:picMk id="9" creationId="{8D11239B-C675-E32E-7DF5-5AC5E44C74E6}"/>
          </ac:picMkLst>
        </pc:picChg>
        <pc:picChg chg="del mod">
          <ac:chgData name="[Student] Jade Nassif" userId="6c403966-f5fd-48e7-a085-2e37293d9d10" providerId="ADAL" clId="{0CB6B8D5-4045-4A4F-A5CE-6FE7214F15B9}" dt="2024-08-13T17:33:52.092" v="79" actId="21"/>
          <ac:picMkLst>
            <pc:docMk/>
            <pc:sldMk cId="4063650414" sldId="257"/>
            <ac:picMk id="11" creationId="{7AED0F3C-A4D3-67BE-A381-9F83AFF239F1}"/>
          </ac:picMkLst>
        </pc:picChg>
        <pc:picChg chg="add del mod topLvl">
          <ac:chgData name="[Student] Jade Nassif" userId="6c403966-f5fd-48e7-a085-2e37293d9d10" providerId="ADAL" clId="{0CB6B8D5-4045-4A4F-A5CE-6FE7214F15B9}" dt="2024-08-13T17:42:07.283" v="115" actId="21"/>
          <ac:picMkLst>
            <pc:docMk/>
            <pc:sldMk cId="4063650414" sldId="257"/>
            <ac:picMk id="15" creationId="{8D11239B-C675-E32E-7DF5-5AC5E44C74E6}"/>
          </ac:picMkLst>
        </pc:picChg>
        <pc:picChg chg="add del mod topLvl">
          <ac:chgData name="[Student] Jade Nassif" userId="6c403966-f5fd-48e7-a085-2e37293d9d10" providerId="ADAL" clId="{0CB6B8D5-4045-4A4F-A5CE-6FE7214F15B9}" dt="2024-08-13T17:42:07.283" v="115" actId="21"/>
          <ac:picMkLst>
            <pc:docMk/>
            <pc:sldMk cId="4063650414" sldId="257"/>
            <ac:picMk id="16" creationId="{7AED0F3C-A4D3-67BE-A381-9F83AFF239F1}"/>
          </ac:picMkLst>
        </pc:picChg>
        <pc:picChg chg="add mod">
          <ac:chgData name="[Student] Jade Nassif" userId="6c403966-f5fd-48e7-a085-2e37293d9d10" providerId="ADAL" clId="{0CB6B8D5-4045-4A4F-A5CE-6FE7214F15B9}" dt="2024-08-13T17:43:29.948" v="156" actId="164"/>
          <ac:picMkLst>
            <pc:docMk/>
            <pc:sldMk cId="4063650414" sldId="257"/>
            <ac:picMk id="20" creationId="{8D11239B-C675-E32E-7DF5-5AC5E44C74E6}"/>
          </ac:picMkLst>
        </pc:picChg>
        <pc:picChg chg="add mod">
          <ac:chgData name="[Student] Jade Nassif" userId="6c403966-f5fd-48e7-a085-2e37293d9d10" providerId="ADAL" clId="{0CB6B8D5-4045-4A4F-A5CE-6FE7214F15B9}" dt="2024-08-13T17:43:29.948" v="156" actId="164"/>
          <ac:picMkLst>
            <pc:docMk/>
            <pc:sldMk cId="4063650414" sldId="257"/>
            <ac:picMk id="21" creationId="{7AED0F3C-A4D3-67BE-A381-9F83AFF239F1}"/>
          </ac:picMkLst>
        </pc:picChg>
      </pc:sldChg>
      <pc:sldChg chg="new del">
        <pc:chgData name="[Student] Jade Nassif" userId="6c403966-f5fd-48e7-a085-2e37293d9d10" providerId="ADAL" clId="{0CB6B8D5-4045-4A4F-A5CE-6FE7214F15B9}" dt="2024-08-13T17:31:41.999" v="64" actId="680"/>
        <pc:sldMkLst>
          <pc:docMk/>
          <pc:sldMk cId="3245916853" sldId="258"/>
        </pc:sldMkLst>
      </pc:sldChg>
      <pc:sldChg chg="add del">
        <pc:chgData name="[Student] Jade Nassif" userId="6c403966-f5fd-48e7-a085-2e37293d9d10" providerId="ADAL" clId="{0CB6B8D5-4045-4A4F-A5CE-6FE7214F15B9}" dt="2024-08-13T17:31:57.110" v="69" actId="2890"/>
        <pc:sldMkLst>
          <pc:docMk/>
          <pc:sldMk cId="3809298003" sldId="258"/>
        </pc:sldMkLst>
      </pc:sldChg>
      <pc:sldChg chg="addSp delSp modSp add mod">
        <pc:chgData name="[Student] Jade Nassif" userId="6c403966-f5fd-48e7-a085-2e37293d9d10" providerId="ADAL" clId="{0CB6B8D5-4045-4A4F-A5CE-6FE7214F15B9}" dt="2024-08-13T17:43:38.745" v="161" actId="12789"/>
        <pc:sldMkLst>
          <pc:docMk/>
          <pc:sldMk cId="4132151885" sldId="258"/>
        </pc:sldMkLst>
        <pc:grpChg chg="add del mod">
          <ac:chgData name="[Student] Jade Nassif" userId="6c403966-f5fd-48e7-a085-2e37293d9d10" providerId="ADAL" clId="{0CB6B8D5-4045-4A4F-A5CE-6FE7214F15B9}" dt="2024-08-13T17:42:02.422" v="114" actId="165"/>
          <ac:grpSpMkLst>
            <pc:docMk/>
            <pc:sldMk cId="4132151885" sldId="258"/>
            <ac:grpSpMk id="2" creationId="{EC8DAB28-AF57-DE08-6655-386B82A1865F}"/>
          </ac:grpSpMkLst>
        </pc:grpChg>
        <pc:grpChg chg="add mod">
          <ac:chgData name="[Student] Jade Nassif" userId="6c403966-f5fd-48e7-a085-2e37293d9d10" providerId="ADAL" clId="{0CB6B8D5-4045-4A4F-A5CE-6FE7214F15B9}" dt="2024-08-13T17:43:38.745" v="161" actId="12789"/>
          <ac:grpSpMkLst>
            <pc:docMk/>
            <pc:sldMk cId="4132151885" sldId="258"/>
            <ac:grpSpMk id="3" creationId="{2504E33F-F2FC-5909-0FC2-482802F875CF}"/>
          </ac:grpSpMkLst>
        </pc:grpChg>
        <pc:picChg chg="del mod">
          <ac:chgData name="[Student] Jade Nassif" userId="6c403966-f5fd-48e7-a085-2e37293d9d10" providerId="ADAL" clId="{0CB6B8D5-4045-4A4F-A5CE-6FE7214F15B9}" dt="2024-08-13T17:34:01.937" v="82" actId="21"/>
          <ac:picMkLst>
            <pc:docMk/>
            <pc:sldMk cId="4132151885" sldId="258"/>
            <ac:picMk id="9" creationId="{8D11239B-C675-E32E-7DF5-5AC5E44C74E6}"/>
          </ac:picMkLst>
        </pc:picChg>
        <pc:picChg chg="del mod">
          <ac:chgData name="[Student] Jade Nassif" userId="6c403966-f5fd-48e7-a085-2e37293d9d10" providerId="ADAL" clId="{0CB6B8D5-4045-4A4F-A5CE-6FE7214F15B9}" dt="2024-08-13T17:34:01.937" v="82" actId="21"/>
          <ac:picMkLst>
            <pc:docMk/>
            <pc:sldMk cId="4132151885" sldId="258"/>
            <ac:picMk id="11" creationId="{7AED0F3C-A4D3-67BE-A381-9F83AFF239F1}"/>
          </ac:picMkLst>
        </pc:picChg>
        <pc:picChg chg="add del mod topLvl">
          <ac:chgData name="[Student] Jade Nassif" userId="6c403966-f5fd-48e7-a085-2e37293d9d10" providerId="ADAL" clId="{0CB6B8D5-4045-4A4F-A5CE-6FE7214F15B9}" dt="2024-08-13T17:42:24.811" v="119" actId="21"/>
          <ac:picMkLst>
            <pc:docMk/>
            <pc:sldMk cId="4132151885" sldId="258"/>
            <ac:picMk id="17" creationId="{8D11239B-C675-E32E-7DF5-5AC5E44C74E6}"/>
          </ac:picMkLst>
        </pc:picChg>
        <pc:picChg chg="add del mod topLvl">
          <ac:chgData name="[Student] Jade Nassif" userId="6c403966-f5fd-48e7-a085-2e37293d9d10" providerId="ADAL" clId="{0CB6B8D5-4045-4A4F-A5CE-6FE7214F15B9}" dt="2024-08-13T17:42:24.811" v="119" actId="21"/>
          <ac:picMkLst>
            <pc:docMk/>
            <pc:sldMk cId="4132151885" sldId="258"/>
            <ac:picMk id="18" creationId="{7AED0F3C-A4D3-67BE-A381-9F83AFF239F1}"/>
          </ac:picMkLst>
        </pc:picChg>
        <pc:picChg chg="add mod">
          <ac:chgData name="[Student] Jade Nassif" userId="6c403966-f5fd-48e7-a085-2e37293d9d10" providerId="ADAL" clId="{0CB6B8D5-4045-4A4F-A5CE-6FE7214F15B9}" dt="2024-08-13T17:43:36.708" v="159" actId="164"/>
          <ac:picMkLst>
            <pc:docMk/>
            <pc:sldMk cId="4132151885" sldId="258"/>
            <ac:picMk id="22" creationId="{8D11239B-C675-E32E-7DF5-5AC5E44C74E6}"/>
          </ac:picMkLst>
        </pc:picChg>
        <pc:picChg chg="add mod">
          <ac:chgData name="[Student] Jade Nassif" userId="6c403966-f5fd-48e7-a085-2e37293d9d10" providerId="ADAL" clId="{0CB6B8D5-4045-4A4F-A5CE-6FE7214F15B9}" dt="2024-08-13T17:43:36.708" v="159" actId="164"/>
          <ac:picMkLst>
            <pc:docMk/>
            <pc:sldMk cId="4132151885" sldId="258"/>
            <ac:picMk id="23" creationId="{7AED0F3C-A4D3-67BE-A381-9F83AFF239F1}"/>
          </ac:picMkLst>
        </pc:picChg>
      </pc:sldChg>
      <pc:sldMasterChg chg="modSp modSldLayout">
        <pc:chgData name="[Student] Jade Nassif" userId="6c403966-f5fd-48e7-a085-2e37293d9d10" providerId="ADAL" clId="{0CB6B8D5-4045-4A4F-A5CE-6FE7214F15B9}" dt="2024-08-13T17:41:38.918" v="109"/>
        <pc:sldMasterMkLst>
          <pc:docMk/>
          <pc:sldMasterMk cId="2693886805" sldId="2147483648"/>
        </pc:sldMasterMkLst>
        <pc:spChg chg="mod">
          <ac:chgData name="[Student] Jade Nassif" userId="6c403966-f5fd-48e7-a085-2e37293d9d10" providerId="ADAL" clId="{0CB6B8D5-4045-4A4F-A5CE-6FE7214F15B9}" dt="2024-08-13T17:41:38.918" v="109"/>
          <ac:spMkLst>
            <pc:docMk/>
            <pc:sldMasterMk cId="2693886805" sldId="2147483648"/>
            <ac:spMk id="2" creationId="{8F91E3E4-2041-F4E1-930A-7FF657F77636}"/>
          </ac:spMkLst>
        </pc:spChg>
        <pc:spChg chg="mod">
          <ac:chgData name="[Student] Jade Nassif" userId="6c403966-f5fd-48e7-a085-2e37293d9d10" providerId="ADAL" clId="{0CB6B8D5-4045-4A4F-A5CE-6FE7214F15B9}" dt="2024-08-13T17:41:38.918" v="109"/>
          <ac:spMkLst>
            <pc:docMk/>
            <pc:sldMasterMk cId="2693886805" sldId="2147483648"/>
            <ac:spMk id="3" creationId="{9827F7B8-3E2D-90F9-751C-205A55A3AB52}"/>
          </ac:spMkLst>
        </pc:spChg>
        <pc:spChg chg="mod">
          <ac:chgData name="[Student] Jade Nassif" userId="6c403966-f5fd-48e7-a085-2e37293d9d10" providerId="ADAL" clId="{0CB6B8D5-4045-4A4F-A5CE-6FE7214F15B9}" dt="2024-08-13T17:41:38.918" v="109"/>
          <ac:spMkLst>
            <pc:docMk/>
            <pc:sldMasterMk cId="2693886805" sldId="2147483648"/>
            <ac:spMk id="4" creationId="{9E30C5B3-2312-01EF-35BA-5AE335E875F6}"/>
          </ac:spMkLst>
        </pc:spChg>
        <pc:spChg chg="mod">
          <ac:chgData name="[Student] Jade Nassif" userId="6c403966-f5fd-48e7-a085-2e37293d9d10" providerId="ADAL" clId="{0CB6B8D5-4045-4A4F-A5CE-6FE7214F15B9}" dt="2024-08-13T17:41:38.918" v="109"/>
          <ac:spMkLst>
            <pc:docMk/>
            <pc:sldMasterMk cId="2693886805" sldId="2147483648"/>
            <ac:spMk id="5" creationId="{E394E442-461C-CA60-4170-C9941CC7D706}"/>
          </ac:spMkLst>
        </pc:spChg>
        <pc:spChg chg="mod">
          <ac:chgData name="[Student] Jade Nassif" userId="6c403966-f5fd-48e7-a085-2e37293d9d10" providerId="ADAL" clId="{0CB6B8D5-4045-4A4F-A5CE-6FE7214F15B9}" dt="2024-08-13T17:41:38.918" v="109"/>
          <ac:spMkLst>
            <pc:docMk/>
            <pc:sldMasterMk cId="2693886805" sldId="2147483648"/>
            <ac:spMk id="6" creationId="{EF80CAA2-5239-3E27-F9DC-5F0E6CE25F6F}"/>
          </ac:spMkLst>
        </pc:spChg>
        <pc:sldLayoutChg chg="modSp">
          <pc:chgData name="[Student] Jade Nassif" userId="6c403966-f5fd-48e7-a085-2e37293d9d10" providerId="ADAL" clId="{0CB6B8D5-4045-4A4F-A5CE-6FE7214F15B9}" dt="2024-08-13T17:41:38.918" v="109"/>
          <pc:sldLayoutMkLst>
            <pc:docMk/>
            <pc:sldMasterMk cId="2693886805" sldId="2147483648"/>
            <pc:sldLayoutMk cId="3514610114" sldId="2147483649"/>
          </pc:sldLayoutMkLst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3514610114" sldId="2147483649"/>
              <ac:spMk id="2" creationId="{2EA1A375-39E2-4C1A-4EC1-6E6FBB72ECC3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3514610114" sldId="2147483649"/>
              <ac:spMk id="3" creationId="{D6315454-D16F-BB9B-86D0-D4D3F9F10CF5}"/>
            </ac:spMkLst>
          </pc:spChg>
        </pc:sldLayoutChg>
        <pc:sldLayoutChg chg="modSp">
          <pc:chgData name="[Student] Jade Nassif" userId="6c403966-f5fd-48e7-a085-2e37293d9d10" providerId="ADAL" clId="{0CB6B8D5-4045-4A4F-A5CE-6FE7214F15B9}" dt="2024-08-13T17:41:38.918" v="109"/>
          <pc:sldLayoutMkLst>
            <pc:docMk/>
            <pc:sldMasterMk cId="2693886805" sldId="2147483648"/>
            <pc:sldLayoutMk cId="1500816922" sldId="2147483651"/>
          </pc:sldLayoutMkLst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1500816922" sldId="2147483651"/>
              <ac:spMk id="2" creationId="{E10929D3-E7A9-B0FB-9DA5-AD004A3B05D5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1500816922" sldId="2147483651"/>
              <ac:spMk id="3" creationId="{F89617BD-8D3C-42C6-8269-1CA229C57A62}"/>
            </ac:spMkLst>
          </pc:spChg>
        </pc:sldLayoutChg>
        <pc:sldLayoutChg chg="modSp">
          <pc:chgData name="[Student] Jade Nassif" userId="6c403966-f5fd-48e7-a085-2e37293d9d10" providerId="ADAL" clId="{0CB6B8D5-4045-4A4F-A5CE-6FE7214F15B9}" dt="2024-08-13T17:41:38.918" v="109"/>
          <pc:sldLayoutMkLst>
            <pc:docMk/>
            <pc:sldMasterMk cId="2693886805" sldId="2147483648"/>
            <pc:sldLayoutMk cId="3527986959" sldId="2147483652"/>
          </pc:sldLayoutMkLst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3527986959" sldId="2147483652"/>
              <ac:spMk id="3" creationId="{BD80A7EF-C225-BC83-F3EF-FC48D24CEBD6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3527986959" sldId="2147483652"/>
              <ac:spMk id="4" creationId="{315658A8-FC65-8FD5-82A0-B770F3598819}"/>
            </ac:spMkLst>
          </pc:spChg>
        </pc:sldLayoutChg>
        <pc:sldLayoutChg chg="modSp">
          <pc:chgData name="[Student] Jade Nassif" userId="6c403966-f5fd-48e7-a085-2e37293d9d10" providerId="ADAL" clId="{0CB6B8D5-4045-4A4F-A5CE-6FE7214F15B9}" dt="2024-08-13T17:41:38.918" v="109"/>
          <pc:sldLayoutMkLst>
            <pc:docMk/>
            <pc:sldMasterMk cId="2693886805" sldId="2147483648"/>
            <pc:sldLayoutMk cId="2739294339" sldId="2147483653"/>
          </pc:sldLayoutMkLst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739294339" sldId="2147483653"/>
              <ac:spMk id="2" creationId="{1D92CB3A-DCBB-A847-D308-26EF2DE34F36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739294339" sldId="2147483653"/>
              <ac:spMk id="3" creationId="{C411FE3D-6159-D6B6-3BEB-B48BB480014A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739294339" sldId="2147483653"/>
              <ac:spMk id="4" creationId="{1BABA726-E22C-0891-CCC0-7C55A66F65E9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739294339" sldId="2147483653"/>
              <ac:spMk id="5" creationId="{DC3F27A7-BEAC-B719-EFF3-B61925E09BB4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739294339" sldId="2147483653"/>
              <ac:spMk id="6" creationId="{4513C0B3-3056-24F9-AEA0-6BC4D7D4DBE5}"/>
            </ac:spMkLst>
          </pc:spChg>
        </pc:sldLayoutChg>
        <pc:sldLayoutChg chg="modSp">
          <pc:chgData name="[Student] Jade Nassif" userId="6c403966-f5fd-48e7-a085-2e37293d9d10" providerId="ADAL" clId="{0CB6B8D5-4045-4A4F-A5CE-6FE7214F15B9}" dt="2024-08-13T17:41:38.918" v="109"/>
          <pc:sldLayoutMkLst>
            <pc:docMk/>
            <pc:sldMasterMk cId="2693886805" sldId="2147483648"/>
            <pc:sldLayoutMk cId="2432027265" sldId="2147483656"/>
          </pc:sldLayoutMkLst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432027265" sldId="2147483656"/>
              <ac:spMk id="2" creationId="{A3E5028C-8F07-604A-D238-425E9B0A4995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432027265" sldId="2147483656"/>
              <ac:spMk id="3" creationId="{8FC73620-56A3-1758-491C-AE661E2076ED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2432027265" sldId="2147483656"/>
              <ac:spMk id="4" creationId="{58450F73-A615-D708-08C2-1783D32AA5C1}"/>
            </ac:spMkLst>
          </pc:spChg>
        </pc:sldLayoutChg>
        <pc:sldLayoutChg chg="modSp">
          <pc:chgData name="[Student] Jade Nassif" userId="6c403966-f5fd-48e7-a085-2e37293d9d10" providerId="ADAL" clId="{0CB6B8D5-4045-4A4F-A5CE-6FE7214F15B9}" dt="2024-08-13T17:41:38.918" v="109"/>
          <pc:sldLayoutMkLst>
            <pc:docMk/>
            <pc:sldMasterMk cId="2693886805" sldId="2147483648"/>
            <pc:sldLayoutMk cId="3867158385" sldId="2147483657"/>
          </pc:sldLayoutMkLst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3867158385" sldId="2147483657"/>
              <ac:spMk id="2" creationId="{2B94B69A-6D2B-5248-BD3C-F3F9D6365D69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3867158385" sldId="2147483657"/>
              <ac:spMk id="3" creationId="{AD95A6F1-50A5-38BB-BCD7-E6012334CEBE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3867158385" sldId="2147483657"/>
              <ac:spMk id="4" creationId="{1673F93D-CAB2-421D-3EF2-FCC4C3FEA543}"/>
            </ac:spMkLst>
          </pc:spChg>
        </pc:sldLayoutChg>
        <pc:sldLayoutChg chg="modSp">
          <pc:chgData name="[Student] Jade Nassif" userId="6c403966-f5fd-48e7-a085-2e37293d9d10" providerId="ADAL" clId="{0CB6B8D5-4045-4A4F-A5CE-6FE7214F15B9}" dt="2024-08-13T17:41:38.918" v="109"/>
          <pc:sldLayoutMkLst>
            <pc:docMk/>
            <pc:sldMasterMk cId="2693886805" sldId="2147483648"/>
            <pc:sldLayoutMk cId="1976597553" sldId="2147483659"/>
          </pc:sldLayoutMkLst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1976597553" sldId="2147483659"/>
              <ac:spMk id="2" creationId="{263B7420-6959-8FEF-32CB-722032C91275}"/>
            </ac:spMkLst>
          </pc:spChg>
          <pc:spChg chg="mod">
            <ac:chgData name="[Student] Jade Nassif" userId="6c403966-f5fd-48e7-a085-2e37293d9d10" providerId="ADAL" clId="{0CB6B8D5-4045-4A4F-A5CE-6FE7214F15B9}" dt="2024-08-13T17:41:38.918" v="109"/>
            <ac:spMkLst>
              <pc:docMk/>
              <pc:sldMasterMk cId="2693886805" sldId="2147483648"/>
              <pc:sldLayoutMk cId="1976597553" sldId="2147483659"/>
              <ac:spMk id="3" creationId="{6C3DAD32-DDC9-A0C4-9FBE-91B19685197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375-39E2-4C1A-4EC1-6E6FBB72E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15454-D16F-BB9B-86D0-D4D3F9F1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6E48-75CA-D292-56CF-122DC39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B685-F281-8862-63EC-3C029A8F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6149-0FD7-4D95-D90A-A751B6F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07B-4FB2-666A-79F4-1CAA9E94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5D3FF-FC91-E8DF-621D-FCBD69D3D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5C5E-D76B-C7D6-7ED9-132A61B7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50ED-453D-A61B-420D-724072E4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920A-30C1-6715-8DEC-2AB3D220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B7420-6959-8FEF-32CB-722032C91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DAD32-DDC9-A0C4-9FBE-91B196851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411B-B7CF-42DC-E1AD-AF8D0BA4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7DF18-35F5-ED19-861F-C7679CFD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37C1-DE69-2413-C2FC-A4E5648B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3500-0CB8-91F3-3492-B528F5B5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7632-A834-693D-3C18-238A8ECD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11AA-C76D-3802-FC51-F08DCB78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E8E5-9FAF-E7BC-695C-E5B25472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0CCC6-48BC-8A82-A370-6C723613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29D3-E7A9-B0FB-9DA5-AD004A3B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1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617BD-8D3C-42C6-8269-1CA229C5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EAD-0DD5-0969-252C-C1119DCC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8697-745C-5B92-3500-6D709E58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72B1-7859-D45C-F297-6939DBA8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4FB5-9CEC-3D96-D766-2A6CD29C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A7EF-C225-BC83-F3EF-FC48D24C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8A8-FC65-8FD5-82A0-B770F359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813C-5E19-1D45-935F-CC4E268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2C40-60A1-1023-B96A-C087CEB9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849A1-296D-37FE-1E1E-C7E4BBCB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B3A-DCBB-A847-D308-26EF2DE3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1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FE3D-6159-D6B6-3BEB-B48BB480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BA726-E22C-0891-CCC0-7C55A66F6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F27A7-BEAC-B719-EFF3-B61925E0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3C0B3-3056-24F9-AEA0-6BC4D7D4D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AD9C2-5B37-C26A-E85D-019255E8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F1A7B-520A-7034-8835-E79CCFD8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B20D7-AD08-1E86-0491-D8438FC0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10DB-3219-6FD8-9A2E-74D5B237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9DEB4-037B-8893-3357-96C755CF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EC26F-B816-050F-E0A5-CD2BCEEF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8144A-32F8-356F-6DC6-A60861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2A319-2C47-8214-96DE-A49701BD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A7B33-8F27-0062-0F58-FFDA3DF0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6B5D-E464-7FD6-3455-3D319844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028C-8F07-604A-D238-425E9B0A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3620-56A3-1758-491C-AE661E20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50F73-A615-D708-08C2-1783D32AA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47C7-A1D3-2F59-6313-40842AB3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5DEB9-B0B8-4550-A98B-3D6E29B2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1BE36-7154-2933-776C-A12685DB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69A-6D2B-5248-BD3C-F3F9D63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5A6F1-50A5-38BB-BCD7-E6012334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3F93D-CAB2-421D-3EF2-FCC4C3FE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F9F9-045B-AD5F-8EE4-C3D797AD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ECA71-CF5A-9C92-1612-D1DC6171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0C551-EC76-7C24-41B4-3961CE7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1E3E4-2041-F4E1-930A-7FF657F7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F7B8-3E2D-90F9-751C-205A55A3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C5B3-2312-01EF-35BA-5AE335E87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49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B00BD-1F20-44B2-BC25-276CEB995830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E442-461C-CA60-4170-C9941CC7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49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CAA2-5239-3E27-F9DC-5F0E6CE2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49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8A0B1-16D0-451F-8B77-E5A49767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543EF4E-7149-F9C4-2A35-67610CCC60B8}"/>
              </a:ext>
            </a:extLst>
          </p:cNvPr>
          <p:cNvGrpSpPr/>
          <p:nvPr/>
        </p:nvGrpSpPr>
        <p:grpSpPr>
          <a:xfrm>
            <a:off x="1560043" y="1712383"/>
            <a:ext cx="9071914" cy="3433234"/>
            <a:chOff x="1600557" y="-724087"/>
            <a:chExt cx="9071914" cy="3433234"/>
          </a:xfrm>
        </p:grpSpPr>
        <p:pic>
          <p:nvPicPr>
            <p:cNvPr id="9" name="Picture 8" descr="A colorful half of a sun&#10;&#10;Description automatically generated with medium confidence">
              <a:extLst>
                <a:ext uri="{FF2B5EF4-FFF2-40B4-BE49-F238E27FC236}">
                  <a16:creationId xmlns:a16="http://schemas.microsoft.com/office/drawing/2014/main" id="{8D11239B-C675-E32E-7DF5-5AC5E44C7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924" b="980"/>
            <a:stretch/>
          </p:blipFill>
          <p:spPr>
            <a:xfrm>
              <a:off x="7157361" y="-724087"/>
              <a:ext cx="3515110" cy="3433234"/>
            </a:xfrm>
            <a:prstGeom prst="rect">
              <a:avLst/>
            </a:prstGeom>
          </p:spPr>
        </p:pic>
        <p:pic>
          <p:nvPicPr>
            <p:cNvPr id="11" name="Picture 10" descr="A close-up of a rainbow&#10;&#10;Description automatically generated">
              <a:extLst>
                <a:ext uri="{FF2B5EF4-FFF2-40B4-BE49-F238E27FC236}">
                  <a16:creationId xmlns:a16="http://schemas.microsoft.com/office/drawing/2014/main" id="{7AED0F3C-A4D3-67BE-A381-9F83AFF2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0"/>
            <a:stretch/>
          </p:blipFill>
          <p:spPr>
            <a:xfrm>
              <a:off x="1600557" y="-724087"/>
              <a:ext cx="5485868" cy="3433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20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D466D8-AA36-603D-D5FE-902C99776D9E}"/>
              </a:ext>
            </a:extLst>
          </p:cNvPr>
          <p:cNvGrpSpPr/>
          <p:nvPr/>
        </p:nvGrpSpPr>
        <p:grpSpPr>
          <a:xfrm>
            <a:off x="1560043" y="1712383"/>
            <a:ext cx="9071915" cy="3433234"/>
            <a:chOff x="1600556" y="2794616"/>
            <a:chExt cx="9071915" cy="343323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D11239B-C675-E32E-7DF5-5AC5E44C7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924" b="980"/>
            <a:stretch/>
          </p:blipFill>
          <p:spPr>
            <a:xfrm>
              <a:off x="7157361" y="2794616"/>
              <a:ext cx="3515110" cy="343323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AED0F3C-A4D3-67BE-A381-9F83AFF2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0"/>
            <a:stretch/>
          </p:blipFill>
          <p:spPr>
            <a:xfrm>
              <a:off x="1600556" y="2794616"/>
              <a:ext cx="5485867" cy="3433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65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504E33F-F2FC-5909-0FC2-482802F875CF}"/>
              </a:ext>
            </a:extLst>
          </p:cNvPr>
          <p:cNvGrpSpPr/>
          <p:nvPr/>
        </p:nvGrpSpPr>
        <p:grpSpPr>
          <a:xfrm>
            <a:off x="1560043" y="1712383"/>
            <a:ext cx="9071915" cy="3433234"/>
            <a:chOff x="1623705" y="2013325"/>
            <a:chExt cx="9071915" cy="343323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D11239B-C675-E32E-7DF5-5AC5E44C7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924" b="980"/>
            <a:stretch/>
          </p:blipFill>
          <p:spPr>
            <a:xfrm>
              <a:off x="7180510" y="2013325"/>
              <a:ext cx="3515110" cy="34332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ED0F3C-A4D3-67BE-A381-9F83AFF2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0"/>
            <a:stretch/>
          </p:blipFill>
          <p:spPr>
            <a:xfrm>
              <a:off x="1623705" y="2013325"/>
              <a:ext cx="5485867" cy="3433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15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2024-08-13T17:27:39Z</dcterms:created>
  <dcterms:modified xsi:type="dcterms:W3CDTF">2024-08-13T17:43:40Z</dcterms:modified>
</cp:coreProperties>
</file>