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1EDF7-E804-4998-BCB6-FEB0EB6DD20F}" v="4" dt="2024-08-14T08:03:10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8179A371-64B3-4462-9D67-C5118A1DE0F1}"/>
    <pc:docChg chg="undo redo custSel modSld">
      <pc:chgData name="[Student] Jade Nassif" userId="6c403966-f5fd-48e7-a085-2e37293d9d10" providerId="ADAL" clId="{8179A371-64B3-4462-9D67-C5118A1DE0F1}" dt="2024-06-28T21:58:57.813" v="1647" actId="1076"/>
      <pc:docMkLst>
        <pc:docMk/>
      </pc:docMkLst>
      <pc:sldChg chg="addSp delSp modSp mod">
        <pc:chgData name="[Student] Jade Nassif" userId="6c403966-f5fd-48e7-a085-2e37293d9d10" providerId="ADAL" clId="{8179A371-64B3-4462-9D67-C5118A1DE0F1}" dt="2024-06-28T21:58:57.813" v="1647" actId="1076"/>
        <pc:sldMkLst>
          <pc:docMk/>
          <pc:sldMk cId="2691331981" sldId="256"/>
        </pc:sldMkLst>
        <pc:spChg chg="add mod ord">
          <ac:chgData name="[Student] Jade Nassif" userId="6c403966-f5fd-48e7-a085-2e37293d9d10" providerId="ADAL" clId="{8179A371-64B3-4462-9D67-C5118A1DE0F1}" dt="2024-06-28T20:27:21.842" v="1299" actId="1076"/>
          <ac:spMkLst>
            <pc:docMk/>
            <pc:sldMk cId="2691331981" sldId="256"/>
            <ac:spMk id="2" creationId="{97036182-EF57-974E-D563-BDD79B281193}"/>
          </ac:spMkLst>
        </pc:spChg>
        <pc:spChg chg="add del mod">
          <ac:chgData name="[Student] Jade Nassif" userId="6c403966-f5fd-48e7-a085-2e37293d9d10" providerId="ADAL" clId="{8179A371-64B3-4462-9D67-C5118A1DE0F1}" dt="2024-06-28T18:50:59.412" v="341" actId="478"/>
          <ac:spMkLst>
            <pc:docMk/>
            <pc:sldMk cId="2691331981" sldId="256"/>
            <ac:spMk id="3" creationId="{33FBB86E-5BC1-E9E8-C09B-26000AE24D73}"/>
          </ac:spMkLst>
        </pc:spChg>
        <pc:spChg chg="add mod ord">
          <ac:chgData name="[Student] Jade Nassif" userId="6c403966-f5fd-48e7-a085-2e37293d9d10" providerId="ADAL" clId="{8179A371-64B3-4462-9D67-C5118A1DE0F1}" dt="2024-06-28T20:26:46.310" v="1291" actId="1076"/>
          <ac:spMkLst>
            <pc:docMk/>
            <pc:sldMk cId="2691331981" sldId="256"/>
            <ac:spMk id="8" creationId="{C76723F6-8C18-99BB-460D-E4E23EA7A256}"/>
          </ac:spMkLst>
        </pc:spChg>
        <pc:spChg chg="add mod">
          <ac:chgData name="[Student] Jade Nassif" userId="6c403966-f5fd-48e7-a085-2e37293d9d10" providerId="ADAL" clId="{8179A371-64B3-4462-9D67-C5118A1DE0F1}" dt="2024-06-28T20:26:18.760" v="1287" actId="404"/>
          <ac:spMkLst>
            <pc:docMk/>
            <pc:sldMk cId="2691331981" sldId="256"/>
            <ac:spMk id="13" creationId="{EC7F9B40-EED5-0A0B-1B09-C209EAC49208}"/>
          </ac:spMkLst>
        </pc:spChg>
        <pc:spChg chg="add mod">
          <ac:chgData name="[Student] Jade Nassif" userId="6c403966-f5fd-48e7-a085-2e37293d9d10" providerId="ADAL" clId="{8179A371-64B3-4462-9D67-C5118A1DE0F1}" dt="2024-06-28T21:50:25.939" v="1536"/>
          <ac:spMkLst>
            <pc:docMk/>
            <pc:sldMk cId="2691331981" sldId="256"/>
            <ac:spMk id="16" creationId="{E2E5DBA6-3F8C-3DA0-4D14-B69034F881A6}"/>
          </ac:spMkLst>
        </pc:spChg>
        <pc:spChg chg="del">
          <ac:chgData name="[Student] Jade Nassif" userId="6c403966-f5fd-48e7-a085-2e37293d9d10" providerId="ADAL" clId="{8179A371-64B3-4462-9D67-C5118A1DE0F1}" dt="2024-06-28T11:32:55.872" v="1"/>
          <ac:spMkLst>
            <pc:docMk/>
            <pc:sldMk cId="2691331981" sldId="256"/>
            <ac:spMk id="18" creationId="{B5DD3DD2-17F2-F067-7F51-FFC49B321B45}"/>
          </ac:spMkLst>
        </pc:spChg>
        <pc:spChg chg="add del mod ord">
          <ac:chgData name="[Student] Jade Nassif" userId="6c403966-f5fd-48e7-a085-2e37293d9d10" providerId="ADAL" clId="{8179A371-64B3-4462-9D67-C5118A1DE0F1}" dt="2024-06-28T11:40:11.662" v="130" actId="478"/>
          <ac:spMkLst>
            <pc:docMk/>
            <pc:sldMk cId="2691331981" sldId="256"/>
            <ac:spMk id="22" creationId="{7FCBE598-9836-725E-1FE3-FE7100B8C6E3}"/>
          </ac:spMkLst>
        </pc:spChg>
        <pc:spChg chg="add del mod">
          <ac:chgData name="[Student] Jade Nassif" userId="6c403966-f5fd-48e7-a085-2e37293d9d10" providerId="ADAL" clId="{8179A371-64B3-4462-9D67-C5118A1DE0F1}" dt="2024-06-28T11:43:00.373" v="189" actId="478"/>
          <ac:spMkLst>
            <pc:docMk/>
            <pc:sldMk cId="2691331981" sldId="256"/>
            <ac:spMk id="23" creationId="{498F7FC6-A7A6-9A68-F91B-28F65FF4B78E}"/>
          </ac:spMkLst>
        </pc:spChg>
        <pc:spChg chg="add mod">
          <ac:chgData name="[Student] Jade Nassif" userId="6c403966-f5fd-48e7-a085-2e37293d9d10" providerId="ADAL" clId="{8179A371-64B3-4462-9D67-C5118A1DE0F1}" dt="2024-06-28T21:54:11.320" v="1592" actId="1035"/>
          <ac:spMkLst>
            <pc:docMk/>
            <pc:sldMk cId="2691331981" sldId="256"/>
            <ac:spMk id="24" creationId="{19FF95FA-8654-B073-D78B-CAFC5BE5B794}"/>
          </ac:spMkLst>
        </pc:spChg>
        <pc:spChg chg="add mod">
          <ac:chgData name="[Student] Jade Nassif" userId="6c403966-f5fd-48e7-a085-2e37293d9d10" providerId="ADAL" clId="{8179A371-64B3-4462-9D67-C5118A1DE0F1}" dt="2024-06-28T21:45:33.627" v="1497" actId="14100"/>
          <ac:spMkLst>
            <pc:docMk/>
            <pc:sldMk cId="2691331981" sldId="256"/>
            <ac:spMk id="26" creationId="{42B4AFBA-422C-633D-2030-FE39441A016C}"/>
          </ac:spMkLst>
        </pc:spChg>
        <pc:spChg chg="add del mod">
          <ac:chgData name="[Student] Jade Nassif" userId="6c403966-f5fd-48e7-a085-2e37293d9d10" providerId="ADAL" clId="{8179A371-64B3-4462-9D67-C5118A1DE0F1}" dt="2024-06-28T18:52:41.870" v="364" actId="478"/>
          <ac:spMkLst>
            <pc:docMk/>
            <pc:sldMk cId="2691331981" sldId="256"/>
            <ac:spMk id="29" creationId="{5437580C-A10B-5F37-FEB1-5A1506C490BC}"/>
          </ac:spMkLst>
        </pc:spChg>
        <pc:spChg chg="add mod">
          <ac:chgData name="[Student] Jade Nassif" userId="6c403966-f5fd-48e7-a085-2e37293d9d10" providerId="ADAL" clId="{8179A371-64B3-4462-9D67-C5118A1DE0F1}" dt="2024-06-28T20:27:07.158" v="1295" actId="1076"/>
          <ac:spMkLst>
            <pc:docMk/>
            <pc:sldMk cId="2691331981" sldId="256"/>
            <ac:spMk id="30" creationId="{35F03554-49A5-8EE2-9474-8C88AE29BF1D}"/>
          </ac:spMkLst>
        </pc:spChg>
        <pc:spChg chg="add mod">
          <ac:chgData name="[Student] Jade Nassif" userId="6c403966-f5fd-48e7-a085-2e37293d9d10" providerId="ADAL" clId="{8179A371-64B3-4462-9D67-C5118A1DE0F1}" dt="2024-06-28T21:49:38.865" v="1534" actId="1076"/>
          <ac:spMkLst>
            <pc:docMk/>
            <pc:sldMk cId="2691331981" sldId="256"/>
            <ac:spMk id="32" creationId="{4C41A5D4-FE57-1A8C-9F66-DC09B87C2418}"/>
          </ac:spMkLst>
        </pc:spChg>
        <pc:spChg chg="add mod">
          <ac:chgData name="[Student] Jade Nassif" userId="6c403966-f5fd-48e7-a085-2e37293d9d10" providerId="ADAL" clId="{8179A371-64B3-4462-9D67-C5118A1DE0F1}" dt="2024-06-28T20:26:18.760" v="1287" actId="404"/>
          <ac:spMkLst>
            <pc:docMk/>
            <pc:sldMk cId="2691331981" sldId="256"/>
            <ac:spMk id="33" creationId="{028EF976-1104-9806-FB1D-166C2D308A80}"/>
          </ac:spMkLst>
        </pc:spChg>
        <pc:spChg chg="add mod">
          <ac:chgData name="[Student] Jade Nassif" userId="6c403966-f5fd-48e7-a085-2e37293d9d10" providerId="ADAL" clId="{8179A371-64B3-4462-9D67-C5118A1DE0F1}" dt="2024-06-28T20:26:18.760" v="1287" actId="404"/>
          <ac:spMkLst>
            <pc:docMk/>
            <pc:sldMk cId="2691331981" sldId="256"/>
            <ac:spMk id="34" creationId="{68ADD408-57D1-1401-AB6D-6AB3E5B3078D}"/>
          </ac:spMkLst>
        </pc:spChg>
        <pc:spChg chg="add mod">
          <ac:chgData name="[Student] Jade Nassif" userId="6c403966-f5fd-48e7-a085-2e37293d9d10" providerId="ADAL" clId="{8179A371-64B3-4462-9D67-C5118A1DE0F1}" dt="2024-06-28T21:42:37.939" v="1404" actId="1076"/>
          <ac:spMkLst>
            <pc:docMk/>
            <pc:sldMk cId="2691331981" sldId="256"/>
            <ac:spMk id="36" creationId="{A6F85B8E-DB0B-2AEB-B04D-0A24FFE76512}"/>
          </ac:spMkLst>
        </pc:spChg>
        <pc:spChg chg="add mod">
          <ac:chgData name="[Student] Jade Nassif" userId="6c403966-f5fd-48e7-a085-2e37293d9d10" providerId="ADAL" clId="{8179A371-64B3-4462-9D67-C5118A1DE0F1}" dt="2024-06-28T21:54:52.731" v="1593" actId="1076"/>
          <ac:spMkLst>
            <pc:docMk/>
            <pc:sldMk cId="2691331981" sldId="256"/>
            <ac:spMk id="37" creationId="{D9F52B16-0515-53B8-5221-7D983D0E3FFE}"/>
          </ac:spMkLst>
        </pc:spChg>
        <pc:spChg chg="add mod">
          <ac:chgData name="[Student] Jade Nassif" userId="6c403966-f5fd-48e7-a085-2e37293d9d10" providerId="ADAL" clId="{8179A371-64B3-4462-9D67-C5118A1DE0F1}" dt="2024-06-28T21:51:35.628" v="1558" actId="1076"/>
          <ac:spMkLst>
            <pc:docMk/>
            <pc:sldMk cId="2691331981" sldId="256"/>
            <ac:spMk id="38" creationId="{173D3581-998F-3914-FB19-40422D0D673F}"/>
          </ac:spMkLst>
        </pc:spChg>
        <pc:spChg chg="add mod">
          <ac:chgData name="[Student] Jade Nassif" userId="6c403966-f5fd-48e7-a085-2e37293d9d10" providerId="ADAL" clId="{8179A371-64B3-4462-9D67-C5118A1DE0F1}" dt="2024-06-28T20:27:38.312" v="1302" actId="1076"/>
          <ac:spMkLst>
            <pc:docMk/>
            <pc:sldMk cId="2691331981" sldId="256"/>
            <ac:spMk id="53" creationId="{785C247D-10E4-8CE6-13CA-B1D51C6F3594}"/>
          </ac:spMkLst>
        </pc:spChg>
        <pc:spChg chg="add mod">
          <ac:chgData name="[Student] Jade Nassif" userId="6c403966-f5fd-48e7-a085-2e37293d9d10" providerId="ADAL" clId="{8179A371-64B3-4462-9D67-C5118A1DE0F1}" dt="2024-06-28T19:59:29.980" v="1273" actId="164"/>
          <ac:spMkLst>
            <pc:docMk/>
            <pc:sldMk cId="2691331981" sldId="256"/>
            <ac:spMk id="55" creationId="{5CA2E022-172B-C6A4-7C2C-74F5631CD8D9}"/>
          </ac:spMkLst>
        </pc:spChg>
        <pc:spChg chg="add mod">
          <ac:chgData name="[Student] Jade Nassif" userId="6c403966-f5fd-48e7-a085-2e37293d9d10" providerId="ADAL" clId="{8179A371-64B3-4462-9D67-C5118A1DE0F1}" dt="2024-06-28T20:26:18.760" v="1287" actId="404"/>
          <ac:spMkLst>
            <pc:docMk/>
            <pc:sldMk cId="2691331981" sldId="256"/>
            <ac:spMk id="56" creationId="{73299E1F-AA6C-FFBB-A3D9-365E733D4D84}"/>
          </ac:spMkLst>
        </pc:spChg>
        <pc:spChg chg="add del mod">
          <ac:chgData name="[Student] Jade Nassif" userId="6c403966-f5fd-48e7-a085-2e37293d9d10" providerId="ADAL" clId="{8179A371-64B3-4462-9D67-C5118A1DE0F1}" dt="2024-06-28T19:02:02.733" v="458" actId="478"/>
          <ac:spMkLst>
            <pc:docMk/>
            <pc:sldMk cId="2691331981" sldId="256"/>
            <ac:spMk id="57" creationId="{9A99E95A-534C-FE20-15C7-38D7A91508D6}"/>
          </ac:spMkLst>
        </pc:spChg>
        <pc:spChg chg="add del">
          <ac:chgData name="[Student] Jade Nassif" userId="6c403966-f5fd-48e7-a085-2e37293d9d10" providerId="ADAL" clId="{8179A371-64B3-4462-9D67-C5118A1DE0F1}" dt="2024-06-28T19:02:26.942" v="460" actId="478"/>
          <ac:spMkLst>
            <pc:docMk/>
            <pc:sldMk cId="2691331981" sldId="256"/>
            <ac:spMk id="58" creationId="{3D8E32DC-3F69-2421-07E1-17EACBCF66E3}"/>
          </ac:spMkLst>
        </pc:spChg>
        <pc:spChg chg="add del">
          <ac:chgData name="[Student] Jade Nassif" userId="6c403966-f5fd-48e7-a085-2e37293d9d10" providerId="ADAL" clId="{8179A371-64B3-4462-9D67-C5118A1DE0F1}" dt="2024-06-28T19:02:42.247" v="462" actId="478"/>
          <ac:spMkLst>
            <pc:docMk/>
            <pc:sldMk cId="2691331981" sldId="256"/>
            <ac:spMk id="59" creationId="{0A4005F9-9AB9-62DC-109A-ACAB8A074913}"/>
          </ac:spMkLst>
        </pc:spChg>
        <pc:spChg chg="add del">
          <ac:chgData name="[Student] Jade Nassif" userId="6c403966-f5fd-48e7-a085-2e37293d9d10" providerId="ADAL" clId="{8179A371-64B3-4462-9D67-C5118A1DE0F1}" dt="2024-06-28T19:03:02.810" v="466" actId="478"/>
          <ac:spMkLst>
            <pc:docMk/>
            <pc:sldMk cId="2691331981" sldId="256"/>
            <ac:spMk id="63" creationId="{2FD5E3B4-E70B-8B9B-6C65-AEB4663E905A}"/>
          </ac:spMkLst>
        </pc:spChg>
        <pc:spChg chg="add mod topLvl">
          <ac:chgData name="[Student] Jade Nassif" userId="6c403966-f5fd-48e7-a085-2e37293d9d10" providerId="ADAL" clId="{8179A371-64B3-4462-9D67-C5118A1DE0F1}" dt="2024-06-28T19:08:20.255" v="565" actId="164"/>
          <ac:spMkLst>
            <pc:docMk/>
            <pc:sldMk cId="2691331981" sldId="256"/>
            <ac:spMk id="64" creationId="{A43ADC10-BB70-86EF-0379-BA456AC245D8}"/>
          </ac:spMkLst>
        </pc:spChg>
        <pc:spChg chg="mod">
          <ac:chgData name="[Student] Jade Nassif" userId="6c403966-f5fd-48e7-a085-2e37293d9d10" providerId="ADAL" clId="{8179A371-64B3-4462-9D67-C5118A1DE0F1}" dt="2024-06-28T19:03:35.879" v="471"/>
          <ac:spMkLst>
            <pc:docMk/>
            <pc:sldMk cId="2691331981" sldId="256"/>
            <ac:spMk id="68" creationId="{D8C4CFE7-6ABB-8BEC-ACB5-DA586AC1B6B2}"/>
          </ac:spMkLst>
        </pc:spChg>
        <pc:spChg chg="add mod">
          <ac:chgData name="[Student] Jade Nassif" userId="6c403966-f5fd-48e7-a085-2e37293d9d10" providerId="ADAL" clId="{8179A371-64B3-4462-9D67-C5118A1DE0F1}" dt="2024-06-28T19:03:48.243" v="474"/>
          <ac:spMkLst>
            <pc:docMk/>
            <pc:sldMk cId="2691331981" sldId="256"/>
            <ac:spMk id="70" creationId="{0E22B278-A30E-ABE2-7606-251FE1C9460B}"/>
          </ac:spMkLst>
        </pc:spChg>
        <pc:spChg chg="add mod">
          <ac:chgData name="[Student] Jade Nassif" userId="6c403966-f5fd-48e7-a085-2e37293d9d10" providerId="ADAL" clId="{8179A371-64B3-4462-9D67-C5118A1DE0F1}" dt="2024-06-28T19:08:20.255" v="565" actId="164"/>
          <ac:spMkLst>
            <pc:docMk/>
            <pc:sldMk cId="2691331981" sldId="256"/>
            <ac:spMk id="71" creationId="{90651894-6932-E7AA-28CB-EF80CBE07334}"/>
          </ac:spMkLst>
        </pc:spChg>
        <pc:spChg chg="mod">
          <ac:chgData name="[Student] Jade Nassif" userId="6c403966-f5fd-48e7-a085-2e37293d9d10" providerId="ADAL" clId="{8179A371-64B3-4462-9D67-C5118A1DE0F1}" dt="2024-06-28T19:07:30.765" v="539" actId="27803"/>
          <ac:spMkLst>
            <pc:docMk/>
            <pc:sldMk cId="2691331981" sldId="256"/>
            <ac:spMk id="78" creationId="{BE7EC7E2-160C-D1D3-B6F1-C4CA6210398C}"/>
          </ac:spMkLst>
        </pc:spChg>
        <pc:spChg chg="mod">
          <ac:chgData name="[Student] Jade Nassif" userId="6c403966-f5fd-48e7-a085-2e37293d9d10" providerId="ADAL" clId="{8179A371-64B3-4462-9D67-C5118A1DE0F1}" dt="2024-06-28T19:07:30.765" v="539" actId="27803"/>
          <ac:spMkLst>
            <pc:docMk/>
            <pc:sldMk cId="2691331981" sldId="256"/>
            <ac:spMk id="79" creationId="{E0D93495-4804-00EA-EE38-4BD28DD42EBF}"/>
          </ac:spMkLst>
        </pc:spChg>
        <pc:spChg chg="mod">
          <ac:chgData name="[Student] Jade Nassif" userId="6c403966-f5fd-48e7-a085-2e37293d9d10" providerId="ADAL" clId="{8179A371-64B3-4462-9D67-C5118A1DE0F1}" dt="2024-06-28T19:07:30.765" v="539" actId="27803"/>
          <ac:spMkLst>
            <pc:docMk/>
            <pc:sldMk cId="2691331981" sldId="256"/>
            <ac:spMk id="80" creationId="{6294561A-FB8F-EEFC-9B96-C1203537009D}"/>
          </ac:spMkLst>
        </pc:spChg>
        <pc:spChg chg="add del mod">
          <ac:chgData name="[Student] Jade Nassif" userId="6c403966-f5fd-48e7-a085-2e37293d9d10" providerId="ADAL" clId="{8179A371-64B3-4462-9D67-C5118A1DE0F1}" dt="2024-06-28T19:11:14.273" v="608" actId="478"/>
          <ac:spMkLst>
            <pc:docMk/>
            <pc:sldMk cId="2691331981" sldId="256"/>
            <ac:spMk id="85" creationId="{96C2309F-356B-A1B9-620D-8608DCEA64C6}"/>
          </ac:spMkLst>
        </pc:spChg>
        <pc:spChg chg="add del mod">
          <ac:chgData name="[Student] Jade Nassif" userId="6c403966-f5fd-48e7-a085-2e37293d9d10" providerId="ADAL" clId="{8179A371-64B3-4462-9D67-C5118A1DE0F1}" dt="2024-06-28T19:12:47.605" v="632" actId="478"/>
          <ac:spMkLst>
            <pc:docMk/>
            <pc:sldMk cId="2691331981" sldId="256"/>
            <ac:spMk id="86" creationId="{FB3CA146-3EE7-0BD4-72D4-ED1198D95F2C}"/>
          </ac:spMkLst>
        </pc:spChg>
        <pc:spChg chg="add del mod">
          <ac:chgData name="[Student] Jade Nassif" userId="6c403966-f5fd-48e7-a085-2e37293d9d10" providerId="ADAL" clId="{8179A371-64B3-4462-9D67-C5118A1DE0F1}" dt="2024-06-28T19:13:12.898" v="635" actId="478"/>
          <ac:spMkLst>
            <pc:docMk/>
            <pc:sldMk cId="2691331981" sldId="256"/>
            <ac:spMk id="87" creationId="{F7DE7669-9C12-4920-6309-8200EED6B765}"/>
          </ac:spMkLst>
        </pc:spChg>
        <pc:spChg chg="add del">
          <ac:chgData name="[Student] Jade Nassif" userId="6c403966-f5fd-48e7-a085-2e37293d9d10" providerId="ADAL" clId="{8179A371-64B3-4462-9D67-C5118A1DE0F1}" dt="2024-06-28T19:14:31.809" v="647" actId="478"/>
          <ac:spMkLst>
            <pc:docMk/>
            <pc:sldMk cId="2691331981" sldId="256"/>
            <ac:spMk id="99" creationId="{A70B9E6F-8DBB-FA5C-FE31-FEE5D0AC162F}"/>
          </ac:spMkLst>
        </pc:spChg>
        <pc:spChg chg="add del mod">
          <ac:chgData name="[Student] Jade Nassif" userId="6c403966-f5fd-48e7-a085-2e37293d9d10" providerId="ADAL" clId="{8179A371-64B3-4462-9D67-C5118A1DE0F1}" dt="2024-06-28T19:15:29.015" v="662" actId="478"/>
          <ac:spMkLst>
            <pc:docMk/>
            <pc:sldMk cId="2691331981" sldId="256"/>
            <ac:spMk id="104" creationId="{915FAE2C-AA03-51B0-A0D3-F1198CCE3681}"/>
          </ac:spMkLst>
        </pc:spChg>
        <pc:spChg chg="add del mod">
          <ac:chgData name="[Student] Jade Nassif" userId="6c403966-f5fd-48e7-a085-2e37293d9d10" providerId="ADAL" clId="{8179A371-64B3-4462-9D67-C5118A1DE0F1}" dt="2024-06-28T19:19:52.101" v="720" actId="478"/>
          <ac:spMkLst>
            <pc:docMk/>
            <pc:sldMk cId="2691331981" sldId="256"/>
            <ac:spMk id="108" creationId="{DB0DAF6D-F171-7344-76A4-F1BE8B42905E}"/>
          </ac:spMkLst>
        </pc:spChg>
        <pc:spChg chg="add del mod">
          <ac:chgData name="[Student] Jade Nassif" userId="6c403966-f5fd-48e7-a085-2e37293d9d10" providerId="ADAL" clId="{8179A371-64B3-4462-9D67-C5118A1DE0F1}" dt="2024-06-28T19:21:41.675" v="739" actId="478"/>
          <ac:spMkLst>
            <pc:docMk/>
            <pc:sldMk cId="2691331981" sldId="256"/>
            <ac:spMk id="111" creationId="{5C679E6C-9BC0-7572-DF7D-78BA749586F9}"/>
          </ac:spMkLst>
        </pc:spChg>
        <pc:spChg chg="add del mod">
          <ac:chgData name="[Student] Jade Nassif" userId="6c403966-f5fd-48e7-a085-2e37293d9d10" providerId="ADAL" clId="{8179A371-64B3-4462-9D67-C5118A1DE0F1}" dt="2024-06-28T19:23:29.334" v="777" actId="478"/>
          <ac:spMkLst>
            <pc:docMk/>
            <pc:sldMk cId="2691331981" sldId="256"/>
            <ac:spMk id="112" creationId="{A344E508-AB0C-B7F5-5A69-4172E66F1F02}"/>
          </ac:spMkLst>
        </pc:spChg>
        <pc:spChg chg="add del mod">
          <ac:chgData name="[Student] Jade Nassif" userId="6c403966-f5fd-48e7-a085-2e37293d9d10" providerId="ADAL" clId="{8179A371-64B3-4462-9D67-C5118A1DE0F1}" dt="2024-06-28T19:23:34.898" v="778" actId="478"/>
          <ac:spMkLst>
            <pc:docMk/>
            <pc:sldMk cId="2691331981" sldId="256"/>
            <ac:spMk id="116" creationId="{3DF06F3D-ACC4-6FE5-8D33-030BA0FF9FFC}"/>
          </ac:spMkLst>
        </pc:spChg>
        <pc:spChg chg="add del mod">
          <ac:chgData name="[Student] Jade Nassif" userId="6c403966-f5fd-48e7-a085-2e37293d9d10" providerId="ADAL" clId="{8179A371-64B3-4462-9D67-C5118A1DE0F1}" dt="2024-06-28T19:29:15.814" v="841" actId="478"/>
          <ac:spMkLst>
            <pc:docMk/>
            <pc:sldMk cId="2691331981" sldId="256"/>
            <ac:spMk id="120" creationId="{09BFD01F-EF52-D419-0B2B-B395D65ED6C6}"/>
          </ac:spMkLst>
        </pc:spChg>
        <pc:spChg chg="add del mod">
          <ac:chgData name="[Student] Jade Nassif" userId="6c403966-f5fd-48e7-a085-2e37293d9d10" providerId="ADAL" clId="{8179A371-64B3-4462-9D67-C5118A1DE0F1}" dt="2024-06-28T19:25:52.288" v="796" actId="478"/>
          <ac:spMkLst>
            <pc:docMk/>
            <pc:sldMk cId="2691331981" sldId="256"/>
            <ac:spMk id="126" creationId="{57F671A2-07CD-296E-BD0C-BC414B5E4A79}"/>
          </ac:spMkLst>
        </pc:spChg>
        <pc:spChg chg="add del mod">
          <ac:chgData name="[Student] Jade Nassif" userId="6c403966-f5fd-48e7-a085-2e37293d9d10" providerId="ADAL" clId="{8179A371-64B3-4462-9D67-C5118A1DE0F1}" dt="2024-06-28T19:29:08.092" v="838" actId="478"/>
          <ac:spMkLst>
            <pc:docMk/>
            <pc:sldMk cId="2691331981" sldId="256"/>
            <ac:spMk id="127" creationId="{1034AFA4-32B4-8030-8046-EAE543CABC1A}"/>
          </ac:spMkLst>
        </pc:spChg>
        <pc:spChg chg="add del">
          <ac:chgData name="[Student] Jade Nassif" userId="6c403966-f5fd-48e7-a085-2e37293d9d10" providerId="ADAL" clId="{8179A371-64B3-4462-9D67-C5118A1DE0F1}" dt="2024-06-28T19:29:40.167" v="843" actId="478"/>
          <ac:spMkLst>
            <pc:docMk/>
            <pc:sldMk cId="2691331981" sldId="256"/>
            <ac:spMk id="128" creationId="{D78EA25D-0A35-15D9-B792-585321C54EA6}"/>
          </ac:spMkLst>
        </pc:spChg>
        <pc:spChg chg="add del mod">
          <ac:chgData name="[Student] Jade Nassif" userId="6c403966-f5fd-48e7-a085-2e37293d9d10" providerId="ADAL" clId="{8179A371-64B3-4462-9D67-C5118A1DE0F1}" dt="2024-06-28T19:33:00.374" v="907" actId="478"/>
          <ac:spMkLst>
            <pc:docMk/>
            <pc:sldMk cId="2691331981" sldId="256"/>
            <ac:spMk id="129" creationId="{A9593516-160C-96D0-EC73-68CC197A6953}"/>
          </ac:spMkLst>
        </pc:spChg>
        <pc:spChg chg="add mod">
          <ac:chgData name="[Student] Jade Nassif" userId="6c403966-f5fd-48e7-a085-2e37293d9d10" providerId="ADAL" clId="{8179A371-64B3-4462-9D67-C5118A1DE0F1}" dt="2024-06-28T21:58:57.813" v="1647" actId="1076"/>
          <ac:spMkLst>
            <pc:docMk/>
            <pc:sldMk cId="2691331981" sldId="256"/>
            <ac:spMk id="130" creationId="{6C6F4592-7C62-B24B-3356-0E176BE7E17E}"/>
          </ac:spMkLst>
        </pc:spChg>
        <pc:spChg chg="add del mod">
          <ac:chgData name="[Student] Jade Nassif" userId="6c403966-f5fd-48e7-a085-2e37293d9d10" providerId="ADAL" clId="{8179A371-64B3-4462-9D67-C5118A1DE0F1}" dt="2024-06-28T19:33:15.963" v="910" actId="478"/>
          <ac:spMkLst>
            <pc:docMk/>
            <pc:sldMk cId="2691331981" sldId="256"/>
            <ac:spMk id="130" creationId="{88D2CA23-11A8-C89C-6C5B-36929E22B3DC}"/>
          </ac:spMkLst>
        </pc:spChg>
        <pc:spChg chg="add del mod">
          <ac:chgData name="[Student] Jade Nassif" userId="6c403966-f5fd-48e7-a085-2e37293d9d10" providerId="ADAL" clId="{8179A371-64B3-4462-9D67-C5118A1DE0F1}" dt="2024-06-28T19:34:25.485" v="928" actId="478"/>
          <ac:spMkLst>
            <pc:docMk/>
            <pc:sldMk cId="2691331981" sldId="256"/>
            <ac:spMk id="131" creationId="{F6B62623-21A9-69C0-702B-2C400DE42190}"/>
          </ac:spMkLst>
        </pc:spChg>
        <pc:spChg chg="add del mod">
          <ac:chgData name="[Student] Jade Nassif" userId="6c403966-f5fd-48e7-a085-2e37293d9d10" providerId="ADAL" clId="{8179A371-64B3-4462-9D67-C5118A1DE0F1}" dt="2024-06-28T19:34:59.466" v="941" actId="478"/>
          <ac:spMkLst>
            <pc:docMk/>
            <pc:sldMk cId="2691331981" sldId="256"/>
            <ac:spMk id="132" creationId="{D0586ABB-EB22-77D8-D9B7-4EA2C4F70837}"/>
          </ac:spMkLst>
        </pc:spChg>
        <pc:spChg chg="add del mod">
          <ac:chgData name="[Student] Jade Nassif" userId="6c403966-f5fd-48e7-a085-2e37293d9d10" providerId="ADAL" clId="{8179A371-64B3-4462-9D67-C5118A1DE0F1}" dt="2024-06-28T19:38:44.076" v="994" actId="478"/>
          <ac:spMkLst>
            <pc:docMk/>
            <pc:sldMk cId="2691331981" sldId="256"/>
            <ac:spMk id="137" creationId="{0E65BE02-169A-7C8D-F471-2BDDF22EAA91}"/>
          </ac:spMkLst>
        </pc:spChg>
        <pc:spChg chg="add del mod">
          <ac:chgData name="[Student] Jade Nassif" userId="6c403966-f5fd-48e7-a085-2e37293d9d10" providerId="ADAL" clId="{8179A371-64B3-4462-9D67-C5118A1DE0F1}" dt="2024-06-28T19:42:09.201" v="1143" actId="478"/>
          <ac:spMkLst>
            <pc:docMk/>
            <pc:sldMk cId="2691331981" sldId="256"/>
            <ac:spMk id="138" creationId="{D1735765-4D31-6BB5-CBAD-83034CD101A5}"/>
          </ac:spMkLst>
        </pc:spChg>
        <pc:spChg chg="add del">
          <ac:chgData name="[Student] Jade Nassif" userId="6c403966-f5fd-48e7-a085-2e37293d9d10" providerId="ADAL" clId="{8179A371-64B3-4462-9D67-C5118A1DE0F1}" dt="2024-06-28T19:42:57.724" v="1146" actId="478"/>
          <ac:spMkLst>
            <pc:docMk/>
            <pc:sldMk cId="2691331981" sldId="256"/>
            <ac:spMk id="139" creationId="{18A1B87F-16B8-BEFB-85BA-E00E704716E1}"/>
          </ac:spMkLst>
        </pc:spChg>
        <pc:spChg chg="add del">
          <ac:chgData name="[Student] Jade Nassif" userId="6c403966-f5fd-48e7-a085-2e37293d9d10" providerId="ADAL" clId="{8179A371-64B3-4462-9D67-C5118A1DE0F1}" dt="2024-06-28T19:43:22.441" v="1148" actId="478"/>
          <ac:spMkLst>
            <pc:docMk/>
            <pc:sldMk cId="2691331981" sldId="256"/>
            <ac:spMk id="140" creationId="{869C0119-514C-F923-CCAA-5336C986ED67}"/>
          </ac:spMkLst>
        </pc:spChg>
        <pc:spChg chg="add del mod">
          <ac:chgData name="[Student] Jade Nassif" userId="6c403966-f5fd-48e7-a085-2e37293d9d10" providerId="ADAL" clId="{8179A371-64B3-4462-9D67-C5118A1DE0F1}" dt="2024-06-28T19:43:55.806" v="1151" actId="478"/>
          <ac:spMkLst>
            <pc:docMk/>
            <pc:sldMk cId="2691331981" sldId="256"/>
            <ac:spMk id="141" creationId="{D1039EB7-41D6-BB63-CDE7-C59F2F8D883A}"/>
          </ac:spMkLst>
        </pc:spChg>
        <pc:spChg chg="add mod">
          <ac:chgData name="[Student] Jade Nassif" userId="6c403966-f5fd-48e7-a085-2e37293d9d10" providerId="ADAL" clId="{8179A371-64B3-4462-9D67-C5118A1DE0F1}" dt="2024-06-28T21:53:42.313" v="1578" actId="1076"/>
          <ac:spMkLst>
            <pc:docMk/>
            <pc:sldMk cId="2691331981" sldId="256"/>
            <ac:spMk id="142" creationId="{9EA8E646-13FD-411E-4CBF-0A8C55E77169}"/>
          </ac:spMkLst>
        </pc:spChg>
        <pc:spChg chg="add mod">
          <ac:chgData name="[Student] Jade Nassif" userId="6c403966-f5fd-48e7-a085-2e37293d9d10" providerId="ADAL" clId="{8179A371-64B3-4462-9D67-C5118A1DE0F1}" dt="2024-06-28T21:45:44.317" v="1498" actId="1076"/>
          <ac:spMkLst>
            <pc:docMk/>
            <pc:sldMk cId="2691331981" sldId="256"/>
            <ac:spMk id="143" creationId="{8B44C594-26AD-B73C-F9F4-6B248FDEDAE7}"/>
          </ac:spMkLst>
        </pc:spChg>
        <pc:grpChg chg="add del mod">
          <ac:chgData name="[Student] Jade Nassif" userId="6c403966-f5fd-48e7-a085-2e37293d9d10" providerId="ADAL" clId="{8179A371-64B3-4462-9D67-C5118A1DE0F1}" dt="2024-06-28T19:03:47.004" v="473" actId="165"/>
          <ac:grpSpMkLst>
            <pc:docMk/>
            <pc:sldMk cId="2691331981" sldId="256"/>
            <ac:grpSpMk id="65" creationId="{11BB1E57-73D8-1F80-A791-0D8AD816B9B0}"/>
          </ac:grpSpMkLst>
        </pc:grpChg>
        <pc:grpChg chg="add del mod">
          <ac:chgData name="[Student] Jade Nassif" userId="6c403966-f5fd-48e7-a085-2e37293d9d10" providerId="ADAL" clId="{8179A371-64B3-4462-9D67-C5118A1DE0F1}" dt="2024-06-28T19:03:42.364" v="472" actId="478"/>
          <ac:grpSpMkLst>
            <pc:docMk/>
            <pc:sldMk cId="2691331981" sldId="256"/>
            <ac:grpSpMk id="66" creationId="{2626081F-8EE2-5C70-6BC7-C8FF25A94F63}"/>
          </ac:grpSpMkLst>
        </pc:grpChg>
        <pc:grpChg chg="add del mod">
          <ac:chgData name="[Student] Jade Nassif" userId="6c403966-f5fd-48e7-a085-2e37293d9d10" providerId="ADAL" clId="{8179A371-64B3-4462-9D67-C5118A1DE0F1}" dt="2024-06-28T19:09:30.052" v="585" actId="478"/>
          <ac:grpSpMkLst>
            <pc:docMk/>
            <pc:sldMk cId="2691331981" sldId="256"/>
            <ac:grpSpMk id="72" creationId="{BC65CFEC-9AF9-8A90-13BA-2EFB6C48349C}"/>
          </ac:grpSpMkLst>
        </pc:grpChg>
        <pc:grpChg chg="mod">
          <ac:chgData name="[Student] Jade Nassif" userId="6c403966-f5fd-48e7-a085-2e37293d9d10" providerId="ADAL" clId="{8179A371-64B3-4462-9D67-C5118A1DE0F1}" dt="2024-06-28T19:07:30.765" v="539" actId="27803"/>
          <ac:grpSpMkLst>
            <pc:docMk/>
            <pc:sldMk cId="2691331981" sldId="256"/>
            <ac:grpSpMk id="77" creationId="{B2BC30EA-5E04-FFAD-5F62-A15BC72A97F6}"/>
          </ac:grpSpMkLst>
        </pc:grpChg>
        <pc:grpChg chg="add mod">
          <ac:chgData name="[Student] Jade Nassif" userId="6c403966-f5fd-48e7-a085-2e37293d9d10" providerId="ADAL" clId="{8179A371-64B3-4462-9D67-C5118A1DE0F1}" dt="2024-06-28T21:58:02.586" v="1634" actId="1076"/>
          <ac:grpSpMkLst>
            <pc:docMk/>
            <pc:sldMk cId="2691331981" sldId="256"/>
            <ac:grpSpMk id="129" creationId="{0F87BCEE-7292-1D67-D903-02F35E870D01}"/>
          </ac:grpSpMkLst>
        </pc:grpChg>
        <pc:grpChg chg="add mod">
          <ac:chgData name="[Student] Jade Nassif" userId="6c403966-f5fd-48e7-a085-2e37293d9d10" providerId="ADAL" clId="{8179A371-64B3-4462-9D67-C5118A1DE0F1}" dt="2024-06-28T19:59:29.980" v="1273" actId="164"/>
          <ac:grpSpMkLst>
            <pc:docMk/>
            <pc:sldMk cId="2691331981" sldId="256"/>
            <ac:grpSpMk id="167" creationId="{ADF59DF4-9161-ABF3-DD56-1293F9801224}"/>
          </ac:grpSpMkLst>
        </pc:grpChg>
        <pc:picChg chg="add del mod ord">
          <ac:chgData name="[Student] Jade Nassif" userId="6c403966-f5fd-48e7-a085-2e37293d9d10" providerId="ADAL" clId="{8179A371-64B3-4462-9D67-C5118A1DE0F1}" dt="2024-06-28T21:58:54.065" v="1646" actId="1076"/>
          <ac:picMkLst>
            <pc:docMk/>
            <pc:sldMk cId="2691331981" sldId="256"/>
            <ac:picMk id="11" creationId="{5459B1FB-7A37-D9B2-6EBD-8006E3D6ACB4}"/>
          </ac:picMkLst>
        </pc:picChg>
        <pc:picChg chg="add del mod">
          <ac:chgData name="[Student] Jade Nassif" userId="6c403966-f5fd-48e7-a085-2e37293d9d10" providerId="ADAL" clId="{8179A371-64B3-4462-9D67-C5118A1DE0F1}" dt="2024-06-28T19:07:42.025" v="551" actId="1076"/>
          <ac:picMkLst>
            <pc:docMk/>
            <pc:sldMk cId="2691331981" sldId="256"/>
            <ac:picMk id="74" creationId="{1158185A-C80A-98BA-42DB-5DA6C16B640E}"/>
          </ac:picMkLst>
        </pc:picChg>
        <pc:picChg chg="add del mod">
          <ac:chgData name="[Student] Jade Nassif" userId="6c403966-f5fd-48e7-a085-2e37293d9d10" providerId="ADAL" clId="{8179A371-64B3-4462-9D67-C5118A1DE0F1}" dt="2024-06-28T19:07:40.083" v="544" actId="14100"/>
          <ac:picMkLst>
            <pc:docMk/>
            <pc:sldMk cId="2691331981" sldId="256"/>
            <ac:picMk id="76" creationId="{699BC16C-E439-A554-A63E-1273662C875B}"/>
          </ac:picMkLst>
        </pc:picChg>
        <pc:picChg chg="add del mod">
          <ac:chgData name="[Student] Jade Nassif" userId="6c403966-f5fd-48e7-a085-2e37293d9d10" providerId="ADAL" clId="{8179A371-64B3-4462-9D67-C5118A1DE0F1}" dt="2024-06-28T19:08:10.358" v="559" actId="478"/>
          <ac:picMkLst>
            <pc:docMk/>
            <pc:sldMk cId="2691331981" sldId="256"/>
            <ac:picMk id="82" creationId="{7DE287C7-C155-8808-2B0C-3A1FDFDFB411}"/>
          </ac:picMkLst>
        </pc:picChg>
        <pc:picChg chg="add del mod">
          <ac:chgData name="[Student] Jade Nassif" userId="6c403966-f5fd-48e7-a085-2e37293d9d10" providerId="ADAL" clId="{8179A371-64B3-4462-9D67-C5118A1DE0F1}" dt="2024-06-28T19:09:24.235" v="583" actId="478"/>
          <ac:picMkLst>
            <pc:docMk/>
            <pc:sldMk cId="2691331981" sldId="256"/>
            <ac:picMk id="84" creationId="{1B634C37-D985-9B61-8733-BA3C02C72260}"/>
          </ac:picMkLst>
        </pc:picChg>
        <pc:cxnChg chg="add mod">
          <ac:chgData name="[Student] Jade Nassif" userId="6c403966-f5fd-48e7-a085-2e37293d9d10" providerId="ADAL" clId="{8179A371-64B3-4462-9D67-C5118A1DE0F1}" dt="2024-06-28T20:27:24.784" v="1300" actId="14100"/>
          <ac:cxnSpMkLst>
            <pc:docMk/>
            <pc:sldMk cId="2691331981" sldId="256"/>
            <ac:cxnSpMk id="4" creationId="{E8CB442C-EC40-82AE-03FF-BC075F9ABEAF}"/>
          </ac:cxnSpMkLst>
        </pc:cxnChg>
        <pc:cxnChg chg="add del mod">
          <ac:chgData name="[Student] Jade Nassif" userId="6c403966-f5fd-48e7-a085-2e37293d9d10" providerId="ADAL" clId="{8179A371-64B3-4462-9D67-C5118A1DE0F1}" dt="2024-06-28T18:51:01.539" v="342" actId="478"/>
          <ac:cxnSpMkLst>
            <pc:docMk/>
            <pc:sldMk cId="2691331981" sldId="256"/>
            <ac:cxnSpMk id="5" creationId="{6FF9A33A-1D2E-A5EF-0704-A39081E2E5E2}"/>
          </ac:cxnSpMkLst>
        </pc:cxnChg>
        <pc:cxnChg chg="add mod">
          <ac:chgData name="[Student] Jade Nassif" userId="6c403966-f5fd-48e7-a085-2e37293d9d10" providerId="ADAL" clId="{8179A371-64B3-4462-9D67-C5118A1DE0F1}" dt="2024-06-28T21:48:31.949" v="1531" actId="208"/>
          <ac:cxnSpMkLst>
            <pc:docMk/>
            <pc:sldMk cId="2691331981" sldId="256"/>
            <ac:cxnSpMk id="5" creationId="{BFC86B5F-F156-C8F4-36A4-1BEECFBC71D2}"/>
          </ac:cxnSpMkLst>
        </pc:cxnChg>
        <pc:cxnChg chg="add mod">
          <ac:chgData name="[Student] Jade Nassif" userId="6c403966-f5fd-48e7-a085-2e37293d9d10" providerId="ADAL" clId="{8179A371-64B3-4462-9D67-C5118A1DE0F1}" dt="2024-06-28T20:26:58.935" v="1294" actId="14100"/>
          <ac:cxnSpMkLst>
            <pc:docMk/>
            <pc:sldMk cId="2691331981" sldId="256"/>
            <ac:cxnSpMk id="9" creationId="{2B1342D4-EC39-4ADF-3B69-39B2EB617321}"/>
          </ac:cxnSpMkLst>
        </pc:cxnChg>
        <pc:cxnChg chg="add mod">
          <ac:chgData name="[Student] Jade Nassif" userId="6c403966-f5fd-48e7-a085-2e37293d9d10" providerId="ADAL" clId="{8179A371-64B3-4462-9D67-C5118A1DE0F1}" dt="2024-06-28T19:59:29.980" v="1273" actId="164"/>
          <ac:cxnSpMkLst>
            <pc:docMk/>
            <pc:sldMk cId="2691331981" sldId="256"/>
            <ac:cxnSpMk id="10" creationId="{9A28288C-21AC-2A3D-C256-C3107EBB6E79}"/>
          </ac:cxnSpMkLst>
        </pc:cxnChg>
        <pc:cxnChg chg="add mod">
          <ac:chgData name="[Student] Jade Nassif" userId="6c403966-f5fd-48e7-a085-2e37293d9d10" providerId="ADAL" clId="{8179A371-64B3-4462-9D67-C5118A1DE0F1}" dt="2024-06-28T20:26:18.760" v="1287" actId="404"/>
          <ac:cxnSpMkLst>
            <pc:docMk/>
            <pc:sldMk cId="2691331981" sldId="256"/>
            <ac:cxnSpMk id="14" creationId="{92FA7BF7-6F75-EBDE-CDAD-B1F00C341696}"/>
          </ac:cxnSpMkLst>
        </pc:cxnChg>
        <pc:cxnChg chg="add del mod">
          <ac:chgData name="[Student] Jade Nassif" userId="6c403966-f5fd-48e7-a085-2e37293d9d10" providerId="ADAL" clId="{8179A371-64B3-4462-9D67-C5118A1DE0F1}" dt="2024-06-28T18:51:21.845" v="348" actId="478"/>
          <ac:cxnSpMkLst>
            <pc:docMk/>
            <pc:sldMk cId="2691331981" sldId="256"/>
            <ac:cxnSpMk id="15" creationId="{1248A853-AAC1-6A7A-B7E7-5966AF5DCBBB}"/>
          </ac:cxnSpMkLst>
        </pc:cxnChg>
        <pc:cxnChg chg="add del mod">
          <ac:chgData name="[Student] Jade Nassif" userId="6c403966-f5fd-48e7-a085-2e37293d9d10" providerId="ADAL" clId="{8179A371-64B3-4462-9D67-C5118A1DE0F1}" dt="2024-06-28T18:51:23.627" v="349" actId="478"/>
          <ac:cxnSpMkLst>
            <pc:docMk/>
            <pc:sldMk cId="2691331981" sldId="256"/>
            <ac:cxnSpMk id="17" creationId="{B30E213B-2FB3-2D2C-86B5-F57D6C1EDB37}"/>
          </ac:cxnSpMkLst>
        </pc:cxnChg>
        <pc:cxnChg chg="add mod">
          <ac:chgData name="[Student] Jade Nassif" userId="6c403966-f5fd-48e7-a085-2e37293d9d10" providerId="ADAL" clId="{8179A371-64B3-4462-9D67-C5118A1DE0F1}" dt="2024-06-28T21:49:09.640" v="1533" actId="1076"/>
          <ac:cxnSpMkLst>
            <pc:docMk/>
            <pc:sldMk cId="2691331981" sldId="256"/>
            <ac:cxnSpMk id="18" creationId="{D4F0F030-D995-E2A7-89E5-1340D134CA39}"/>
          </ac:cxnSpMkLst>
        </pc:cxnChg>
        <pc:cxnChg chg="add mod">
          <ac:chgData name="[Student] Jade Nassif" userId="6c403966-f5fd-48e7-a085-2e37293d9d10" providerId="ADAL" clId="{8179A371-64B3-4462-9D67-C5118A1DE0F1}" dt="2024-06-28T19:59:29.980" v="1273" actId="164"/>
          <ac:cxnSpMkLst>
            <pc:docMk/>
            <pc:sldMk cId="2691331981" sldId="256"/>
            <ac:cxnSpMk id="20" creationId="{ACECC925-252C-3862-DBC8-712217218E5D}"/>
          </ac:cxnSpMkLst>
        </pc:cxnChg>
        <pc:cxnChg chg="add mod">
          <ac:chgData name="[Student] Jade Nassif" userId="6c403966-f5fd-48e7-a085-2e37293d9d10" providerId="ADAL" clId="{8179A371-64B3-4462-9D67-C5118A1DE0F1}" dt="2024-06-28T21:42:28.089" v="1403" actId="1038"/>
          <ac:cxnSpMkLst>
            <pc:docMk/>
            <pc:sldMk cId="2691331981" sldId="256"/>
            <ac:cxnSpMk id="25" creationId="{53B79EF3-8A9E-BBD9-7737-701FC911C0C2}"/>
          </ac:cxnSpMkLst>
        </pc:cxnChg>
        <pc:cxnChg chg="add mod">
          <ac:chgData name="[Student] Jade Nassif" userId="6c403966-f5fd-48e7-a085-2e37293d9d10" providerId="ADAL" clId="{8179A371-64B3-4462-9D67-C5118A1DE0F1}" dt="2024-06-28T20:27:10.580" v="1296" actId="14100"/>
          <ac:cxnSpMkLst>
            <pc:docMk/>
            <pc:sldMk cId="2691331981" sldId="256"/>
            <ac:cxnSpMk id="31" creationId="{825505CC-AA07-11B4-2549-C1EBB608816C}"/>
          </ac:cxnSpMkLst>
        </pc:cxnChg>
        <pc:cxnChg chg="add mod">
          <ac:chgData name="[Student] Jade Nassif" userId="6c403966-f5fd-48e7-a085-2e37293d9d10" providerId="ADAL" clId="{8179A371-64B3-4462-9D67-C5118A1DE0F1}" dt="2024-06-28T20:26:18.760" v="1287" actId="404"/>
          <ac:cxnSpMkLst>
            <pc:docMk/>
            <pc:sldMk cId="2691331981" sldId="256"/>
            <ac:cxnSpMk id="35" creationId="{C8891339-3586-3F90-3015-92E98BE765EB}"/>
          </ac:cxnSpMkLst>
        </pc:cxnChg>
        <pc:cxnChg chg="add del mod">
          <ac:chgData name="[Student] Jade Nassif" userId="6c403966-f5fd-48e7-a085-2e37293d9d10" providerId="ADAL" clId="{8179A371-64B3-4462-9D67-C5118A1DE0F1}" dt="2024-06-28T18:58:46.309" v="414" actId="478"/>
          <ac:cxnSpMkLst>
            <pc:docMk/>
            <pc:sldMk cId="2691331981" sldId="256"/>
            <ac:cxnSpMk id="40" creationId="{1691A2F9-8B24-AEA5-7317-499B8B6065E5}"/>
          </ac:cxnSpMkLst>
        </pc:cxnChg>
        <pc:cxnChg chg="add del mod">
          <ac:chgData name="[Student] Jade Nassif" userId="6c403966-f5fd-48e7-a085-2e37293d9d10" providerId="ADAL" clId="{8179A371-64B3-4462-9D67-C5118A1DE0F1}" dt="2024-06-28T21:56:44.598" v="1612" actId="478"/>
          <ac:cxnSpMkLst>
            <pc:docMk/>
            <pc:sldMk cId="2691331981" sldId="256"/>
            <ac:cxnSpMk id="40" creationId="{97A1C6D0-5A12-F70D-BE81-8D7176BEFF41}"/>
          </ac:cxnSpMkLst>
        </pc:cxnChg>
        <pc:cxnChg chg="add del mod">
          <ac:chgData name="[Student] Jade Nassif" userId="6c403966-f5fd-48e7-a085-2e37293d9d10" providerId="ADAL" clId="{8179A371-64B3-4462-9D67-C5118A1DE0F1}" dt="2024-06-28T21:57:15.175" v="1623" actId="478"/>
          <ac:cxnSpMkLst>
            <pc:docMk/>
            <pc:sldMk cId="2691331981" sldId="256"/>
            <ac:cxnSpMk id="46" creationId="{86C001B9-395C-0A31-6CCA-1FED21191D21}"/>
          </ac:cxnSpMkLst>
        </pc:cxnChg>
        <pc:cxnChg chg="add del mod">
          <ac:chgData name="[Student] Jade Nassif" userId="6c403966-f5fd-48e7-a085-2e37293d9d10" providerId="ADAL" clId="{8179A371-64B3-4462-9D67-C5118A1DE0F1}" dt="2024-06-28T18:58:44.023" v="413" actId="478"/>
          <ac:cxnSpMkLst>
            <pc:docMk/>
            <pc:sldMk cId="2691331981" sldId="256"/>
            <ac:cxnSpMk id="49" creationId="{6146D947-919C-4FB4-5D83-20D6255F57AB}"/>
          </ac:cxnSpMkLst>
        </pc:cxnChg>
        <pc:cxnChg chg="add mod">
          <ac:chgData name="[Student] Jade Nassif" userId="6c403966-f5fd-48e7-a085-2e37293d9d10" providerId="ADAL" clId="{8179A371-64B3-4462-9D67-C5118A1DE0F1}" dt="2024-06-28T21:58:09.508" v="1635" actId="208"/>
          <ac:cxnSpMkLst>
            <pc:docMk/>
            <pc:sldMk cId="2691331981" sldId="256"/>
            <ac:cxnSpMk id="59" creationId="{D17C423E-3F53-0F7E-65F0-FE3D41E5322B}"/>
          </ac:cxnSpMkLst>
        </pc:cxnChg>
        <pc:cxnChg chg="add mod">
          <ac:chgData name="[Student] Jade Nassif" userId="6c403966-f5fd-48e7-a085-2e37293d9d10" providerId="ADAL" clId="{8179A371-64B3-4462-9D67-C5118A1DE0F1}" dt="2024-06-28T21:58:09.508" v="1635" actId="208"/>
          <ac:cxnSpMkLst>
            <pc:docMk/>
            <pc:sldMk cId="2691331981" sldId="256"/>
            <ac:cxnSpMk id="61" creationId="{E3C48728-C112-1F8E-FEF7-A7A7188B7CC3}"/>
          </ac:cxnSpMkLst>
        </pc:cxnChg>
        <pc:cxnChg chg="add mod topLvl">
          <ac:chgData name="[Student] Jade Nassif" userId="6c403966-f5fd-48e7-a085-2e37293d9d10" providerId="ADAL" clId="{8179A371-64B3-4462-9D67-C5118A1DE0F1}" dt="2024-06-28T19:08:20.255" v="565" actId="164"/>
          <ac:cxnSpMkLst>
            <pc:docMk/>
            <pc:sldMk cId="2691331981" sldId="256"/>
            <ac:cxnSpMk id="61" creationId="{EFD655BE-0976-8F2E-118C-56626D308724}"/>
          </ac:cxnSpMkLst>
        </pc:cxnChg>
        <pc:cxnChg chg="mod">
          <ac:chgData name="[Student] Jade Nassif" userId="6c403966-f5fd-48e7-a085-2e37293d9d10" providerId="ADAL" clId="{8179A371-64B3-4462-9D67-C5118A1DE0F1}" dt="2024-06-28T19:03:35.879" v="471"/>
          <ac:cxnSpMkLst>
            <pc:docMk/>
            <pc:sldMk cId="2691331981" sldId="256"/>
            <ac:cxnSpMk id="67" creationId="{55CE824A-847D-A67C-F799-78417FA528D1}"/>
          </ac:cxnSpMkLst>
        </pc:cxnChg>
        <pc:cxnChg chg="add mod">
          <ac:chgData name="[Student] Jade Nassif" userId="6c403966-f5fd-48e7-a085-2e37293d9d10" providerId="ADAL" clId="{8179A371-64B3-4462-9D67-C5118A1DE0F1}" dt="2024-06-28T19:03:48.243" v="474"/>
          <ac:cxnSpMkLst>
            <pc:docMk/>
            <pc:sldMk cId="2691331981" sldId="256"/>
            <ac:cxnSpMk id="69" creationId="{FB2C44CD-A533-242B-6475-142BF4B6C5CA}"/>
          </ac:cxnSpMkLst>
        </pc:cxnChg>
        <pc:cxnChg chg="add del mod">
          <ac:chgData name="[Student] Jade Nassif" userId="6c403966-f5fd-48e7-a085-2e37293d9d10" providerId="ADAL" clId="{8179A371-64B3-4462-9D67-C5118A1DE0F1}" dt="2024-06-28T19:12:45.806" v="631" actId="478"/>
          <ac:cxnSpMkLst>
            <pc:docMk/>
            <pc:sldMk cId="2691331981" sldId="256"/>
            <ac:cxnSpMk id="89" creationId="{032C2D84-BA0B-5A4F-4441-BCD1C3480877}"/>
          </ac:cxnSpMkLst>
        </pc:cxnChg>
        <pc:cxnChg chg="add del mod">
          <ac:chgData name="[Student] Jade Nassif" userId="6c403966-f5fd-48e7-a085-2e37293d9d10" providerId="ADAL" clId="{8179A371-64B3-4462-9D67-C5118A1DE0F1}" dt="2024-06-28T19:23:27.110" v="776" actId="478"/>
          <ac:cxnSpMkLst>
            <pc:docMk/>
            <pc:sldMk cId="2691331981" sldId="256"/>
            <ac:cxnSpMk id="93" creationId="{DED7617D-C715-3ED4-D26D-A819003755EF}"/>
          </ac:cxnSpMkLst>
        </pc:cxnChg>
        <pc:cxnChg chg="add del mod">
          <ac:chgData name="[Student] Jade Nassif" userId="6c403966-f5fd-48e7-a085-2e37293d9d10" providerId="ADAL" clId="{8179A371-64B3-4462-9D67-C5118A1DE0F1}" dt="2024-06-28T19:14:50.516" v="651" actId="478"/>
          <ac:cxnSpMkLst>
            <pc:docMk/>
            <pc:sldMk cId="2691331981" sldId="256"/>
            <ac:cxnSpMk id="101" creationId="{C7FAA90E-FD74-3ADA-DBF1-DEAF72C712C9}"/>
          </ac:cxnSpMkLst>
        </pc:cxnChg>
        <pc:cxnChg chg="add del">
          <ac:chgData name="[Student] Jade Nassif" userId="6c403966-f5fd-48e7-a085-2e37293d9d10" providerId="ADAL" clId="{8179A371-64B3-4462-9D67-C5118A1DE0F1}" dt="2024-06-28T19:23:48.195" v="780" actId="478"/>
          <ac:cxnSpMkLst>
            <pc:docMk/>
            <pc:sldMk cId="2691331981" sldId="256"/>
            <ac:cxnSpMk id="119" creationId="{37ACE679-BBD6-BCC2-9394-E3B5D696A905}"/>
          </ac:cxnSpMkLst>
        </pc:cxnChg>
        <pc:cxnChg chg="add del mod">
          <ac:chgData name="[Student] Jade Nassif" userId="6c403966-f5fd-48e7-a085-2e37293d9d10" providerId="ADAL" clId="{8179A371-64B3-4462-9D67-C5118A1DE0F1}" dt="2024-06-28T19:24:59.141" v="791" actId="478"/>
          <ac:cxnSpMkLst>
            <pc:docMk/>
            <pc:sldMk cId="2691331981" sldId="256"/>
            <ac:cxnSpMk id="122" creationId="{4D151B90-1D7F-38FF-3457-12E1CD081F92}"/>
          </ac:cxnSpMkLst>
        </pc:cxnChg>
        <pc:cxnChg chg="add del mod">
          <ac:chgData name="[Student] Jade Nassif" userId="6c403966-f5fd-48e7-a085-2e37293d9d10" providerId="ADAL" clId="{8179A371-64B3-4462-9D67-C5118A1DE0F1}" dt="2024-06-28T19:35:16.761" v="945" actId="478"/>
          <ac:cxnSpMkLst>
            <pc:docMk/>
            <pc:sldMk cId="2691331981" sldId="256"/>
            <ac:cxnSpMk id="134" creationId="{CF75DC47-8178-B7BA-5402-4305AAF3FB0E}"/>
          </ac:cxnSpMkLst>
        </pc:cxnChg>
        <pc:cxnChg chg="add mod">
          <ac:chgData name="[Student] Jade Nassif" userId="6c403966-f5fd-48e7-a085-2e37293d9d10" providerId="ADAL" clId="{8179A371-64B3-4462-9D67-C5118A1DE0F1}" dt="2024-06-28T21:45:52.299" v="1501" actId="14100"/>
          <ac:cxnSpMkLst>
            <pc:docMk/>
            <pc:sldMk cId="2691331981" sldId="256"/>
            <ac:cxnSpMk id="144" creationId="{04FCB895-8304-125C-53EC-3CC852D9712B}"/>
          </ac:cxnSpMkLst>
        </pc:cxnChg>
      </pc:sldChg>
    </pc:docChg>
  </pc:docChgLst>
  <pc:docChgLst>
    <pc:chgData name="[Student] Jade Nassif" userId="6c403966-f5fd-48e7-a085-2e37293d9d10" providerId="ADAL" clId="{59C1EDF7-E804-4998-BCB6-FEB0EB6DD20F}"/>
    <pc:docChg chg="undo custSel modSld">
      <pc:chgData name="[Student] Jade Nassif" userId="6c403966-f5fd-48e7-a085-2e37293d9d10" providerId="ADAL" clId="{59C1EDF7-E804-4998-BCB6-FEB0EB6DD20F}" dt="2024-08-14T08:03:10.046" v="58" actId="164"/>
      <pc:docMkLst>
        <pc:docMk/>
      </pc:docMkLst>
      <pc:sldChg chg="addSp delSp modSp mod">
        <pc:chgData name="[Student] Jade Nassif" userId="6c403966-f5fd-48e7-a085-2e37293d9d10" providerId="ADAL" clId="{59C1EDF7-E804-4998-BCB6-FEB0EB6DD20F}" dt="2024-08-14T08:03:10.046" v="58" actId="164"/>
        <pc:sldMkLst>
          <pc:docMk/>
          <pc:sldMk cId="2691331981" sldId="256"/>
        </pc:sldMkLst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2" creationId="{97036182-EF57-974E-D563-BDD79B281193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8" creationId="{C76723F6-8C18-99BB-460D-E4E23EA7A256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13" creationId="{EC7F9B40-EED5-0A0B-1B09-C209EAC49208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16" creationId="{E2E5DBA6-3F8C-3DA0-4D14-B69034F881A6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24" creationId="{19FF95FA-8654-B073-D78B-CAFC5BE5B794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26" creationId="{42B4AFBA-422C-633D-2030-FE39441A016C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30" creationId="{35F03554-49A5-8EE2-9474-8C88AE29BF1D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32" creationId="{4C41A5D4-FE57-1A8C-9F66-DC09B87C2418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33" creationId="{028EF976-1104-9806-FB1D-166C2D308A80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34" creationId="{68ADD408-57D1-1401-AB6D-6AB3E5B3078D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36" creationId="{A6F85B8E-DB0B-2AEB-B04D-0A24FFE76512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37" creationId="{D9F52B16-0515-53B8-5221-7D983D0E3FFE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38" creationId="{173D3581-998F-3914-FB19-40422D0D673F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53" creationId="{785C247D-10E4-8CE6-13CA-B1D51C6F3594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55" creationId="{5CA2E022-172B-C6A4-7C2C-74F5631CD8D9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56" creationId="{73299E1F-AA6C-FFBB-A3D9-365E733D4D84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130" creationId="{6C6F4592-7C62-B24B-3356-0E176BE7E17E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142" creationId="{9EA8E646-13FD-411E-4CBF-0A8C55E77169}"/>
          </ac:spMkLst>
        </pc:spChg>
        <pc:spChg chg="mod">
          <ac:chgData name="[Student] Jade Nassif" userId="6c403966-f5fd-48e7-a085-2e37293d9d10" providerId="ADAL" clId="{59C1EDF7-E804-4998-BCB6-FEB0EB6DD20F}" dt="2024-08-14T08:03:10.046" v="58" actId="164"/>
          <ac:spMkLst>
            <pc:docMk/>
            <pc:sldMk cId="2691331981" sldId="256"/>
            <ac:spMk id="143" creationId="{8B44C594-26AD-B73C-F9F4-6B248FDEDAE7}"/>
          </ac:spMkLst>
        </pc:spChg>
        <pc:grpChg chg="add mod">
          <ac:chgData name="[Student] Jade Nassif" userId="6c403966-f5fd-48e7-a085-2e37293d9d10" providerId="ADAL" clId="{59C1EDF7-E804-4998-BCB6-FEB0EB6DD20F}" dt="2024-08-14T08:03:10.046" v="58" actId="164"/>
          <ac:grpSpMkLst>
            <pc:docMk/>
            <pc:sldMk cId="2691331981" sldId="256"/>
            <ac:grpSpMk id="3" creationId="{25C31732-E85D-BE17-1CD5-E15E9D5441FA}"/>
          </ac:grpSpMkLst>
        </pc:grpChg>
        <pc:grpChg chg="mod">
          <ac:chgData name="[Student] Jade Nassif" userId="6c403966-f5fd-48e7-a085-2e37293d9d10" providerId="ADAL" clId="{59C1EDF7-E804-4998-BCB6-FEB0EB6DD20F}" dt="2024-08-14T08:03:10.046" v="58" actId="164"/>
          <ac:grpSpMkLst>
            <pc:docMk/>
            <pc:sldMk cId="2691331981" sldId="256"/>
            <ac:grpSpMk id="129" creationId="{0F87BCEE-7292-1D67-D903-02F35E870D01}"/>
          </ac:grpSpMkLst>
        </pc:grpChg>
        <pc:picChg chg="mod">
          <ac:chgData name="[Student] Jade Nassif" userId="6c403966-f5fd-48e7-a085-2e37293d9d10" providerId="ADAL" clId="{59C1EDF7-E804-4998-BCB6-FEB0EB6DD20F}" dt="2024-08-14T08:03:10.046" v="58" actId="164"/>
          <ac:picMkLst>
            <pc:docMk/>
            <pc:sldMk cId="2691331981" sldId="256"/>
            <ac:picMk id="11" creationId="{5459B1FB-7A37-D9B2-6EBD-8006E3D6ACB4}"/>
          </ac:picMkLst>
        </pc:picChg>
        <pc:cxnChg chg="add del mod">
          <ac:chgData name="[Student] Jade Nassif" userId="6c403966-f5fd-48e7-a085-2e37293d9d10" providerId="ADAL" clId="{59C1EDF7-E804-4998-BCB6-FEB0EB6DD20F}" dt="2024-08-03T18:28:37.048" v="52" actId="478"/>
          <ac:cxnSpMkLst>
            <pc:docMk/>
            <pc:sldMk cId="2691331981" sldId="256"/>
            <ac:cxnSpMk id="3" creationId="{5D3364B5-40F2-E525-E0B4-90C27F41EBC3}"/>
          </ac:cxnSpMkLst>
        </pc:cxnChg>
        <pc:cxnChg chg="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4" creationId="{E8CB442C-EC40-82AE-03FF-BC075F9ABEAF}"/>
          </ac:cxnSpMkLst>
        </pc:cxnChg>
        <pc:cxnChg chg="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5" creationId="{BFC86B5F-F156-C8F4-36A4-1BEECFBC71D2}"/>
          </ac:cxnSpMkLst>
        </pc:cxnChg>
        <pc:cxnChg chg="add del 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9" creationId="{2B1342D4-EC39-4ADF-3B69-39B2EB617321}"/>
          </ac:cxnSpMkLst>
        </pc:cxnChg>
        <pc:cxnChg chg="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10" creationId="{9A28288C-21AC-2A3D-C256-C3107EBB6E79}"/>
          </ac:cxnSpMkLst>
        </pc:cxnChg>
        <pc:cxnChg chg="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14" creationId="{92FA7BF7-6F75-EBDE-CDAD-B1F00C341696}"/>
          </ac:cxnSpMkLst>
        </pc:cxnChg>
        <pc:cxnChg chg="add del mod">
          <ac:chgData name="[Student] Jade Nassif" userId="6c403966-f5fd-48e7-a085-2e37293d9d10" providerId="ADAL" clId="{59C1EDF7-E804-4998-BCB6-FEB0EB6DD20F}" dt="2024-08-03T18:28:44.533" v="55" actId="478"/>
          <ac:cxnSpMkLst>
            <pc:docMk/>
            <pc:sldMk cId="2691331981" sldId="256"/>
            <ac:cxnSpMk id="15" creationId="{BD88F7FE-8AAE-7EBB-FFC7-F215D678BD89}"/>
          </ac:cxnSpMkLst>
        </pc:cxnChg>
        <pc:cxnChg chg="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18" creationId="{D4F0F030-D995-E2A7-89E5-1340D134CA39}"/>
          </ac:cxnSpMkLst>
        </pc:cxnChg>
        <pc:cxnChg chg="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20" creationId="{ACECC925-252C-3862-DBC8-712217218E5D}"/>
          </ac:cxnSpMkLst>
        </pc:cxnChg>
        <pc:cxnChg chg="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25" creationId="{53B79EF3-8A9E-BBD9-7737-701FC911C0C2}"/>
          </ac:cxnSpMkLst>
        </pc:cxnChg>
        <pc:cxnChg chg="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31" creationId="{825505CC-AA07-11B4-2549-C1EBB608816C}"/>
          </ac:cxnSpMkLst>
        </pc:cxnChg>
        <pc:cxnChg chg="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35" creationId="{C8891339-3586-3F90-3015-92E98BE765EB}"/>
          </ac:cxnSpMkLst>
        </pc:cxnChg>
        <pc:cxnChg chg="mod">
          <ac:chgData name="[Student] Jade Nassif" userId="6c403966-f5fd-48e7-a085-2e37293d9d10" providerId="ADAL" clId="{59C1EDF7-E804-4998-BCB6-FEB0EB6DD20F}" dt="2024-08-14T08:03:10.046" v="58" actId="164"/>
          <ac:cxnSpMkLst>
            <pc:docMk/>
            <pc:sldMk cId="2691331981" sldId="256"/>
            <ac:cxnSpMk id="144" creationId="{04FCB895-8304-125C-53EC-3CC852D971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5F5C-B1BF-28D5-17FE-5039B53F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B58C8-3C13-252F-0B14-487658328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5C59-DC18-4A6A-1DC3-F651C8A3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DD03-816C-A598-B08E-71A75B49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62B8-D61C-B6B5-46E1-F9DF0BB2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5C0E-C9B6-6AD2-C773-8B4209B1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AD63-A0C1-C01C-B5C7-F5ECF266D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6772A-1F40-D984-DF0B-0A326924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125F-AC4A-2407-B3A5-9FC4056C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C253-6D47-8201-2D24-FAB8B096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72F38-A251-15B8-A217-F0E6E46D5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03101-BC38-2350-92EC-AFD1367C5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4418-16AF-5BFD-16D2-E610ED05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EC93-C97E-07BC-813E-B307B9B9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A709-7547-45F0-7C51-0484AE46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E0CE-E9BD-E260-F19E-AF48B194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BAB3-E2B8-E5E6-C44D-B4791C40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1D14-D0B8-14FC-9E8A-919503D7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2971-8DFE-B131-51AF-E4978954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1E4E-7A48-3CC7-09E6-0FC66D67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595F-31CC-83DD-FA62-51610D8A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313D-40FB-CCEC-6410-2054B545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C412-A88B-A1EB-2E21-470AF0C4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24D1-B280-FE1D-ACCF-20CBFF0A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D7EF-4BA8-FDE3-5517-3AC4B7CC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7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83AD-C7F5-7510-D91C-72F4C758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A47E-1ABF-E824-1AE4-80470718A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744D2-08EE-73E5-9544-1144573D5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03726-72C8-9516-953B-8E4A93FE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9D4A5-4293-9FC8-647F-4F02CA1E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C17F6-B562-CE09-A566-4277699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CC82-07DE-18F7-44E7-D564F155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30016-2D4D-920C-3C7E-B4CD84B5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58B85-EE23-FBDA-DEAE-73A4B620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7D27D-7954-3366-4229-559B6B166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3D899-F98D-CEA4-BC2D-CCF69D78F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B2579-59BB-5C31-22EA-904C97DB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25C1A-585F-66FF-AA69-7C1E39AD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DA293-4ECB-EC19-5DA0-E47B4EE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880E-D3C5-58B0-EDC9-977245A5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AD11D-8D2D-7EFC-2E42-FC2BC5F1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220E6-4B79-69DC-5E05-30CFBD57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2F54C-5863-0EC2-02BC-DBC81E5A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58C24-EF46-004C-4847-B36DE121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AB9AE-0457-D2DD-3AAB-8CC555C8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609D3-1329-F68E-5833-3BC22A88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9D19-E3F6-6C74-9EC1-13CE3F17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9CF2-4275-FE40-649C-9B273423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663E4-E861-AFE2-BA8C-3EDCFFD08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7E17-0212-3E75-2B93-80B2D25B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F8D1-78A0-9ADE-54A7-6E83703A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E9DC-86C0-68AF-848C-6CB48BE1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2862-9A3E-2132-608F-EAE7ABF8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0EEF1-7661-462D-13B8-990FD6699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EC476-FDEB-C247-DA92-41814F06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466A-9085-F254-3872-9581584B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D2DE8-DFDB-DF95-FD64-3C0CDC94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764E6-9998-7FF6-7D60-0B00F58D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F1461-6508-F886-A86C-A5712348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2B870-568D-EFE2-5B53-9DE36E55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0EBD9-6E01-40F9-8831-01272F404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9666E-B544-4943-961F-4A6FEF8AB9F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BACA-0044-4860-BCBC-713DCF092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CA90-C32F-DBD0-0A1C-11F9E7A52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7E297-1E0D-411A-B714-07B394B2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5C31732-E85D-BE17-1CD5-E15E9D5441FA}"/>
              </a:ext>
            </a:extLst>
          </p:cNvPr>
          <p:cNvGrpSpPr/>
          <p:nvPr/>
        </p:nvGrpSpPr>
        <p:grpSpPr>
          <a:xfrm>
            <a:off x="368703" y="-1473579"/>
            <a:ext cx="11869285" cy="7962993"/>
            <a:chOff x="368703" y="-1473579"/>
            <a:chExt cx="11869285" cy="79629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59B1FB-7A37-D9B2-6EBD-8006E3D6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" r="1065"/>
            <a:stretch/>
          </p:blipFill>
          <p:spPr>
            <a:xfrm>
              <a:off x="2092036" y="1095653"/>
              <a:ext cx="8252926" cy="4674637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CB442C-EC40-82AE-03FF-BC075F9ABEAF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151171" y="4821592"/>
              <a:ext cx="3103060" cy="3790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1342D4-EC39-4ADF-3B69-39B2EB617321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9196086" y="2111049"/>
              <a:ext cx="1358856" cy="475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7F9B40-EED5-0A0B-1B09-C209EAC49208}"/>
                </a:ext>
              </a:extLst>
            </p:cNvPr>
            <p:cNvSpPr txBox="1"/>
            <p:nvPr/>
          </p:nvSpPr>
          <p:spPr>
            <a:xfrm>
              <a:off x="4664139" y="170940"/>
              <a:ext cx="29322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Leading Edge Curve</a:t>
              </a:r>
            </a:p>
            <a:p>
              <a:pPr algn="ctr"/>
              <a:r>
                <a: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(LUC)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FA7BF7-6F75-EBDE-CDAD-B1F00C341696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5880748" y="1001937"/>
              <a:ext cx="249498" cy="4533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FF95FA-8654-B073-D78B-CAFC5BE5B794}"/>
                </a:ext>
              </a:extLst>
            </p:cNvPr>
            <p:cNvSpPr/>
            <p:nvPr/>
          </p:nvSpPr>
          <p:spPr>
            <a:xfrm>
              <a:off x="2585720" y="1646664"/>
              <a:ext cx="9230360" cy="3607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23F6-8C18-99BB-460D-E4E23EA7A256}"/>
                </a:ext>
              </a:extLst>
            </p:cNvPr>
            <p:cNvSpPr txBox="1"/>
            <p:nvPr/>
          </p:nvSpPr>
          <p:spPr>
            <a:xfrm>
              <a:off x="8995059" y="1280052"/>
              <a:ext cx="31197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Upper Surface Curve </a:t>
              </a:r>
            </a:p>
            <a:p>
              <a:pPr algn="ctr"/>
              <a:r>
                <a: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(USC)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B4AFBA-422C-633D-2030-FE39441A016C}"/>
                </a:ext>
              </a:extLst>
            </p:cNvPr>
            <p:cNvSpPr/>
            <p:nvPr/>
          </p:nvSpPr>
          <p:spPr>
            <a:xfrm rot="21196117">
              <a:off x="2312258" y="1312702"/>
              <a:ext cx="8204520" cy="42400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036182-EF57-974E-D563-BDD79B281193}"/>
                </a:ext>
              </a:extLst>
            </p:cNvPr>
            <p:cNvSpPr txBox="1"/>
            <p:nvPr/>
          </p:nvSpPr>
          <p:spPr>
            <a:xfrm>
              <a:off x="593693" y="3990595"/>
              <a:ext cx="31149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Lower Surface Curve </a:t>
              </a:r>
            </a:p>
            <a:p>
              <a:pPr algn="ctr"/>
              <a:r>
                <a: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(LSC)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03554-49A5-8EE2-9474-8C88AE29BF1D}"/>
                </a:ext>
              </a:extLst>
            </p:cNvPr>
            <p:cNvSpPr txBox="1"/>
            <p:nvPr/>
          </p:nvSpPr>
          <p:spPr>
            <a:xfrm>
              <a:off x="546453" y="1076683"/>
              <a:ext cx="2428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Symmetry Plane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5505CC-AA07-11B4-2549-C1EBB608816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760888" y="618540"/>
              <a:ext cx="1388887" cy="4581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DD408-57D1-1401-AB6D-6AB3E5B3078D}"/>
                </a:ext>
              </a:extLst>
            </p:cNvPr>
            <p:cNvSpPr txBox="1"/>
            <p:nvPr/>
          </p:nvSpPr>
          <p:spPr>
            <a:xfrm>
              <a:off x="1894840" y="6027749"/>
              <a:ext cx="167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Base Plane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891339-3586-3F90-3015-92E98BE76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367" y="5805674"/>
              <a:ext cx="1170981" cy="2292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28288C-21AC-2A3D-C256-C3107EBB6E79}"/>
                </a:ext>
              </a:extLst>
            </p:cNvPr>
            <p:cNvCxnSpPr>
              <a:cxnSpLocks/>
            </p:cNvCxnSpPr>
            <p:nvPr/>
          </p:nvCxnSpPr>
          <p:spPr>
            <a:xfrm>
              <a:off x="3626927" y="1431042"/>
              <a:ext cx="582842" cy="245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CECC925-252C-3862-DBC8-712217218E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5167" y="830541"/>
              <a:ext cx="61760" cy="601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B79EF3-8A9E-BBD9-7737-701FC911C0C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26856" y="1156558"/>
              <a:ext cx="475409" cy="278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41A5D4-FE57-1A8C-9F66-DC09B87C2418}"/>
                </a:ext>
              </a:extLst>
            </p:cNvPr>
            <p:cNvSpPr txBox="1"/>
            <p:nvPr/>
          </p:nvSpPr>
          <p:spPr>
            <a:xfrm>
              <a:off x="4080816" y="1313287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8EF976-1104-9806-FB1D-166C2D308A80}"/>
                </a:ext>
              </a:extLst>
            </p:cNvPr>
            <p:cNvSpPr txBox="1"/>
            <p:nvPr/>
          </p:nvSpPr>
          <p:spPr>
            <a:xfrm>
              <a:off x="3564136" y="702869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F85B8E-DB0B-2AEB-B04D-0A24FFE76512}"/>
                </a:ext>
              </a:extLst>
            </p:cNvPr>
            <p:cNvSpPr txBox="1"/>
            <p:nvPr/>
          </p:nvSpPr>
          <p:spPr>
            <a:xfrm>
              <a:off x="3992577" y="987066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5C247D-10E4-8CE6-13CA-B1D51C6F3594}"/>
                </a:ext>
              </a:extLst>
            </p:cNvPr>
            <p:cNvSpPr txBox="1"/>
            <p:nvPr/>
          </p:nvSpPr>
          <p:spPr>
            <a:xfrm>
              <a:off x="3231973" y="1105601"/>
              <a:ext cx="420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O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CA2E022-172B-C6A4-7C2C-74F5631CD8D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368780" y="30114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299E1F-AA6C-FFBB-A3D9-365E733D4D84}"/>
                </a:ext>
              </a:extLst>
            </p:cNvPr>
            <p:cNvSpPr txBox="1"/>
            <p:nvPr/>
          </p:nvSpPr>
          <p:spPr>
            <a:xfrm>
              <a:off x="7086767" y="2495846"/>
              <a:ext cx="413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9EA8E646-13FD-411E-4CBF-0A8C55E77169}"/>
                </a:ext>
              </a:extLst>
            </p:cNvPr>
            <p:cNvSpPr/>
            <p:nvPr/>
          </p:nvSpPr>
          <p:spPr>
            <a:xfrm rot="5780207">
              <a:off x="1591625" y="-2696501"/>
              <a:ext cx="7215905" cy="9661750"/>
            </a:xfrm>
            <a:prstGeom prst="arc">
              <a:avLst>
                <a:gd name="adj1" fmla="val 16150045"/>
                <a:gd name="adj2" fmla="val 818218"/>
              </a:avLst>
            </a:prstGeom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B44C594-26AD-B73C-F9F4-6B248FDEDAE7}"/>
                </a:ext>
              </a:extLst>
            </p:cNvPr>
            <p:cNvSpPr txBox="1"/>
            <p:nvPr/>
          </p:nvSpPr>
          <p:spPr>
            <a:xfrm>
              <a:off x="8939662" y="4927055"/>
              <a:ext cx="32983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Shockwave Curve</a:t>
              </a:r>
            </a:p>
            <a:p>
              <a:pPr algn="ctr"/>
              <a:r>
                <a: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(SC)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04FCB895-8304-125C-53EC-3CC852D9712B}"/>
                </a:ext>
              </a:extLst>
            </p:cNvPr>
            <p:cNvCxnSpPr>
              <a:cxnSpLocks/>
              <a:stCxn id="143" idx="0"/>
            </p:cNvCxnSpPr>
            <p:nvPr/>
          </p:nvCxnSpPr>
          <p:spPr>
            <a:xfrm flipH="1" flipV="1">
              <a:off x="9193212" y="4406093"/>
              <a:ext cx="1395613" cy="5209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FC86B5F-F156-C8F4-36A4-1BEECFBC71D2}"/>
                </a:ext>
              </a:extLst>
            </p:cNvPr>
            <p:cNvCxnSpPr>
              <a:cxnSpLocks/>
            </p:cNvCxnSpPr>
            <p:nvPr/>
          </p:nvCxnSpPr>
          <p:spPr>
            <a:xfrm>
              <a:off x="7386312" y="3011473"/>
              <a:ext cx="261318" cy="235000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E5DBA6-3F8C-3DA0-4D14-B69034F881A6}"/>
                </a:ext>
              </a:extLst>
            </p:cNvPr>
            <p:cNvSpPr txBox="1"/>
            <p:nvPr/>
          </p:nvSpPr>
          <p:spPr>
            <a:xfrm>
              <a:off x="7160070" y="4077478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F0F030-D995-E2A7-89E5-1340D134CA39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13" y="1455245"/>
              <a:ext cx="3990022" cy="39062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F52B16-0515-53B8-5221-7D983D0E3FFE}"/>
                </a:ext>
              </a:extLst>
            </p:cNvPr>
            <p:cNvSpPr txBox="1"/>
            <p:nvPr/>
          </p:nvSpPr>
          <p:spPr>
            <a:xfrm>
              <a:off x="5133441" y="222393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β</a:t>
              </a:r>
              <a:endPara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173D3581-998F-3914-FB19-40422D0D673F}"/>
                </a:ext>
              </a:extLst>
            </p:cNvPr>
            <p:cNvSpPr/>
            <p:nvPr/>
          </p:nvSpPr>
          <p:spPr>
            <a:xfrm rot="4957909">
              <a:off x="4335732" y="1731110"/>
              <a:ext cx="914400" cy="914400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F87BCEE-7292-1D67-D903-02F35E870D01}"/>
                </a:ext>
              </a:extLst>
            </p:cNvPr>
            <p:cNvGrpSpPr/>
            <p:nvPr/>
          </p:nvGrpSpPr>
          <p:grpSpPr>
            <a:xfrm>
              <a:off x="7178614" y="2941377"/>
              <a:ext cx="230202" cy="287547"/>
              <a:chOff x="7043088" y="3089910"/>
              <a:chExt cx="230202" cy="287547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17C423E-3F53-0F7E-65F0-FE3D41E53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3088" y="3089910"/>
                <a:ext cx="5412" cy="2190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3C48728-C112-1F8E-FEF7-A7A7188B7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3088" y="3306465"/>
                <a:ext cx="230202" cy="70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C6F4592-7C62-B24B-3356-0E176BE7E17E}"/>
                </a:ext>
              </a:extLst>
            </p:cNvPr>
            <p:cNvSpPr txBox="1"/>
            <p:nvPr/>
          </p:nvSpPr>
          <p:spPr>
            <a:xfrm>
              <a:off x="5735403" y="1993098"/>
              <a:ext cx="263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33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[Student] Jade Nassif</dc:creator>
  <cp:lastModifiedBy>[Student] Jade Nassif</cp:lastModifiedBy>
  <cp:revision>1</cp:revision>
  <dcterms:created xsi:type="dcterms:W3CDTF">2024-06-28T11:13:05Z</dcterms:created>
  <dcterms:modified xsi:type="dcterms:W3CDTF">2024-08-14T08:03:21Z</dcterms:modified>
</cp:coreProperties>
</file>