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5435263" cy="3127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5E9B0-2DE8-43B0-B94C-F51D07CD8F2F}" v="15" dt="2024-08-09T14:15:5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" y="10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5E35E9B0-2DE8-43B0-B94C-F51D07CD8F2F}"/>
    <pc:docChg chg="undo custSel addSld delSld modSld modMainMaster">
      <pc:chgData name="[Student] Jade Nassif" userId="6c403966-f5fd-48e7-a085-2e37293d9d10" providerId="ADAL" clId="{5E35E9B0-2DE8-43B0-B94C-F51D07CD8F2F}" dt="2024-08-09T14:27:05.050" v="977" actId="478"/>
      <pc:docMkLst>
        <pc:docMk/>
      </pc:docMkLst>
      <pc:sldChg chg="addSp delSp modSp new add del mod">
        <pc:chgData name="[Student] Jade Nassif" userId="6c403966-f5fd-48e7-a085-2e37293d9d10" providerId="ADAL" clId="{5E35E9B0-2DE8-43B0-B94C-F51D07CD8F2F}" dt="2024-08-09T13:52:41.235" v="527" actId="47"/>
        <pc:sldMkLst>
          <pc:docMk/>
          <pc:sldMk cId="2562072207" sldId="256"/>
        </pc:sldMkLst>
        <pc:spChg chg="del">
          <ac:chgData name="[Student] Jade Nassif" userId="6c403966-f5fd-48e7-a085-2e37293d9d10" providerId="ADAL" clId="{5E35E9B0-2DE8-43B0-B94C-F51D07CD8F2F}" dt="2024-08-09T13:14:04.097" v="1" actId="478"/>
          <ac:spMkLst>
            <pc:docMk/>
            <pc:sldMk cId="2562072207" sldId="256"/>
            <ac:spMk id="2" creationId="{AAD84366-7D2B-81EA-79CD-E856E3CA95C5}"/>
          </ac:spMkLst>
        </pc:spChg>
        <pc:spChg chg="del">
          <ac:chgData name="[Student] Jade Nassif" userId="6c403966-f5fd-48e7-a085-2e37293d9d10" providerId="ADAL" clId="{5E35E9B0-2DE8-43B0-B94C-F51D07CD8F2F}" dt="2024-08-09T13:14:04.097" v="1" actId="478"/>
          <ac:spMkLst>
            <pc:docMk/>
            <pc:sldMk cId="2562072207" sldId="256"/>
            <ac:spMk id="3" creationId="{A0ADBC1B-FFE5-9E7F-367A-806C11508367}"/>
          </ac:spMkLst>
        </pc:spChg>
        <pc:picChg chg="add del">
          <ac:chgData name="[Student] Jade Nassif" userId="6c403966-f5fd-48e7-a085-2e37293d9d10" providerId="ADAL" clId="{5E35E9B0-2DE8-43B0-B94C-F51D07CD8F2F}" dt="2024-08-09T13:14:06.908" v="3" actId="478"/>
          <ac:picMkLst>
            <pc:docMk/>
            <pc:sldMk cId="2562072207" sldId="256"/>
            <ac:picMk id="5" creationId="{FCBDBD42-DB75-E5A3-CB5A-6195EF44C721}"/>
          </ac:picMkLst>
        </pc:picChg>
        <pc:picChg chg="add del mod">
          <ac:chgData name="[Student] Jade Nassif" userId="6c403966-f5fd-48e7-a085-2e37293d9d10" providerId="ADAL" clId="{5E35E9B0-2DE8-43B0-B94C-F51D07CD8F2F}" dt="2024-08-09T13:38:07.031" v="7" actId="478"/>
          <ac:picMkLst>
            <pc:docMk/>
            <pc:sldMk cId="2562072207" sldId="256"/>
            <ac:picMk id="7" creationId="{9EBD2107-C008-BF8E-1098-D061C34F640C}"/>
          </ac:picMkLst>
        </pc:picChg>
        <pc:picChg chg="add del mod modCrop">
          <ac:chgData name="[Student] Jade Nassif" userId="6c403966-f5fd-48e7-a085-2e37293d9d10" providerId="ADAL" clId="{5E35E9B0-2DE8-43B0-B94C-F51D07CD8F2F}" dt="2024-08-09T13:45:16.602" v="17" actId="478"/>
          <ac:picMkLst>
            <pc:docMk/>
            <pc:sldMk cId="2562072207" sldId="256"/>
            <ac:picMk id="9" creationId="{19C5DB20-D163-6093-07EF-D1A1968622D7}"/>
          </ac:picMkLst>
        </pc:picChg>
        <pc:picChg chg="add mod">
          <ac:chgData name="[Student] Jade Nassif" userId="6c403966-f5fd-48e7-a085-2e37293d9d10" providerId="ADAL" clId="{5E35E9B0-2DE8-43B0-B94C-F51D07CD8F2F}" dt="2024-08-09T13:46:13.131" v="25" actId="1076"/>
          <ac:picMkLst>
            <pc:docMk/>
            <pc:sldMk cId="2562072207" sldId="256"/>
            <ac:picMk id="11" creationId="{8270AF10-4554-4548-7C5F-326D2AC967A7}"/>
          </ac:picMkLst>
        </pc:picChg>
        <pc:picChg chg="add mod">
          <ac:chgData name="[Student] Jade Nassif" userId="6c403966-f5fd-48e7-a085-2e37293d9d10" providerId="ADAL" clId="{5E35E9B0-2DE8-43B0-B94C-F51D07CD8F2F}" dt="2024-08-09T13:46:21.331" v="27" actId="1076"/>
          <ac:picMkLst>
            <pc:docMk/>
            <pc:sldMk cId="2562072207" sldId="256"/>
            <ac:picMk id="13" creationId="{0ED62D5F-610A-0F1E-C025-EF37F7796363}"/>
          </ac:picMkLst>
        </pc:picChg>
      </pc:sldChg>
      <pc:sldChg chg="addSp delSp modSp new add del mod">
        <pc:chgData name="[Student] Jade Nassif" userId="6c403966-f5fd-48e7-a085-2e37293d9d10" providerId="ADAL" clId="{5E35E9B0-2DE8-43B0-B94C-F51D07CD8F2F}" dt="2024-08-09T14:27:05.050" v="977" actId="478"/>
        <pc:sldMkLst>
          <pc:docMk/>
          <pc:sldMk cId="1379600456" sldId="257"/>
        </pc:sldMkLst>
        <pc:spChg chg="del">
          <ac:chgData name="[Student] Jade Nassif" userId="6c403966-f5fd-48e7-a085-2e37293d9d10" providerId="ADAL" clId="{5E35E9B0-2DE8-43B0-B94C-F51D07CD8F2F}" dt="2024-08-09T13:46:51.823" v="29" actId="478"/>
          <ac:spMkLst>
            <pc:docMk/>
            <pc:sldMk cId="1379600456" sldId="257"/>
            <ac:spMk id="2" creationId="{7EBA0661-5EF8-E599-F38C-7EF9220C085F}"/>
          </ac:spMkLst>
        </pc:spChg>
        <pc:spChg chg="del">
          <ac:chgData name="[Student] Jade Nassif" userId="6c403966-f5fd-48e7-a085-2e37293d9d10" providerId="ADAL" clId="{5E35E9B0-2DE8-43B0-B94C-F51D07CD8F2F}" dt="2024-08-09T13:46:51.823" v="29" actId="478"/>
          <ac:spMkLst>
            <pc:docMk/>
            <pc:sldMk cId="1379600456" sldId="257"/>
            <ac:spMk id="3" creationId="{1A52BEE7-3124-08DF-4A45-E805047FE5F5}"/>
          </ac:spMkLst>
        </pc:spChg>
        <pc:grpChg chg="add mod">
          <ac:chgData name="[Student] Jade Nassif" userId="6c403966-f5fd-48e7-a085-2e37293d9d10" providerId="ADAL" clId="{5E35E9B0-2DE8-43B0-B94C-F51D07CD8F2F}" dt="2024-08-09T14:00:17.736" v="950" actId="164"/>
          <ac:grpSpMkLst>
            <pc:docMk/>
            <pc:sldMk cId="1379600456" sldId="257"/>
            <ac:grpSpMk id="14" creationId="{AFDA9D0A-86B8-6B0B-20E3-395FBD7C8C05}"/>
          </ac:grpSpMkLst>
        </pc:grpChg>
        <pc:grpChg chg="add mod">
          <ac:chgData name="[Student] Jade Nassif" userId="6c403966-f5fd-48e7-a085-2e37293d9d10" providerId="ADAL" clId="{5E35E9B0-2DE8-43B0-B94C-F51D07CD8F2F}" dt="2024-08-09T14:00:32.956" v="971" actId="12789"/>
          <ac:grpSpMkLst>
            <pc:docMk/>
            <pc:sldMk cId="1379600456" sldId="257"/>
            <ac:grpSpMk id="15" creationId="{A61AAF51-941F-8139-C3C9-2D1AFAA24BAA}"/>
          </ac:grpSpMkLst>
        </pc:grpChg>
        <pc:picChg chg="add del mod">
          <ac:chgData name="[Student] Jade Nassif" userId="6c403966-f5fd-48e7-a085-2e37293d9d10" providerId="ADAL" clId="{5E35E9B0-2DE8-43B0-B94C-F51D07CD8F2F}" dt="2024-08-09T14:27:05.050" v="977" actId="478"/>
          <ac:picMkLst>
            <pc:docMk/>
            <pc:sldMk cId="1379600456" sldId="257"/>
            <ac:picMk id="2" creationId="{E415ED50-70C1-6F41-37FF-70CBDD60C007}"/>
          </ac:picMkLst>
        </pc:picChg>
        <pc:picChg chg="add del mod">
          <ac:chgData name="[Student] Jade Nassif" userId="6c403966-f5fd-48e7-a085-2e37293d9d10" providerId="ADAL" clId="{5E35E9B0-2DE8-43B0-B94C-F51D07CD8F2F}" dt="2024-08-09T14:16:48.694" v="976" actId="478"/>
          <ac:picMkLst>
            <pc:docMk/>
            <pc:sldMk cId="1379600456" sldId="257"/>
            <ac:picMk id="4" creationId="{18FD4FA2-0F04-8FD1-5A0C-3BF0C5915114}"/>
          </ac:picMkLst>
        </pc:picChg>
        <pc:picChg chg="add del mod">
          <ac:chgData name="[Student] Jade Nassif" userId="6c403966-f5fd-48e7-a085-2e37293d9d10" providerId="ADAL" clId="{5E35E9B0-2DE8-43B0-B94C-F51D07CD8F2F}" dt="2024-08-09T13:52:43.379" v="528" actId="478"/>
          <ac:picMkLst>
            <pc:docMk/>
            <pc:sldMk cId="1379600456" sldId="257"/>
            <ac:picMk id="5" creationId="{F75BE8ED-1191-8A39-69D9-83D657895EBA}"/>
          </ac:picMkLst>
        </pc:picChg>
        <pc:picChg chg="add del mod ord">
          <ac:chgData name="[Student] Jade Nassif" userId="6c403966-f5fd-48e7-a085-2e37293d9d10" providerId="ADAL" clId="{5E35E9B0-2DE8-43B0-B94C-F51D07CD8F2F}" dt="2024-08-09T13:52:43.991" v="530" actId="478"/>
          <ac:picMkLst>
            <pc:docMk/>
            <pc:sldMk cId="1379600456" sldId="257"/>
            <ac:picMk id="7" creationId="{680FA558-2EC0-099E-755A-512D7B413A11}"/>
          </ac:picMkLst>
        </pc:picChg>
        <pc:picChg chg="add mod modCrop">
          <ac:chgData name="[Student] Jade Nassif" userId="6c403966-f5fd-48e7-a085-2e37293d9d10" providerId="ADAL" clId="{5E35E9B0-2DE8-43B0-B94C-F51D07CD8F2F}" dt="2024-08-09T14:00:30.848" v="969" actId="164"/>
          <ac:picMkLst>
            <pc:docMk/>
            <pc:sldMk cId="1379600456" sldId="257"/>
            <ac:picMk id="9" creationId="{D808FB0E-AADC-5497-1BC9-515F217AB365}"/>
          </ac:picMkLst>
        </pc:picChg>
        <pc:picChg chg="add mod modCrop">
          <ac:chgData name="[Student] Jade Nassif" userId="6c403966-f5fd-48e7-a085-2e37293d9d10" providerId="ADAL" clId="{5E35E9B0-2DE8-43B0-B94C-F51D07CD8F2F}" dt="2024-08-09T14:00:30.848" v="969" actId="164"/>
          <ac:picMkLst>
            <pc:docMk/>
            <pc:sldMk cId="1379600456" sldId="257"/>
            <ac:picMk id="11" creationId="{7C0D10C5-DECC-4FBA-A232-631B1ECE936C}"/>
          </ac:picMkLst>
        </pc:picChg>
        <pc:picChg chg="add mod modCrop">
          <ac:chgData name="[Student] Jade Nassif" userId="6c403966-f5fd-48e7-a085-2e37293d9d10" providerId="ADAL" clId="{5E35E9B0-2DE8-43B0-B94C-F51D07CD8F2F}" dt="2024-08-09T14:00:30.848" v="969" actId="164"/>
          <ac:picMkLst>
            <pc:docMk/>
            <pc:sldMk cId="1379600456" sldId="257"/>
            <ac:picMk id="13" creationId="{6636D982-D4C8-E7A8-91B1-B7530872097F}"/>
          </ac:picMkLst>
        </pc:picChg>
      </pc:sldChg>
      <pc:sldMasterChg chg="modSp modSldLayout">
        <pc:chgData name="[Student] Jade Nassif" userId="6c403966-f5fd-48e7-a085-2e37293d9d10" providerId="ADAL" clId="{5E35E9B0-2DE8-43B0-B94C-F51D07CD8F2F}" dt="2024-08-09T14:00:15.913" v="947"/>
        <pc:sldMasterMkLst>
          <pc:docMk/>
          <pc:sldMasterMk cId="1581277929" sldId="2147483660"/>
        </pc:sldMasterMkLst>
        <pc:spChg chg="mod">
          <ac:chgData name="[Student] Jade Nassif" userId="6c403966-f5fd-48e7-a085-2e37293d9d10" providerId="ADAL" clId="{5E35E9B0-2DE8-43B0-B94C-F51D07CD8F2F}" dt="2024-08-09T14:00:15.913" v="947"/>
          <ac:spMkLst>
            <pc:docMk/>
            <pc:sldMasterMk cId="1581277929" sldId="2147483660"/>
            <ac:spMk id="2" creationId="{00000000-0000-0000-0000-000000000000}"/>
          </ac:spMkLst>
        </pc:spChg>
        <pc:spChg chg="mod">
          <ac:chgData name="[Student] Jade Nassif" userId="6c403966-f5fd-48e7-a085-2e37293d9d10" providerId="ADAL" clId="{5E35E9B0-2DE8-43B0-B94C-F51D07CD8F2F}" dt="2024-08-09T14:00:15.913" v="947"/>
          <ac:spMkLst>
            <pc:docMk/>
            <pc:sldMasterMk cId="1581277929" sldId="2147483660"/>
            <ac:spMk id="3" creationId="{00000000-0000-0000-0000-000000000000}"/>
          </ac:spMkLst>
        </pc:spChg>
        <pc:spChg chg="mod">
          <ac:chgData name="[Student] Jade Nassif" userId="6c403966-f5fd-48e7-a085-2e37293d9d10" providerId="ADAL" clId="{5E35E9B0-2DE8-43B0-B94C-F51D07CD8F2F}" dt="2024-08-09T14:00:15.913" v="947"/>
          <ac:spMkLst>
            <pc:docMk/>
            <pc:sldMasterMk cId="1581277929" sldId="2147483660"/>
            <ac:spMk id="4" creationId="{00000000-0000-0000-0000-000000000000}"/>
          </ac:spMkLst>
        </pc:spChg>
        <pc:spChg chg="mod">
          <ac:chgData name="[Student] Jade Nassif" userId="6c403966-f5fd-48e7-a085-2e37293d9d10" providerId="ADAL" clId="{5E35E9B0-2DE8-43B0-B94C-F51D07CD8F2F}" dt="2024-08-09T14:00:15.913" v="947"/>
          <ac:spMkLst>
            <pc:docMk/>
            <pc:sldMasterMk cId="1581277929" sldId="2147483660"/>
            <ac:spMk id="5" creationId="{00000000-0000-0000-0000-000000000000}"/>
          </ac:spMkLst>
        </pc:spChg>
        <pc:spChg chg="mod">
          <ac:chgData name="[Student] Jade Nassif" userId="6c403966-f5fd-48e7-a085-2e37293d9d10" providerId="ADAL" clId="{5E35E9B0-2DE8-43B0-B94C-F51D07CD8F2F}" dt="2024-08-09T14:00:15.913" v="947"/>
          <ac:spMkLst>
            <pc:docMk/>
            <pc:sldMasterMk cId="1581277929" sldId="2147483660"/>
            <ac:spMk id="6" creationId="{00000000-0000-0000-0000-000000000000}"/>
          </ac:spMkLst>
        </pc:spChg>
        <pc:sldLayoutChg chg="modSp">
          <pc:chgData name="[Student] Jade Nassif" userId="6c403966-f5fd-48e7-a085-2e37293d9d10" providerId="ADAL" clId="{5E35E9B0-2DE8-43B0-B94C-F51D07CD8F2F}" dt="2024-08-09T14:00:15.913" v="947"/>
          <pc:sldLayoutMkLst>
            <pc:docMk/>
            <pc:sldMasterMk cId="1581277929" sldId="2147483660"/>
            <pc:sldLayoutMk cId="3593796034" sldId="2147483661"/>
          </pc:sldLayoutMkLst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3593796034" sldId="2147483661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3593796034" sldId="2147483661"/>
              <ac:spMk id="3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5E35E9B0-2DE8-43B0-B94C-F51D07CD8F2F}" dt="2024-08-09T14:00:15.913" v="947"/>
          <pc:sldLayoutMkLst>
            <pc:docMk/>
            <pc:sldMasterMk cId="1581277929" sldId="2147483660"/>
            <pc:sldLayoutMk cId="1937690368" sldId="2147483663"/>
          </pc:sldLayoutMkLst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1937690368" sldId="2147483663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1937690368" sldId="2147483663"/>
              <ac:spMk id="3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5E35E9B0-2DE8-43B0-B94C-F51D07CD8F2F}" dt="2024-08-09T14:00:15.913" v="947"/>
          <pc:sldLayoutMkLst>
            <pc:docMk/>
            <pc:sldMasterMk cId="1581277929" sldId="2147483660"/>
            <pc:sldLayoutMk cId="905062986" sldId="2147483664"/>
          </pc:sldLayoutMkLst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905062986" sldId="2147483664"/>
              <ac:spMk id="3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905062986" sldId="2147483664"/>
              <ac:spMk id="4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5E35E9B0-2DE8-43B0-B94C-F51D07CD8F2F}" dt="2024-08-09T14:00:15.913" v="947"/>
          <pc:sldLayoutMkLst>
            <pc:docMk/>
            <pc:sldMasterMk cId="1581277929" sldId="2147483660"/>
            <pc:sldLayoutMk cId="2567025022" sldId="2147483665"/>
          </pc:sldLayoutMkLst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2567025022" sldId="2147483665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2567025022" sldId="2147483665"/>
              <ac:spMk id="3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2567025022" sldId="2147483665"/>
              <ac:spMk id="4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2567025022" sldId="2147483665"/>
              <ac:spMk id="5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2567025022" sldId="2147483665"/>
              <ac:spMk id="6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5E35E9B0-2DE8-43B0-B94C-F51D07CD8F2F}" dt="2024-08-09T14:00:15.913" v="947"/>
          <pc:sldLayoutMkLst>
            <pc:docMk/>
            <pc:sldMasterMk cId="1581277929" sldId="2147483660"/>
            <pc:sldLayoutMk cId="3571409841" sldId="2147483668"/>
          </pc:sldLayoutMkLst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3571409841" sldId="2147483668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3571409841" sldId="2147483668"/>
              <ac:spMk id="3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3571409841" sldId="2147483668"/>
              <ac:spMk id="4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5E35E9B0-2DE8-43B0-B94C-F51D07CD8F2F}" dt="2024-08-09T14:00:15.913" v="947"/>
          <pc:sldLayoutMkLst>
            <pc:docMk/>
            <pc:sldMasterMk cId="1581277929" sldId="2147483660"/>
            <pc:sldLayoutMk cId="3705845821" sldId="2147483669"/>
          </pc:sldLayoutMkLst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3705845821" sldId="2147483669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3705845821" sldId="2147483669"/>
              <ac:spMk id="3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3705845821" sldId="2147483669"/>
              <ac:spMk id="4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5E35E9B0-2DE8-43B0-B94C-F51D07CD8F2F}" dt="2024-08-09T14:00:15.913" v="947"/>
          <pc:sldLayoutMkLst>
            <pc:docMk/>
            <pc:sldMasterMk cId="1581277929" sldId="2147483660"/>
            <pc:sldLayoutMk cId="4218207576" sldId="2147483671"/>
          </pc:sldLayoutMkLst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4218207576" sldId="2147483671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5E35E9B0-2DE8-43B0-B94C-F51D07CD8F2F}" dt="2024-08-09T14:00:15.913" v="947"/>
            <ac:spMkLst>
              <pc:docMk/>
              <pc:sldMasterMk cId="1581277929" sldId="2147483660"/>
              <pc:sldLayoutMk cId="4218207576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9408" y="511818"/>
            <a:ext cx="11576447" cy="1088790"/>
          </a:xfrm>
        </p:spPr>
        <p:txBody>
          <a:bodyPr anchor="b"/>
          <a:lstStyle>
            <a:lvl1pPr algn="ctr">
              <a:defRPr sz="2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408" y="1642596"/>
            <a:ext cx="11576447" cy="755058"/>
          </a:xfrm>
        </p:spPr>
        <p:txBody>
          <a:bodyPr/>
          <a:lstStyle>
            <a:lvl1pPr marL="0" indent="0" algn="ctr">
              <a:buNone/>
              <a:defRPr sz="1094"/>
            </a:lvl1pPr>
            <a:lvl2pPr marL="208483" indent="0" algn="ctr">
              <a:buNone/>
              <a:defRPr sz="912"/>
            </a:lvl2pPr>
            <a:lvl3pPr marL="416966" indent="0" algn="ctr">
              <a:buNone/>
              <a:defRPr sz="821"/>
            </a:lvl3pPr>
            <a:lvl4pPr marL="625450" indent="0" algn="ctr">
              <a:buNone/>
              <a:defRPr sz="730"/>
            </a:lvl4pPr>
            <a:lvl5pPr marL="833933" indent="0" algn="ctr">
              <a:buNone/>
              <a:defRPr sz="730"/>
            </a:lvl5pPr>
            <a:lvl6pPr marL="1042416" indent="0" algn="ctr">
              <a:buNone/>
              <a:defRPr sz="730"/>
            </a:lvl6pPr>
            <a:lvl7pPr marL="1250899" indent="0" algn="ctr">
              <a:buNone/>
              <a:defRPr sz="730"/>
            </a:lvl7pPr>
            <a:lvl8pPr marL="1459382" indent="0" algn="ctr">
              <a:buNone/>
              <a:defRPr sz="730"/>
            </a:lvl8pPr>
            <a:lvl9pPr marL="1667866" indent="0" algn="ctr">
              <a:buNone/>
              <a:defRPr sz="7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45860" y="166504"/>
            <a:ext cx="3328229" cy="265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1174" y="166504"/>
            <a:ext cx="9791745" cy="265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135" y="779672"/>
            <a:ext cx="13312914" cy="1300901"/>
          </a:xfrm>
        </p:spPr>
        <p:txBody>
          <a:bodyPr anchor="b"/>
          <a:lstStyle>
            <a:lvl1pPr>
              <a:defRPr sz="2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135" y="2092880"/>
            <a:ext cx="13312914" cy="684113"/>
          </a:xfrm>
        </p:spPr>
        <p:txBody>
          <a:bodyPr/>
          <a:lstStyle>
            <a:lvl1pPr marL="0" indent="0">
              <a:buNone/>
              <a:defRPr sz="1094">
                <a:solidFill>
                  <a:schemeClr val="tx1">
                    <a:tint val="82000"/>
                  </a:schemeClr>
                </a:solidFill>
              </a:defRPr>
            </a:lvl1pPr>
            <a:lvl2pPr marL="208483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2pPr>
            <a:lvl3pPr marL="416966" indent="0">
              <a:buNone/>
              <a:defRPr sz="821">
                <a:solidFill>
                  <a:schemeClr val="tx1">
                    <a:tint val="82000"/>
                  </a:schemeClr>
                </a:solidFill>
              </a:defRPr>
            </a:lvl3pPr>
            <a:lvl4pPr marL="625450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4pPr>
            <a:lvl5pPr marL="833933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5pPr>
            <a:lvl6pPr marL="1042416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6pPr>
            <a:lvl7pPr marL="1250899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7pPr>
            <a:lvl8pPr marL="1459382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8pPr>
            <a:lvl9pPr marL="1667866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1174" y="832519"/>
            <a:ext cx="6559987" cy="1984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4102" y="832519"/>
            <a:ext cx="6559987" cy="1984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185" y="166504"/>
            <a:ext cx="13312914" cy="6044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185" y="766642"/>
            <a:ext cx="6529839" cy="375719"/>
          </a:xfrm>
        </p:spPr>
        <p:txBody>
          <a:bodyPr anchor="b"/>
          <a:lstStyle>
            <a:lvl1pPr marL="0" indent="0">
              <a:buNone/>
              <a:defRPr sz="1094" b="1"/>
            </a:lvl1pPr>
            <a:lvl2pPr marL="208483" indent="0">
              <a:buNone/>
              <a:defRPr sz="912" b="1"/>
            </a:lvl2pPr>
            <a:lvl3pPr marL="416966" indent="0">
              <a:buNone/>
              <a:defRPr sz="821" b="1"/>
            </a:lvl3pPr>
            <a:lvl4pPr marL="625450" indent="0">
              <a:buNone/>
              <a:defRPr sz="730" b="1"/>
            </a:lvl4pPr>
            <a:lvl5pPr marL="833933" indent="0">
              <a:buNone/>
              <a:defRPr sz="730" b="1"/>
            </a:lvl5pPr>
            <a:lvl6pPr marL="1042416" indent="0">
              <a:buNone/>
              <a:defRPr sz="730" b="1"/>
            </a:lvl6pPr>
            <a:lvl7pPr marL="1250899" indent="0">
              <a:buNone/>
              <a:defRPr sz="730" b="1"/>
            </a:lvl7pPr>
            <a:lvl8pPr marL="1459382" indent="0">
              <a:buNone/>
              <a:defRPr sz="730" b="1"/>
            </a:lvl8pPr>
            <a:lvl9pPr marL="1667866" indent="0">
              <a:buNone/>
              <a:defRPr sz="7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3185" y="1142361"/>
            <a:ext cx="6529839" cy="1680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4102" y="766642"/>
            <a:ext cx="6561997" cy="375719"/>
          </a:xfrm>
        </p:spPr>
        <p:txBody>
          <a:bodyPr anchor="b"/>
          <a:lstStyle>
            <a:lvl1pPr marL="0" indent="0">
              <a:buNone/>
              <a:defRPr sz="1094" b="1"/>
            </a:lvl1pPr>
            <a:lvl2pPr marL="208483" indent="0">
              <a:buNone/>
              <a:defRPr sz="912" b="1"/>
            </a:lvl2pPr>
            <a:lvl3pPr marL="416966" indent="0">
              <a:buNone/>
              <a:defRPr sz="821" b="1"/>
            </a:lvl3pPr>
            <a:lvl4pPr marL="625450" indent="0">
              <a:buNone/>
              <a:defRPr sz="730" b="1"/>
            </a:lvl4pPr>
            <a:lvl5pPr marL="833933" indent="0">
              <a:buNone/>
              <a:defRPr sz="730" b="1"/>
            </a:lvl5pPr>
            <a:lvl6pPr marL="1042416" indent="0">
              <a:buNone/>
              <a:defRPr sz="730" b="1"/>
            </a:lvl6pPr>
            <a:lvl7pPr marL="1250899" indent="0">
              <a:buNone/>
              <a:defRPr sz="730" b="1"/>
            </a:lvl7pPr>
            <a:lvl8pPr marL="1459382" indent="0">
              <a:buNone/>
              <a:defRPr sz="730" b="1"/>
            </a:lvl8pPr>
            <a:lvl9pPr marL="1667866" indent="0">
              <a:buNone/>
              <a:defRPr sz="7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4102" y="1142361"/>
            <a:ext cx="6561997" cy="1680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8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7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1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185" y="208492"/>
            <a:ext cx="4978274" cy="729721"/>
          </a:xfrm>
        </p:spPr>
        <p:txBody>
          <a:bodyPr anchor="b"/>
          <a:lstStyle>
            <a:lvl1pPr>
              <a:defRPr sz="14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1997" y="450284"/>
            <a:ext cx="7814102" cy="2222463"/>
          </a:xfrm>
        </p:spPr>
        <p:txBody>
          <a:bodyPr/>
          <a:lstStyle>
            <a:lvl1pPr>
              <a:defRPr sz="1459"/>
            </a:lvl1pPr>
            <a:lvl2pPr>
              <a:defRPr sz="1277"/>
            </a:lvl2pPr>
            <a:lvl3pPr>
              <a:defRPr sz="1094"/>
            </a:lvl3pPr>
            <a:lvl4pPr>
              <a:defRPr sz="912"/>
            </a:lvl4pPr>
            <a:lvl5pPr>
              <a:defRPr sz="912"/>
            </a:lvl5pPr>
            <a:lvl6pPr>
              <a:defRPr sz="912"/>
            </a:lvl6pPr>
            <a:lvl7pPr>
              <a:defRPr sz="912"/>
            </a:lvl7pPr>
            <a:lvl8pPr>
              <a:defRPr sz="912"/>
            </a:lvl8pPr>
            <a:lvl9pPr>
              <a:defRPr sz="9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185" y="938212"/>
            <a:ext cx="4978274" cy="1738155"/>
          </a:xfrm>
        </p:spPr>
        <p:txBody>
          <a:bodyPr/>
          <a:lstStyle>
            <a:lvl1pPr marL="0" indent="0">
              <a:buNone/>
              <a:defRPr sz="730"/>
            </a:lvl1pPr>
            <a:lvl2pPr marL="208483" indent="0">
              <a:buNone/>
              <a:defRPr sz="638"/>
            </a:lvl2pPr>
            <a:lvl3pPr marL="416966" indent="0">
              <a:buNone/>
              <a:defRPr sz="547"/>
            </a:lvl3pPr>
            <a:lvl4pPr marL="625450" indent="0">
              <a:buNone/>
              <a:defRPr sz="456"/>
            </a:lvl4pPr>
            <a:lvl5pPr marL="833933" indent="0">
              <a:buNone/>
              <a:defRPr sz="456"/>
            </a:lvl5pPr>
            <a:lvl6pPr marL="1042416" indent="0">
              <a:buNone/>
              <a:defRPr sz="456"/>
            </a:lvl6pPr>
            <a:lvl7pPr marL="1250899" indent="0">
              <a:buNone/>
              <a:defRPr sz="456"/>
            </a:lvl7pPr>
            <a:lvl8pPr marL="1459382" indent="0">
              <a:buNone/>
              <a:defRPr sz="456"/>
            </a:lvl8pPr>
            <a:lvl9pPr marL="1667866" indent="0">
              <a:buNone/>
              <a:defRPr sz="4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185" y="208492"/>
            <a:ext cx="4978274" cy="729721"/>
          </a:xfrm>
        </p:spPr>
        <p:txBody>
          <a:bodyPr anchor="b"/>
          <a:lstStyle>
            <a:lvl1pPr>
              <a:defRPr sz="14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61997" y="450284"/>
            <a:ext cx="7814102" cy="2222463"/>
          </a:xfrm>
        </p:spPr>
        <p:txBody>
          <a:bodyPr anchor="t"/>
          <a:lstStyle>
            <a:lvl1pPr marL="0" indent="0">
              <a:buNone/>
              <a:defRPr sz="1459"/>
            </a:lvl1pPr>
            <a:lvl2pPr marL="208483" indent="0">
              <a:buNone/>
              <a:defRPr sz="1277"/>
            </a:lvl2pPr>
            <a:lvl3pPr marL="416966" indent="0">
              <a:buNone/>
              <a:defRPr sz="1094"/>
            </a:lvl3pPr>
            <a:lvl4pPr marL="625450" indent="0">
              <a:buNone/>
              <a:defRPr sz="912"/>
            </a:lvl4pPr>
            <a:lvl5pPr marL="833933" indent="0">
              <a:buNone/>
              <a:defRPr sz="912"/>
            </a:lvl5pPr>
            <a:lvl6pPr marL="1042416" indent="0">
              <a:buNone/>
              <a:defRPr sz="912"/>
            </a:lvl6pPr>
            <a:lvl7pPr marL="1250899" indent="0">
              <a:buNone/>
              <a:defRPr sz="912"/>
            </a:lvl7pPr>
            <a:lvl8pPr marL="1459382" indent="0">
              <a:buNone/>
              <a:defRPr sz="912"/>
            </a:lvl8pPr>
            <a:lvl9pPr marL="1667866" indent="0">
              <a:buNone/>
              <a:defRPr sz="9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185" y="938212"/>
            <a:ext cx="4978274" cy="1738155"/>
          </a:xfrm>
        </p:spPr>
        <p:txBody>
          <a:bodyPr/>
          <a:lstStyle>
            <a:lvl1pPr marL="0" indent="0">
              <a:buNone/>
              <a:defRPr sz="730"/>
            </a:lvl1pPr>
            <a:lvl2pPr marL="208483" indent="0">
              <a:buNone/>
              <a:defRPr sz="638"/>
            </a:lvl2pPr>
            <a:lvl3pPr marL="416966" indent="0">
              <a:buNone/>
              <a:defRPr sz="547"/>
            </a:lvl3pPr>
            <a:lvl4pPr marL="625450" indent="0">
              <a:buNone/>
              <a:defRPr sz="456"/>
            </a:lvl4pPr>
            <a:lvl5pPr marL="833933" indent="0">
              <a:buNone/>
              <a:defRPr sz="456"/>
            </a:lvl5pPr>
            <a:lvl6pPr marL="1042416" indent="0">
              <a:buNone/>
              <a:defRPr sz="456"/>
            </a:lvl6pPr>
            <a:lvl7pPr marL="1250899" indent="0">
              <a:buNone/>
              <a:defRPr sz="456"/>
            </a:lvl7pPr>
            <a:lvl8pPr marL="1459382" indent="0">
              <a:buNone/>
              <a:defRPr sz="456"/>
            </a:lvl8pPr>
            <a:lvl9pPr marL="1667866" indent="0">
              <a:buNone/>
              <a:defRPr sz="4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1175" y="166504"/>
            <a:ext cx="13312914" cy="604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1175" y="832519"/>
            <a:ext cx="13312914" cy="1984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1174" y="2898613"/>
            <a:ext cx="3472934" cy="16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A8B64-A9F6-4841-86EA-01FD83CABD2B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2931" y="2898613"/>
            <a:ext cx="5209401" cy="16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01155" y="2898613"/>
            <a:ext cx="3472934" cy="16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78237-1744-4CA4-B091-D9A8B3A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6966" rtl="0" eaLnBrk="1" latinLnBrk="0" hangingPunct="1">
        <a:lnSpc>
          <a:spcPct val="90000"/>
        </a:lnSpc>
        <a:spcBef>
          <a:spcPct val="0"/>
        </a:spcBef>
        <a:buNone/>
        <a:defRPr sz="20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242" indent="-104242" algn="l" defTabSz="41696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277" kern="1200">
          <a:solidFill>
            <a:schemeClr val="tx1"/>
          </a:solidFill>
          <a:latin typeface="+mn-lt"/>
          <a:ea typeface="+mn-ea"/>
          <a:cs typeface="+mn-cs"/>
        </a:defRPr>
      </a:lvl1pPr>
      <a:lvl2pPr marL="312725" indent="-104242" algn="l" defTabSz="41696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4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104242" algn="l" defTabSz="41696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3pPr>
      <a:lvl4pPr marL="729691" indent="-104242" algn="l" defTabSz="41696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4pPr>
      <a:lvl5pPr marL="938174" indent="-104242" algn="l" defTabSz="41696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5pPr>
      <a:lvl6pPr marL="1146658" indent="-104242" algn="l" defTabSz="41696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6pPr>
      <a:lvl7pPr marL="1355141" indent="-104242" algn="l" defTabSz="41696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7pPr>
      <a:lvl8pPr marL="1563624" indent="-104242" algn="l" defTabSz="41696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8pPr>
      <a:lvl9pPr marL="1772107" indent="-104242" algn="l" defTabSz="41696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6966" rtl="0" eaLnBrk="1" latinLnBrk="0" hangingPunct="1"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8483" algn="l" defTabSz="416966" rtl="0" eaLnBrk="1" latinLnBrk="0" hangingPunct="1">
        <a:defRPr sz="821" kern="1200">
          <a:solidFill>
            <a:schemeClr val="tx1"/>
          </a:solidFill>
          <a:latin typeface="+mn-lt"/>
          <a:ea typeface="+mn-ea"/>
          <a:cs typeface="+mn-cs"/>
        </a:defRPr>
      </a:lvl2pPr>
      <a:lvl3pPr marL="416966" algn="l" defTabSz="416966" rtl="0" eaLnBrk="1" latinLnBrk="0" hangingPunct="1">
        <a:defRPr sz="821" kern="1200">
          <a:solidFill>
            <a:schemeClr val="tx1"/>
          </a:solidFill>
          <a:latin typeface="+mn-lt"/>
          <a:ea typeface="+mn-ea"/>
          <a:cs typeface="+mn-cs"/>
        </a:defRPr>
      </a:lvl3pPr>
      <a:lvl4pPr marL="625450" algn="l" defTabSz="416966" rtl="0" eaLnBrk="1" latinLnBrk="0" hangingPunct="1">
        <a:defRPr sz="821" kern="1200">
          <a:solidFill>
            <a:schemeClr val="tx1"/>
          </a:solidFill>
          <a:latin typeface="+mn-lt"/>
          <a:ea typeface="+mn-ea"/>
          <a:cs typeface="+mn-cs"/>
        </a:defRPr>
      </a:lvl4pPr>
      <a:lvl5pPr marL="833933" algn="l" defTabSz="416966" rtl="0" eaLnBrk="1" latinLnBrk="0" hangingPunct="1">
        <a:defRPr sz="821" kern="1200">
          <a:solidFill>
            <a:schemeClr val="tx1"/>
          </a:solidFill>
          <a:latin typeface="+mn-lt"/>
          <a:ea typeface="+mn-ea"/>
          <a:cs typeface="+mn-cs"/>
        </a:defRPr>
      </a:lvl5pPr>
      <a:lvl6pPr marL="1042416" algn="l" defTabSz="416966" rtl="0" eaLnBrk="1" latinLnBrk="0" hangingPunct="1">
        <a:defRPr sz="821" kern="1200">
          <a:solidFill>
            <a:schemeClr val="tx1"/>
          </a:solidFill>
          <a:latin typeface="+mn-lt"/>
          <a:ea typeface="+mn-ea"/>
          <a:cs typeface="+mn-cs"/>
        </a:defRPr>
      </a:lvl6pPr>
      <a:lvl7pPr marL="1250899" algn="l" defTabSz="416966" rtl="0" eaLnBrk="1" latinLnBrk="0" hangingPunct="1">
        <a:defRPr sz="821" kern="1200">
          <a:solidFill>
            <a:schemeClr val="tx1"/>
          </a:solidFill>
          <a:latin typeface="+mn-lt"/>
          <a:ea typeface="+mn-ea"/>
          <a:cs typeface="+mn-cs"/>
        </a:defRPr>
      </a:lvl7pPr>
      <a:lvl8pPr marL="1459382" algn="l" defTabSz="416966" rtl="0" eaLnBrk="1" latinLnBrk="0" hangingPunct="1">
        <a:defRPr sz="821" kern="1200">
          <a:solidFill>
            <a:schemeClr val="tx1"/>
          </a:solidFill>
          <a:latin typeface="+mn-lt"/>
          <a:ea typeface="+mn-ea"/>
          <a:cs typeface="+mn-cs"/>
        </a:defRPr>
      </a:lvl8pPr>
      <a:lvl9pPr marL="1667866" algn="l" defTabSz="416966" rtl="0" eaLnBrk="1" latinLnBrk="0" hangingPunct="1">
        <a:defRPr sz="8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61AAF51-941F-8139-C3C9-2D1AFAA24BAA}"/>
              </a:ext>
            </a:extLst>
          </p:cNvPr>
          <p:cNvGrpSpPr/>
          <p:nvPr/>
        </p:nvGrpSpPr>
        <p:grpSpPr>
          <a:xfrm>
            <a:off x="500" y="-740"/>
            <a:ext cx="15434265" cy="3128854"/>
            <a:chOff x="709182" y="878557"/>
            <a:chExt cx="15434265" cy="3128854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808FB0E-AADC-5497-1BC9-515F217AB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979" t="21355" r="9390" b="15747"/>
            <a:stretch/>
          </p:blipFill>
          <p:spPr>
            <a:xfrm>
              <a:off x="709182" y="878557"/>
              <a:ext cx="5739757" cy="3128854"/>
            </a:xfrm>
            <a:prstGeom prst="rect">
              <a:avLst/>
            </a:prstGeom>
          </p:spPr>
        </p:pic>
        <p:pic>
          <p:nvPicPr>
            <p:cNvPr id="11" name="Picture 10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7C0D10C5-DECC-4FBA-A232-631B1ECE93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01"/>
            <a:stretch/>
          </p:blipFill>
          <p:spPr>
            <a:xfrm>
              <a:off x="6532477" y="1178315"/>
              <a:ext cx="4735312" cy="2305665"/>
            </a:xfrm>
            <a:prstGeom prst="rect">
              <a:avLst/>
            </a:prstGeom>
          </p:spPr>
        </p:pic>
        <p:pic>
          <p:nvPicPr>
            <p:cNvPr id="13" name="Picture 12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6636D982-D4C8-E7A8-91B1-B7530872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23"/>
            <a:stretch/>
          </p:blipFill>
          <p:spPr>
            <a:xfrm>
              <a:off x="11406855" y="1178315"/>
              <a:ext cx="4736592" cy="2305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60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[Student] Jade Nassif</dc:creator>
  <cp:lastModifiedBy>[Student] Jade Nassif</cp:lastModifiedBy>
  <cp:revision>1</cp:revision>
  <dcterms:created xsi:type="dcterms:W3CDTF">2024-08-09T13:14:01Z</dcterms:created>
  <dcterms:modified xsi:type="dcterms:W3CDTF">2024-08-09T14:27:15Z</dcterms:modified>
</cp:coreProperties>
</file>