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6614775" cy="9848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606E6-7461-418F-B316-CBA6B16ECABC}" v="47" dt="2024-08-10T11:50:34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38E606E6-7461-418F-B316-CBA6B16ECABC}"/>
    <pc:docChg chg="undo custSel addSld delSld modSld">
      <pc:chgData name="[Student] Jade Nassif" userId="6c403966-f5fd-48e7-a085-2e37293d9d10" providerId="ADAL" clId="{38E606E6-7461-418F-B316-CBA6B16ECABC}" dt="2024-08-10T11:49:53.495" v="2557" actId="47"/>
      <pc:docMkLst>
        <pc:docMk/>
      </pc:docMkLst>
      <pc:sldChg chg="addSp delSp modSp new mod">
        <pc:chgData name="[Student] Jade Nassif" userId="6c403966-f5fd-48e7-a085-2e37293d9d10" providerId="ADAL" clId="{38E606E6-7461-418F-B316-CBA6B16ECABC}" dt="2024-08-10T11:49:45.727" v="2556" actId="12789"/>
        <pc:sldMkLst>
          <pc:docMk/>
          <pc:sldMk cId="1604850401" sldId="256"/>
        </pc:sldMkLst>
        <pc:spChg chg="del">
          <ac:chgData name="[Student] Jade Nassif" userId="6c403966-f5fd-48e7-a085-2e37293d9d10" providerId="ADAL" clId="{38E606E6-7461-418F-B316-CBA6B16ECABC}" dt="2024-08-09T14:13:55.952" v="1" actId="478"/>
          <ac:spMkLst>
            <pc:docMk/>
            <pc:sldMk cId="1604850401" sldId="256"/>
            <ac:spMk id="2" creationId="{F6D7D090-9196-CF44-1730-5FCA81C03539}"/>
          </ac:spMkLst>
        </pc:spChg>
        <pc:spChg chg="del">
          <ac:chgData name="[Student] Jade Nassif" userId="6c403966-f5fd-48e7-a085-2e37293d9d10" providerId="ADAL" clId="{38E606E6-7461-418F-B316-CBA6B16ECABC}" dt="2024-08-09T14:13:55.952" v="1" actId="478"/>
          <ac:spMkLst>
            <pc:docMk/>
            <pc:sldMk cId="1604850401" sldId="256"/>
            <ac:spMk id="3" creationId="{2C4DB544-D1FA-1089-D404-8F16DC506795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" creationId="{B9EF37BF-F531-2858-3B0B-341C2721EDA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3" creationId="{F74FA771-3543-F63E-59F0-6C185A49EE09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6" creationId="{41D6D377-4ED0-36B9-789D-FCEB0FA00E48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7" creationId="{FDD364FF-5BA2-5904-45B9-FF448B6FECD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9" creationId="{B1231A27-7B1E-218C-DAB2-6DF1503F27FF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20" creationId="{2C457EA0-9E79-72BE-7C6D-91D9BFAD802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22" creationId="{11CB3CD9-8142-AA10-AAEA-9588EC7EF179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23" creationId="{564B5C02-AE26-B86E-1703-F2B0C9B39119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25" creationId="{91042112-0F08-17A5-559D-AAF85F7FD3E6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26" creationId="{46A41A9F-B8EE-DF32-B00A-8FE1DC1A7D4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28" creationId="{B5691EF5-9CFE-84CA-C1C1-4F6FF1A2ADF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30" creationId="{49B473CA-11FE-15EF-F43F-A9E572D0B16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34" creationId="{33685F37-1494-8EF3-491C-8488A167B4E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36" creationId="{DE5EF521-6EDB-389D-002B-94D2DBD68B62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37" creationId="{2F02AC4C-A0BC-2FC3-552B-578BDCAB4C8F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38" creationId="{F0030019-5E7E-9E23-832C-5EFE6325B6B5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41" creationId="{11CBE079-B85C-1862-2C6E-DDA66DEBDE7F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43" creationId="{CBE90573-3104-CF55-E005-90A60B542982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44" creationId="{929614D5-9507-D943-A904-77ED57EC791E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45" creationId="{2FD57873-5E90-7CF1-9177-F45ACDD1E88A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47" creationId="{058DD9D0-7578-3A37-6667-27EFA0FD47B0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49" creationId="{38C33087-B916-1F9C-1A91-1EDF0E212CA1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50" creationId="{F4329F77-0BD8-832B-5A57-75045B348AA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51" creationId="{35DFF3BC-31A6-04A4-6E5C-DE28F51EC92F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53" creationId="{40922FFA-990C-5D8C-F21E-4EBF6A90C079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55" creationId="{F3AA9785-0913-A57B-3D7D-5938E0DDE4C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56" creationId="{8AFF63EB-645F-F868-7B3B-35D89A8AD638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57" creationId="{9AE38B04-DF1D-7AF5-819D-030DB2CCEA8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59" creationId="{9AF43139-7D99-1430-DAD9-95B219AF29CB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61" creationId="{FC7B760A-BE52-7A38-5936-89083014C4A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62" creationId="{8AE0824F-E8D3-9B88-C430-01D544116E18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63" creationId="{AE181257-35F2-27A0-8FA3-FD49E15463CE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65" creationId="{7987CC65-9ACA-5859-75C0-86EFA8ABD928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66" creationId="{601C25EA-4208-B8BB-4D47-E1A632B8B4B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67" creationId="{73F054C0-C758-1A2D-3A56-04876F219BA1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68" creationId="{F7B6446F-FBD6-F8E3-8FBC-11C5FD7F914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69" creationId="{FF977260-4FFF-B034-8C55-A5DE218C66E7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0" creationId="{3E85D88D-2BEF-A600-5B26-CD76A23C756B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1" creationId="{D39061D4-E6AE-1AF1-523C-175EB01B7DD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2" creationId="{6EE0AEF5-868D-7BA6-C6DC-8D4A860F8F0F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3" creationId="{4DA6E6D2-37C7-27F2-F14F-8AF127C04632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4" creationId="{1E680878-7DBF-FE9B-DC18-2264AD4808E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5" creationId="{52E3BBDA-698A-D3F9-A912-BE596D66959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7" creationId="{6A3E1680-619E-0A3B-F86A-6BAC5EDCC915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8" creationId="{75A5B1E5-2885-5316-C8C0-6662CB6A08C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79" creationId="{2878A146-B07E-D233-4F7D-52A8452569C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0" creationId="{FE6B92E5-6AC2-B129-15C7-BEFE275F44F7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1" creationId="{BC3E60E8-AFB5-4FB8-D7E3-2195C15E92E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2" creationId="{6ADBACA5-BFDC-EAED-7E0E-CD7AA7ADE338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3" creationId="{378F73FB-2E4F-C6C6-56F6-195945192815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4" creationId="{24062A41-CDD7-9F38-312D-0FCDC1E44D36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5" creationId="{1EB09EEF-6A8A-8EBC-6302-0A8607148EBA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6" creationId="{80D55640-7C6C-6FEF-E0F1-3578F10E7072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7" creationId="{38ECDA5A-F737-435B-2C3A-B2FBBF09C51A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8" creationId="{AF5AB946-2E54-CA89-B326-761E40F28C1F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89" creationId="{4E4E75EE-EBA2-B91B-41FD-A04DDDF467EB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0" creationId="{26AAF55F-DE96-34CE-3AF5-DAF4A432CDD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1" creationId="{B9376515-BDE7-7786-4CA1-38CF684CD1E5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2" creationId="{2B1FC9FA-B1B7-1A04-8BE5-1C7BCEABDFF3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3" creationId="{0DDE7CBF-ED3B-8D99-376B-4858FE31D8B7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4" creationId="{31FE8A0F-F303-4A8A-BC8F-69210A53C6A0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5" creationId="{971A1114-4442-6916-4EC2-CB5C5124A913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6" creationId="{B71EF085-9FFC-F542-1711-8DA7C4E6ABE9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7" creationId="{7351A721-9620-EBAA-FB8A-99F0EA54F676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8" creationId="{B9E7F100-9625-F97B-0897-8350543607F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99" creationId="{184ACFBD-3C9E-53DA-89F1-8B65148EC1C0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0" creationId="{D3249343-CC05-795E-E7B7-2B42AD4F9E8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1" creationId="{4968EB4B-D434-9201-612E-F1313702B61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2" creationId="{E01F7ECA-5BBA-A8F8-4BA9-918E3A5E730A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3" creationId="{A66D43FD-9C07-3383-910E-B9F2583A5A85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4" creationId="{CA6C1BF4-4B3C-9563-0FDC-608BE02AA71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5" creationId="{58FFB7D2-40CD-274A-E3FF-0561532A0AAB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6" creationId="{AB585E00-298B-AEA6-6676-817FBF80FD2B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7" creationId="{27D509FF-7B64-361A-6FCB-AF04515F509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8" creationId="{434E73EB-F037-4948-14F2-0B1DB13E6571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09" creationId="{2BB823B2-EDFA-A187-75BE-7F3E1F1EB8AE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0" creationId="{1DF6D9E2-93B0-AF33-E28F-092C0B6126CE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1" creationId="{D0FB7E5A-6186-5271-533F-A444C7C8DA7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2" creationId="{15EADD9D-5B1E-9A26-5DAA-6391D75950A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3" creationId="{A464FDFA-55E4-2DE7-C09A-9D7ADC57155B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4" creationId="{CB19D9B6-9386-1702-EC35-AD3640F7D300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5" creationId="{CB9CD0B4-9040-1E7E-B89E-4516F8EF62A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6" creationId="{73FD59AB-74EC-FEE6-376D-3CDE9156DCE9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7" creationId="{B5924783-6822-7881-B876-ABD44398C54D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8" creationId="{906A1C08-048C-05B8-840E-F1840B6A3B16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19" creationId="{97FF04A6-3877-F0CD-215E-BA941F5E0928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0" creationId="{CDF7C147-2C6E-F453-6A4B-EB05D17F84AA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1" creationId="{90BB44A0-FEA5-1DAA-555C-8EAC290915FE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2" creationId="{9C094EEA-BC28-BC20-2E20-70ADA59647C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3" creationId="{71BDD5DE-179E-3BAC-EE19-870397D21470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4" creationId="{86FC8C09-ECB4-02D1-0C93-B77443473812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5" creationId="{3263E0FE-2EFC-7A7C-9256-A3D2A6E97F89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6" creationId="{760C8053-95BB-2A53-BD0B-60B5218FC11E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7" creationId="{46ED1E31-2609-2E37-6D38-C14A3092A9D5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8" creationId="{1B8A2A23-1954-3391-4DBE-8084F0EF04F3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29" creationId="{90CD02B0-674D-ECE8-03CC-539F7F8F1BEC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31" creationId="{29B959CF-E15E-1FCA-138E-52ADACFEA7F7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32" creationId="{13E6D991-B732-BE77-E6E3-22B490984A03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34" creationId="{4C563312-100F-A6CB-C290-99918F21BAE8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35" creationId="{4FA49FF6-9062-812A-129C-97C46CE7F361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36" creationId="{8B18A099-110A-2C47-1BD4-2C897B282E2A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38" creationId="{C48FF4A3-090C-447E-7D7F-9DBD671100BB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39" creationId="{32927D8E-DD92-3C37-BBC6-6B05F5F911D4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40" creationId="{1FB34B16-FD08-7F89-E7F8-4BEE2044C973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41" creationId="{E306591A-60EA-C64E-5981-2CA214D12226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43" creationId="{66DC17A4-8D61-584F-2D96-0D511885E186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44" creationId="{03B47D7B-CE8E-DA0C-C297-DCB02E8690E9}"/>
          </ac:spMkLst>
        </pc:spChg>
        <pc:spChg chg="mod">
          <ac:chgData name="[Student] Jade Nassif" userId="6c403966-f5fd-48e7-a085-2e37293d9d10" providerId="ADAL" clId="{38E606E6-7461-418F-B316-CBA6B16ECABC}" dt="2024-08-10T10:47:42.174" v="2059" actId="27803"/>
          <ac:spMkLst>
            <pc:docMk/>
            <pc:sldMk cId="1604850401" sldId="256"/>
            <ac:spMk id="145" creationId="{B7A707E3-DDC3-EBCB-CC50-FCEDDDD0DC1E}"/>
          </ac:spMkLst>
        </pc:spChg>
        <pc:grpChg chg="add del mod">
          <ac:chgData name="[Student] Jade Nassif" userId="6c403966-f5fd-48e7-a085-2e37293d9d10" providerId="ADAL" clId="{38E606E6-7461-418F-B316-CBA6B16ECABC}" dt="2024-08-10T10:45:53.440" v="1935" actId="165"/>
          <ac:grpSpMkLst>
            <pc:docMk/>
            <pc:sldMk cId="1604850401" sldId="256"/>
            <ac:grpSpMk id="6" creationId="{68CCFFD9-DE27-0547-976E-1A1D71346985}"/>
          </ac:grpSpMkLst>
        </pc:grpChg>
        <pc:grpChg chg="add del mod">
          <ac:chgData name="[Student] Jade Nassif" userId="6c403966-f5fd-48e7-a085-2e37293d9d10" providerId="ADAL" clId="{38E606E6-7461-418F-B316-CBA6B16ECABC}" dt="2024-08-10T10:45:50.429" v="1934" actId="165"/>
          <ac:grpSpMkLst>
            <pc:docMk/>
            <pc:sldMk cId="1604850401" sldId="256"/>
            <ac:grpSpMk id="7" creationId="{5263D4F8-7268-0DF7-9431-20F07294A441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0" creationId="{ADE5EBDF-CD91-6C57-8CFB-05335F7B0679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2" creationId="{E0D221B4-3FB8-548F-B67D-F82812CDAB5A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4" creationId="{81C77098-3E08-DE4D-6463-B1AB69141D0B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5" creationId="{621D876A-CF5C-9244-B92A-0781D050F66E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8" creationId="{70D01687-D184-F157-A431-A6D779459CD3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21" creationId="{E902E511-11E8-157C-9FD4-664609A35D00}"/>
          </ac:grpSpMkLst>
        </pc:grpChg>
        <pc:grpChg chg="add del mod">
          <ac:chgData name="[Student] Jade Nassif" userId="6c403966-f5fd-48e7-a085-2e37293d9d10" providerId="ADAL" clId="{38E606E6-7461-418F-B316-CBA6B16ECABC}" dt="2024-08-09T15:23:48.436" v="819" actId="165"/>
          <ac:grpSpMkLst>
            <pc:docMk/>
            <pc:sldMk cId="1604850401" sldId="256"/>
            <ac:grpSpMk id="22" creationId="{5F8DAAD3-FD89-6DA9-4A7F-A05B5C94E4C6}"/>
          </ac:grpSpMkLst>
        </pc:grpChg>
        <pc:grpChg chg="add del mod">
          <ac:chgData name="[Student] Jade Nassif" userId="6c403966-f5fd-48e7-a085-2e37293d9d10" providerId="ADAL" clId="{38E606E6-7461-418F-B316-CBA6B16ECABC}" dt="2024-08-09T15:23:51.146" v="820" actId="165"/>
          <ac:grpSpMkLst>
            <pc:docMk/>
            <pc:sldMk cId="1604850401" sldId="256"/>
            <ac:grpSpMk id="23" creationId="{B4A41B59-502D-08A2-8D41-74FF67ECF739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24" creationId="{DB095296-CF3C-4821-390A-818ACEE8243A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27" creationId="{060E8913-E4EA-FB85-E58D-BD65AD70B022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32" creationId="{D8BAD50A-5C21-57B1-0732-203FF5C66C7E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39" creationId="{BCDB3320-69F1-9792-C152-DF7B01EC88C4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40" creationId="{65B197E8-0B6A-DCA9-432C-AF5BB01D3A87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42" creationId="{4056BB27-9F6B-11AF-2D82-79D9D2AE2F82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46" creationId="{7AC25469-2C21-FCE5-C1B8-FF4E946B0905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48" creationId="{E7C92964-A8D3-41D9-A793-9E365FF76165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52" creationId="{920A7290-E232-F703-C0DB-9AA2E23261F7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54" creationId="{948E7CCA-1B62-6A6C-43EA-7CD0C49CDF4C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58" creationId="{719CFC5A-8795-5A9A-2FE6-C02E94B66995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60" creationId="{FFC1F71C-486F-ECCF-9A63-B06075F3BB0F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64" creationId="{825B7881-AC67-85A8-EA95-2C7C3A52EBF6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76" creationId="{61FE64AC-E050-F13D-C19B-991F71B24976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30" creationId="{F0DD880F-0477-EFFD-90E8-F6BD2606C743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33" creationId="{50EC3AB4-B8F7-3E63-7E73-F2445F4CF9F7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37" creationId="{6BFA9082-52DA-81D6-EEC0-7B542AB8FEC5}"/>
          </ac:grpSpMkLst>
        </pc:grpChg>
        <pc:grpChg chg="mod">
          <ac:chgData name="[Student] Jade Nassif" userId="6c403966-f5fd-48e7-a085-2e37293d9d10" providerId="ADAL" clId="{38E606E6-7461-418F-B316-CBA6B16ECABC}" dt="2024-08-10T10:47:42.174" v="2059" actId="27803"/>
          <ac:grpSpMkLst>
            <pc:docMk/>
            <pc:sldMk cId="1604850401" sldId="256"/>
            <ac:grpSpMk id="142" creationId="{4ABA3B79-7640-3103-0AD8-5C671B8EE39A}"/>
          </ac:grpSpMkLst>
        </pc:grpChg>
        <pc:grpChg chg="add mod">
          <ac:chgData name="[Student] Jade Nassif" userId="6c403966-f5fd-48e7-a085-2e37293d9d10" providerId="ADAL" clId="{38E606E6-7461-418F-B316-CBA6B16ECABC}" dt="2024-08-10T11:49:45.727" v="2556" actId="12789"/>
          <ac:grpSpMkLst>
            <pc:docMk/>
            <pc:sldMk cId="1604850401" sldId="256"/>
            <ac:grpSpMk id="149" creationId="{1426F189-C524-9FD8-DB01-A761E6A5CFAD}"/>
          </ac:grpSpMkLst>
        </pc:grpChg>
        <pc:picChg chg="add mod topLvl modCrop">
          <ac:chgData name="[Student] Jade Nassif" userId="6c403966-f5fd-48e7-a085-2e37293d9d10" providerId="ADAL" clId="{38E606E6-7461-418F-B316-CBA6B16ECABC}" dt="2024-08-10T11:49:42.288" v="2554" actId="164"/>
          <ac:picMkLst>
            <pc:docMk/>
            <pc:sldMk cId="1604850401" sldId="256"/>
            <ac:picMk id="3" creationId="{8426525F-27A9-FD12-7032-782BFA052DE0}"/>
          </ac:picMkLst>
        </pc:picChg>
        <pc:picChg chg="add del mod modCrop">
          <ac:chgData name="[Student] Jade Nassif" userId="6c403966-f5fd-48e7-a085-2e37293d9d10" providerId="ADAL" clId="{38E606E6-7461-418F-B316-CBA6B16ECABC}" dt="2024-08-09T14:20:59.903" v="95" actId="478"/>
          <ac:picMkLst>
            <pc:docMk/>
            <pc:sldMk cId="1604850401" sldId="256"/>
            <ac:picMk id="4" creationId="{E55D7CF6-6BE4-5D63-1AC2-C805696CD313}"/>
          </ac:picMkLst>
        </pc:picChg>
        <pc:picChg chg="add del mod topLvl">
          <ac:chgData name="[Student] Jade Nassif" userId="6c403966-f5fd-48e7-a085-2e37293d9d10" providerId="ADAL" clId="{38E606E6-7461-418F-B316-CBA6B16ECABC}" dt="2024-08-10T10:45:55.605" v="1936" actId="478"/>
          <ac:picMkLst>
            <pc:docMk/>
            <pc:sldMk cId="1604850401" sldId="256"/>
            <ac:picMk id="5" creationId="{8BF0053B-DF96-D9F0-211C-6A23AA357307}"/>
          </ac:picMkLst>
        </pc:picChg>
        <pc:picChg chg="add del mod topLvl modCrop">
          <ac:chgData name="[Student] Jade Nassif" userId="6c403966-f5fd-48e7-a085-2e37293d9d10" providerId="ADAL" clId="{38E606E6-7461-418F-B316-CBA6B16ECABC}" dt="2024-08-09T15:26:36.909" v="1174" actId="478"/>
          <ac:picMkLst>
            <pc:docMk/>
            <pc:sldMk cId="1604850401" sldId="256"/>
            <ac:picMk id="6" creationId="{E2793881-7979-7C12-036B-497BF6D890FC}"/>
          </ac:picMkLst>
        </pc:picChg>
        <pc:picChg chg="add del mod modCrop">
          <ac:chgData name="[Student] Jade Nassif" userId="6c403966-f5fd-48e7-a085-2e37293d9d10" providerId="ADAL" clId="{38E606E6-7461-418F-B316-CBA6B16ECABC}" dt="2024-08-09T14:17:41.903" v="13" actId="478"/>
          <ac:picMkLst>
            <pc:docMk/>
            <pc:sldMk cId="1604850401" sldId="256"/>
            <ac:picMk id="7" creationId="{45EE0FF3-3E05-4ED2-0F5F-68943E575391}"/>
          </ac:picMkLst>
        </pc:picChg>
        <pc:picChg chg="add del mod">
          <ac:chgData name="[Student] Jade Nassif" userId="6c403966-f5fd-48e7-a085-2e37293d9d10" providerId="ADAL" clId="{38E606E6-7461-418F-B316-CBA6B16ECABC}" dt="2024-08-10T07:47:05.456" v="1907" actId="21"/>
          <ac:picMkLst>
            <pc:docMk/>
            <pc:sldMk cId="1604850401" sldId="256"/>
            <ac:picMk id="9" creationId="{204EAE1D-63B8-2E97-D09B-718E66C1DB85}"/>
          </ac:picMkLst>
        </pc:picChg>
        <pc:picChg chg="add del mod modCrop">
          <ac:chgData name="[Student] Jade Nassif" userId="6c403966-f5fd-48e7-a085-2e37293d9d10" providerId="ADAL" clId="{38E606E6-7461-418F-B316-CBA6B16ECABC}" dt="2024-08-09T14:20:22.399" v="45" actId="478"/>
          <ac:picMkLst>
            <pc:docMk/>
            <pc:sldMk cId="1604850401" sldId="256"/>
            <ac:picMk id="9" creationId="{8B775D3B-7131-989A-5020-757427A43FD7}"/>
          </ac:picMkLst>
        </pc:picChg>
        <pc:picChg chg="add del mod modCrop">
          <ac:chgData name="[Student] Jade Nassif" userId="6c403966-f5fd-48e7-a085-2e37293d9d10" providerId="ADAL" clId="{38E606E6-7461-418F-B316-CBA6B16ECABC}" dt="2024-08-09T14:24:06.753" v="418" actId="478"/>
          <ac:picMkLst>
            <pc:docMk/>
            <pc:sldMk cId="1604850401" sldId="256"/>
            <ac:picMk id="11" creationId="{DE6C2911-55EF-EFFA-084E-9B2C4CC145DC}"/>
          </ac:picMkLst>
        </pc:picChg>
        <pc:picChg chg="add del mod">
          <ac:chgData name="[Student] Jade Nassif" userId="6c403966-f5fd-48e7-a085-2e37293d9d10" providerId="ADAL" clId="{38E606E6-7461-418F-B316-CBA6B16ECABC}" dt="2024-08-09T14:24:08.376" v="419" actId="478"/>
          <ac:picMkLst>
            <pc:docMk/>
            <pc:sldMk cId="1604850401" sldId="256"/>
            <ac:picMk id="13" creationId="{516A5FB1-D2DC-E04B-6EE8-C380DA05F108}"/>
          </ac:picMkLst>
        </pc:picChg>
        <pc:picChg chg="add del mod topLvl modCrop">
          <ac:chgData name="[Student] Jade Nassif" userId="6c403966-f5fd-48e7-a085-2e37293d9d10" providerId="ADAL" clId="{38E606E6-7461-418F-B316-CBA6B16ECABC}" dt="2024-08-09T15:26:40.551" v="1177" actId="478"/>
          <ac:picMkLst>
            <pc:docMk/>
            <pc:sldMk cId="1604850401" sldId="256"/>
            <ac:picMk id="15" creationId="{10AE8D8D-A3B8-9EE5-A0C3-00613A0AEBFD}"/>
          </ac:picMkLst>
        </pc:picChg>
        <pc:picChg chg="add del mod">
          <ac:chgData name="[Student] Jade Nassif" userId="6c403966-f5fd-48e7-a085-2e37293d9d10" providerId="ADAL" clId="{38E606E6-7461-418F-B316-CBA6B16ECABC}" dt="2024-08-09T14:25:34.107" v="435" actId="478"/>
          <ac:picMkLst>
            <pc:docMk/>
            <pc:sldMk cId="1604850401" sldId="256"/>
            <ac:picMk id="17" creationId="{45515AF0-C5D3-6277-46AE-338C9AF74F6C}"/>
          </ac:picMkLst>
        </pc:picChg>
        <pc:picChg chg="add del mod">
          <ac:chgData name="[Student] Jade Nassif" userId="6c403966-f5fd-48e7-a085-2e37293d9d10" providerId="ADAL" clId="{38E606E6-7461-418F-B316-CBA6B16ECABC}" dt="2024-08-09T14:28:21.642" v="627" actId="478"/>
          <ac:picMkLst>
            <pc:docMk/>
            <pc:sldMk cId="1604850401" sldId="256"/>
            <ac:picMk id="19" creationId="{7A74B932-5F24-4384-5D10-3D08B6384793}"/>
          </ac:picMkLst>
        </pc:picChg>
        <pc:picChg chg="add del mod topLvl">
          <ac:chgData name="[Student] Jade Nassif" userId="6c403966-f5fd-48e7-a085-2e37293d9d10" providerId="ADAL" clId="{38E606E6-7461-418F-B316-CBA6B16ECABC}" dt="2024-08-09T15:26:39.437" v="1176" actId="478"/>
          <ac:picMkLst>
            <pc:docMk/>
            <pc:sldMk cId="1604850401" sldId="256"/>
            <ac:picMk id="21" creationId="{270F0096-E53A-63D6-6BFC-0A0674CAB6D4}"/>
          </ac:picMkLst>
        </pc:picChg>
        <pc:picChg chg="del mod topLvl">
          <ac:chgData name="[Student] Jade Nassif" userId="6c403966-f5fd-48e7-a085-2e37293d9d10" providerId="ADAL" clId="{38E606E6-7461-418F-B316-CBA6B16ECABC}" dt="2024-08-09T15:26:35.805" v="1173" actId="478"/>
          <ac:picMkLst>
            <pc:docMk/>
            <pc:sldMk cId="1604850401" sldId="256"/>
            <ac:picMk id="24" creationId="{8940DB15-41A1-1D36-B13D-9AA5CCC5CE3A}"/>
          </ac:picMkLst>
        </pc:picChg>
        <pc:picChg chg="del mod topLvl">
          <ac:chgData name="[Student] Jade Nassif" userId="6c403966-f5fd-48e7-a085-2e37293d9d10" providerId="ADAL" clId="{38E606E6-7461-418F-B316-CBA6B16ECABC}" dt="2024-08-09T15:26:38.395" v="1175" actId="478"/>
          <ac:picMkLst>
            <pc:docMk/>
            <pc:sldMk cId="1604850401" sldId="256"/>
            <ac:picMk id="25" creationId="{D196DC27-1402-047F-A547-E2FF85717EF0}"/>
          </ac:picMkLst>
        </pc:picChg>
        <pc:picChg chg="del mod topLvl">
          <ac:chgData name="[Student] Jade Nassif" userId="6c403966-f5fd-48e7-a085-2e37293d9d10" providerId="ADAL" clId="{38E606E6-7461-418F-B316-CBA6B16ECABC}" dt="2024-08-09T15:26:41.740" v="1178" actId="478"/>
          <ac:picMkLst>
            <pc:docMk/>
            <pc:sldMk cId="1604850401" sldId="256"/>
            <ac:picMk id="26" creationId="{77BBABE4-77EF-494B-2262-C5D10EDFC355}"/>
          </ac:picMkLst>
        </pc:picChg>
        <pc:picChg chg="add del mod modCrop">
          <ac:chgData name="[Student] Jade Nassif" userId="6c403966-f5fd-48e7-a085-2e37293d9d10" providerId="ADAL" clId="{38E606E6-7461-418F-B316-CBA6B16ECABC}" dt="2024-08-09T15:26:14.230" v="1082" actId="478"/>
          <ac:picMkLst>
            <pc:docMk/>
            <pc:sldMk cId="1604850401" sldId="256"/>
            <ac:picMk id="27" creationId="{54E31D94-DBD2-9DA5-A662-B5D1C53F6560}"/>
          </ac:picMkLst>
        </pc:picChg>
        <pc:picChg chg="add del mod ord topLvl modCrop">
          <ac:chgData name="[Student] Jade Nassif" userId="6c403966-f5fd-48e7-a085-2e37293d9d10" providerId="ADAL" clId="{38E606E6-7461-418F-B316-CBA6B16ECABC}" dt="2024-08-10T10:56:08.329" v="2066" actId="478"/>
          <ac:picMkLst>
            <pc:docMk/>
            <pc:sldMk cId="1604850401" sldId="256"/>
            <ac:picMk id="29" creationId="{84595B36-7A60-EFC5-6B0A-3321E428186A}"/>
          </ac:picMkLst>
        </pc:picChg>
        <pc:picChg chg="add del mod topLvl modCrop">
          <ac:chgData name="[Student] Jade Nassif" userId="6c403966-f5fd-48e7-a085-2e37293d9d10" providerId="ADAL" clId="{38E606E6-7461-418F-B316-CBA6B16ECABC}" dt="2024-08-10T10:57:39.480" v="2259" actId="478"/>
          <ac:picMkLst>
            <pc:docMk/>
            <pc:sldMk cId="1604850401" sldId="256"/>
            <ac:picMk id="31" creationId="{53AF47B1-FA92-E64C-E888-D21DEB1C8A21}"/>
          </ac:picMkLst>
        </pc:picChg>
        <pc:picChg chg="add mod topLvl modCrop">
          <ac:chgData name="[Student] Jade Nassif" userId="6c403966-f5fd-48e7-a085-2e37293d9d10" providerId="ADAL" clId="{38E606E6-7461-418F-B316-CBA6B16ECABC}" dt="2024-08-10T11:49:42.288" v="2554" actId="164"/>
          <ac:picMkLst>
            <pc:docMk/>
            <pc:sldMk cId="1604850401" sldId="256"/>
            <ac:picMk id="33" creationId="{22661D42-E416-8295-47D9-73830320D8E8}"/>
          </ac:picMkLst>
        </pc:picChg>
        <pc:picChg chg="add del mod topLvl modCrop">
          <ac:chgData name="[Student] Jade Nassif" userId="6c403966-f5fd-48e7-a085-2e37293d9d10" providerId="ADAL" clId="{38E606E6-7461-418F-B316-CBA6B16ECABC}" dt="2024-08-10T10:45:58.599" v="1937" actId="478"/>
          <ac:picMkLst>
            <pc:docMk/>
            <pc:sldMk cId="1604850401" sldId="256"/>
            <ac:picMk id="35" creationId="{D20BEB0D-D95E-2705-6ECF-FF0F867236EA}"/>
          </ac:picMkLst>
        </pc:picChg>
        <pc:picChg chg="add mod modCrop">
          <ac:chgData name="[Student] Jade Nassif" userId="6c403966-f5fd-48e7-a085-2e37293d9d10" providerId="ADAL" clId="{38E606E6-7461-418F-B316-CBA6B16ECABC}" dt="2024-08-10T11:49:42.288" v="2554" actId="164"/>
          <ac:picMkLst>
            <pc:docMk/>
            <pc:sldMk cId="1604850401" sldId="256"/>
            <ac:picMk id="147" creationId="{1A3CFBC6-C3D6-23DC-0978-4A5EDDC72816}"/>
          </ac:picMkLst>
        </pc:picChg>
        <pc:picChg chg="add mod modCrop">
          <ac:chgData name="[Student] Jade Nassif" userId="6c403966-f5fd-48e7-a085-2e37293d9d10" providerId="ADAL" clId="{38E606E6-7461-418F-B316-CBA6B16ECABC}" dt="2024-08-10T11:49:42.288" v="2554" actId="164"/>
          <ac:picMkLst>
            <pc:docMk/>
            <pc:sldMk cId="1604850401" sldId="256"/>
            <ac:picMk id="148" creationId="{FE39B4F8-C5DF-14DE-ECFE-5E390AEE5901}"/>
          </ac:picMkLst>
        </pc:picChg>
      </pc:sldChg>
      <pc:sldChg chg="addSp delSp modSp new del mod">
        <pc:chgData name="[Student] Jade Nassif" userId="6c403966-f5fd-48e7-a085-2e37293d9d10" providerId="ADAL" clId="{38E606E6-7461-418F-B316-CBA6B16ECABC}" dt="2024-08-10T11:49:53.495" v="2557" actId="47"/>
        <pc:sldMkLst>
          <pc:docMk/>
          <pc:sldMk cId="4724744" sldId="257"/>
        </pc:sldMkLst>
        <pc:spChg chg="del">
          <ac:chgData name="[Student] Jade Nassif" userId="6c403966-f5fd-48e7-a085-2e37293d9d10" providerId="ADAL" clId="{38E606E6-7461-418F-B316-CBA6B16ECABC}" dt="2024-08-10T07:47:08.148" v="1909" actId="478"/>
          <ac:spMkLst>
            <pc:docMk/>
            <pc:sldMk cId="4724744" sldId="257"/>
            <ac:spMk id="2" creationId="{E013BC81-7EF3-0B79-079C-40268977D750}"/>
          </ac:spMkLst>
        </pc:spChg>
        <pc:spChg chg="del">
          <ac:chgData name="[Student] Jade Nassif" userId="6c403966-f5fd-48e7-a085-2e37293d9d10" providerId="ADAL" clId="{38E606E6-7461-418F-B316-CBA6B16ECABC}" dt="2024-08-10T07:47:08.148" v="1909" actId="478"/>
          <ac:spMkLst>
            <pc:docMk/>
            <pc:sldMk cId="4724744" sldId="257"/>
            <ac:spMk id="3" creationId="{F164F878-2440-D0B4-32A0-6FB63B448CEE}"/>
          </ac:spMkLst>
        </pc:spChg>
        <pc:grpChg chg="add mod">
          <ac:chgData name="[Student] Jade Nassif" userId="6c403966-f5fd-48e7-a085-2e37293d9d10" providerId="ADAL" clId="{38E606E6-7461-418F-B316-CBA6B16ECABC}" dt="2024-08-10T07:51:12.118" v="1933" actId="14826"/>
          <ac:grpSpMkLst>
            <pc:docMk/>
            <pc:sldMk cId="4724744" sldId="257"/>
            <ac:grpSpMk id="10" creationId="{3337A10B-6654-AC78-00A1-83D531B179D9}"/>
          </ac:grpSpMkLst>
        </pc:grpChg>
        <pc:picChg chg="add mod">
          <ac:chgData name="[Student] Jade Nassif" userId="6c403966-f5fd-48e7-a085-2e37293d9d10" providerId="ADAL" clId="{38E606E6-7461-418F-B316-CBA6B16ECABC}" dt="2024-08-10T07:51:12.118" v="1933" actId="14826"/>
          <ac:picMkLst>
            <pc:docMk/>
            <pc:sldMk cId="4724744" sldId="257"/>
            <ac:picMk id="4" creationId="{805F2185-47D3-7249-653A-2077B16CA512}"/>
          </ac:picMkLst>
        </pc:picChg>
        <pc:picChg chg="add del mod">
          <ac:chgData name="[Student] Jade Nassif" userId="6c403966-f5fd-48e7-a085-2e37293d9d10" providerId="ADAL" clId="{38E606E6-7461-418F-B316-CBA6B16ECABC}" dt="2024-08-10T07:47:27.632" v="1916" actId="478"/>
          <ac:picMkLst>
            <pc:docMk/>
            <pc:sldMk cId="4724744" sldId="257"/>
            <ac:picMk id="6" creationId="{7A1B5663-DC23-63A6-1026-23325CF952E6}"/>
          </ac:picMkLst>
        </pc:picChg>
        <pc:picChg chg="add mod">
          <ac:chgData name="[Student] Jade Nassif" userId="6c403966-f5fd-48e7-a085-2e37293d9d10" providerId="ADAL" clId="{38E606E6-7461-418F-B316-CBA6B16ECABC}" dt="2024-08-10T07:51:12.118" v="1933" actId="14826"/>
          <ac:picMkLst>
            <pc:docMk/>
            <pc:sldMk cId="4724744" sldId="257"/>
            <ac:picMk id="8" creationId="{E1DAF66E-0AD3-2EAF-D0F5-5CEA40CDAE31}"/>
          </ac:picMkLst>
        </pc:picChg>
        <pc:picChg chg="add mod">
          <ac:chgData name="[Student] Jade Nassif" userId="6c403966-f5fd-48e7-a085-2e37293d9d10" providerId="ADAL" clId="{38E606E6-7461-418F-B316-CBA6B16ECABC}" dt="2024-08-10T07:47:06.379" v="1908"/>
          <ac:picMkLst>
            <pc:docMk/>
            <pc:sldMk cId="4724744" sldId="257"/>
            <ac:picMk id="9" creationId="{204EAE1D-63B8-2E97-D09B-718E66C1DB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6847" y="1611838"/>
            <a:ext cx="12461081" cy="3428859"/>
          </a:xfrm>
        </p:spPr>
        <p:txBody>
          <a:bodyPr anchor="b"/>
          <a:lstStyle>
            <a:lvl1pPr algn="ctr">
              <a:defRPr sz="81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847" y="5172927"/>
            <a:ext cx="12461081" cy="2377858"/>
          </a:xfrm>
        </p:spPr>
        <p:txBody>
          <a:bodyPr/>
          <a:lstStyle>
            <a:lvl1pPr marL="0" indent="0" algn="ctr">
              <a:buNone/>
              <a:defRPr sz="3271"/>
            </a:lvl1pPr>
            <a:lvl2pPr marL="623072" indent="0" algn="ctr">
              <a:buNone/>
              <a:defRPr sz="2726"/>
            </a:lvl2pPr>
            <a:lvl3pPr marL="1246144" indent="0" algn="ctr">
              <a:buNone/>
              <a:defRPr sz="2453"/>
            </a:lvl3pPr>
            <a:lvl4pPr marL="1869216" indent="0" algn="ctr">
              <a:buNone/>
              <a:defRPr sz="2180"/>
            </a:lvl4pPr>
            <a:lvl5pPr marL="2492289" indent="0" algn="ctr">
              <a:buNone/>
              <a:defRPr sz="2180"/>
            </a:lvl5pPr>
            <a:lvl6pPr marL="3115361" indent="0" algn="ctr">
              <a:buNone/>
              <a:defRPr sz="2180"/>
            </a:lvl6pPr>
            <a:lvl7pPr marL="3738433" indent="0" algn="ctr">
              <a:buNone/>
              <a:defRPr sz="2180"/>
            </a:lvl7pPr>
            <a:lvl8pPr marL="4361505" indent="0" algn="ctr">
              <a:buNone/>
              <a:defRPr sz="2180"/>
            </a:lvl8pPr>
            <a:lvl9pPr marL="4984577" indent="0" algn="ctr">
              <a:buNone/>
              <a:defRPr sz="21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89948" y="524360"/>
            <a:ext cx="3582561" cy="83464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266" y="524360"/>
            <a:ext cx="10539998" cy="83464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0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612" y="2455375"/>
            <a:ext cx="14330243" cy="4096847"/>
          </a:xfrm>
        </p:spPr>
        <p:txBody>
          <a:bodyPr anchor="b"/>
          <a:lstStyle>
            <a:lvl1pPr>
              <a:defRPr sz="81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612" y="6590980"/>
            <a:ext cx="14330243" cy="2154435"/>
          </a:xfrm>
        </p:spPr>
        <p:txBody>
          <a:bodyPr/>
          <a:lstStyle>
            <a:lvl1pPr marL="0" indent="0">
              <a:buNone/>
              <a:defRPr sz="3271">
                <a:solidFill>
                  <a:schemeClr val="tx1">
                    <a:tint val="82000"/>
                  </a:schemeClr>
                </a:solidFill>
              </a:defRPr>
            </a:lvl1pPr>
            <a:lvl2pPr marL="623072" indent="0">
              <a:buNone/>
              <a:defRPr sz="2726">
                <a:solidFill>
                  <a:schemeClr val="tx1">
                    <a:tint val="82000"/>
                  </a:schemeClr>
                </a:solidFill>
              </a:defRPr>
            </a:lvl2pPr>
            <a:lvl3pPr marL="1246144" indent="0">
              <a:buNone/>
              <a:defRPr sz="2453">
                <a:solidFill>
                  <a:schemeClr val="tx1">
                    <a:tint val="82000"/>
                  </a:schemeClr>
                </a:solidFill>
              </a:defRPr>
            </a:lvl3pPr>
            <a:lvl4pPr marL="1869216" indent="0">
              <a:buNone/>
              <a:defRPr sz="2180">
                <a:solidFill>
                  <a:schemeClr val="tx1">
                    <a:tint val="82000"/>
                  </a:schemeClr>
                </a:solidFill>
              </a:defRPr>
            </a:lvl4pPr>
            <a:lvl5pPr marL="2492289" indent="0">
              <a:buNone/>
              <a:defRPr sz="2180">
                <a:solidFill>
                  <a:schemeClr val="tx1">
                    <a:tint val="82000"/>
                  </a:schemeClr>
                </a:solidFill>
              </a:defRPr>
            </a:lvl5pPr>
            <a:lvl6pPr marL="3115361" indent="0">
              <a:buNone/>
              <a:defRPr sz="2180">
                <a:solidFill>
                  <a:schemeClr val="tx1">
                    <a:tint val="82000"/>
                  </a:schemeClr>
                </a:solidFill>
              </a:defRPr>
            </a:lvl6pPr>
            <a:lvl7pPr marL="3738433" indent="0">
              <a:buNone/>
              <a:defRPr sz="2180">
                <a:solidFill>
                  <a:schemeClr val="tx1">
                    <a:tint val="82000"/>
                  </a:schemeClr>
                </a:solidFill>
              </a:defRPr>
            </a:lvl7pPr>
            <a:lvl8pPr marL="4361505" indent="0">
              <a:buNone/>
              <a:defRPr sz="2180">
                <a:solidFill>
                  <a:schemeClr val="tx1">
                    <a:tint val="82000"/>
                  </a:schemeClr>
                </a:solidFill>
              </a:defRPr>
            </a:lvl8pPr>
            <a:lvl9pPr marL="4984577" indent="0">
              <a:buNone/>
              <a:defRPr sz="21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266" y="2621800"/>
            <a:ext cx="7061279" cy="6249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1230" y="2621800"/>
            <a:ext cx="7061279" cy="6249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430" y="524361"/>
            <a:ext cx="14330243" cy="19036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431" y="2414337"/>
            <a:ext cx="7028828" cy="1183229"/>
          </a:xfrm>
        </p:spPr>
        <p:txBody>
          <a:bodyPr anchor="b"/>
          <a:lstStyle>
            <a:lvl1pPr marL="0" indent="0">
              <a:buNone/>
              <a:defRPr sz="3271" b="1"/>
            </a:lvl1pPr>
            <a:lvl2pPr marL="623072" indent="0">
              <a:buNone/>
              <a:defRPr sz="2726" b="1"/>
            </a:lvl2pPr>
            <a:lvl3pPr marL="1246144" indent="0">
              <a:buNone/>
              <a:defRPr sz="2453" b="1"/>
            </a:lvl3pPr>
            <a:lvl4pPr marL="1869216" indent="0">
              <a:buNone/>
              <a:defRPr sz="2180" b="1"/>
            </a:lvl4pPr>
            <a:lvl5pPr marL="2492289" indent="0">
              <a:buNone/>
              <a:defRPr sz="2180" b="1"/>
            </a:lvl5pPr>
            <a:lvl6pPr marL="3115361" indent="0">
              <a:buNone/>
              <a:defRPr sz="2180" b="1"/>
            </a:lvl6pPr>
            <a:lvl7pPr marL="3738433" indent="0">
              <a:buNone/>
              <a:defRPr sz="2180" b="1"/>
            </a:lvl7pPr>
            <a:lvl8pPr marL="4361505" indent="0">
              <a:buNone/>
              <a:defRPr sz="2180" b="1"/>
            </a:lvl8pPr>
            <a:lvl9pPr marL="4984577" indent="0">
              <a:buNone/>
              <a:defRPr sz="21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4431" y="3597566"/>
            <a:ext cx="7028828" cy="5291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11230" y="2414337"/>
            <a:ext cx="7063443" cy="1183229"/>
          </a:xfrm>
        </p:spPr>
        <p:txBody>
          <a:bodyPr anchor="b"/>
          <a:lstStyle>
            <a:lvl1pPr marL="0" indent="0">
              <a:buNone/>
              <a:defRPr sz="3271" b="1"/>
            </a:lvl1pPr>
            <a:lvl2pPr marL="623072" indent="0">
              <a:buNone/>
              <a:defRPr sz="2726" b="1"/>
            </a:lvl2pPr>
            <a:lvl3pPr marL="1246144" indent="0">
              <a:buNone/>
              <a:defRPr sz="2453" b="1"/>
            </a:lvl3pPr>
            <a:lvl4pPr marL="1869216" indent="0">
              <a:buNone/>
              <a:defRPr sz="2180" b="1"/>
            </a:lvl4pPr>
            <a:lvl5pPr marL="2492289" indent="0">
              <a:buNone/>
              <a:defRPr sz="2180" b="1"/>
            </a:lvl5pPr>
            <a:lvl6pPr marL="3115361" indent="0">
              <a:buNone/>
              <a:defRPr sz="2180" b="1"/>
            </a:lvl6pPr>
            <a:lvl7pPr marL="3738433" indent="0">
              <a:buNone/>
              <a:defRPr sz="2180" b="1"/>
            </a:lvl7pPr>
            <a:lvl8pPr marL="4361505" indent="0">
              <a:buNone/>
              <a:defRPr sz="2180" b="1"/>
            </a:lvl8pPr>
            <a:lvl9pPr marL="4984577" indent="0">
              <a:buNone/>
              <a:defRPr sz="21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11230" y="3597566"/>
            <a:ext cx="7063443" cy="5291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430" y="656590"/>
            <a:ext cx="5358697" cy="2298065"/>
          </a:xfrm>
        </p:spPr>
        <p:txBody>
          <a:bodyPr anchor="b"/>
          <a:lstStyle>
            <a:lvl1pPr>
              <a:defRPr sz="4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3443" y="1418053"/>
            <a:ext cx="8411230" cy="6999067"/>
          </a:xfrm>
        </p:spPr>
        <p:txBody>
          <a:bodyPr/>
          <a:lstStyle>
            <a:lvl1pPr>
              <a:defRPr sz="4361"/>
            </a:lvl1pPr>
            <a:lvl2pPr>
              <a:defRPr sz="3816"/>
            </a:lvl2pPr>
            <a:lvl3pPr>
              <a:defRPr sz="3271"/>
            </a:lvl3pPr>
            <a:lvl4pPr>
              <a:defRPr sz="2726"/>
            </a:lvl4pPr>
            <a:lvl5pPr>
              <a:defRPr sz="2726"/>
            </a:lvl5pPr>
            <a:lvl6pPr>
              <a:defRPr sz="2726"/>
            </a:lvl6pPr>
            <a:lvl7pPr>
              <a:defRPr sz="2726"/>
            </a:lvl7pPr>
            <a:lvl8pPr>
              <a:defRPr sz="2726"/>
            </a:lvl8pPr>
            <a:lvl9pPr>
              <a:defRPr sz="27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4430" y="2954655"/>
            <a:ext cx="5358697" cy="5473864"/>
          </a:xfrm>
        </p:spPr>
        <p:txBody>
          <a:bodyPr/>
          <a:lstStyle>
            <a:lvl1pPr marL="0" indent="0">
              <a:buNone/>
              <a:defRPr sz="2180"/>
            </a:lvl1pPr>
            <a:lvl2pPr marL="623072" indent="0">
              <a:buNone/>
              <a:defRPr sz="1908"/>
            </a:lvl2pPr>
            <a:lvl3pPr marL="1246144" indent="0">
              <a:buNone/>
              <a:defRPr sz="1635"/>
            </a:lvl3pPr>
            <a:lvl4pPr marL="1869216" indent="0">
              <a:buNone/>
              <a:defRPr sz="1363"/>
            </a:lvl4pPr>
            <a:lvl5pPr marL="2492289" indent="0">
              <a:buNone/>
              <a:defRPr sz="1363"/>
            </a:lvl5pPr>
            <a:lvl6pPr marL="3115361" indent="0">
              <a:buNone/>
              <a:defRPr sz="1363"/>
            </a:lvl6pPr>
            <a:lvl7pPr marL="3738433" indent="0">
              <a:buNone/>
              <a:defRPr sz="1363"/>
            </a:lvl7pPr>
            <a:lvl8pPr marL="4361505" indent="0">
              <a:buNone/>
              <a:defRPr sz="1363"/>
            </a:lvl8pPr>
            <a:lvl9pPr marL="4984577" indent="0">
              <a:buNone/>
              <a:defRPr sz="13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430" y="656590"/>
            <a:ext cx="5358697" cy="2298065"/>
          </a:xfrm>
        </p:spPr>
        <p:txBody>
          <a:bodyPr anchor="b"/>
          <a:lstStyle>
            <a:lvl1pPr>
              <a:defRPr sz="4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63443" y="1418053"/>
            <a:ext cx="8411230" cy="6999067"/>
          </a:xfrm>
        </p:spPr>
        <p:txBody>
          <a:bodyPr anchor="t"/>
          <a:lstStyle>
            <a:lvl1pPr marL="0" indent="0">
              <a:buNone/>
              <a:defRPr sz="4361"/>
            </a:lvl1pPr>
            <a:lvl2pPr marL="623072" indent="0">
              <a:buNone/>
              <a:defRPr sz="3816"/>
            </a:lvl2pPr>
            <a:lvl3pPr marL="1246144" indent="0">
              <a:buNone/>
              <a:defRPr sz="3271"/>
            </a:lvl3pPr>
            <a:lvl4pPr marL="1869216" indent="0">
              <a:buNone/>
              <a:defRPr sz="2726"/>
            </a:lvl4pPr>
            <a:lvl5pPr marL="2492289" indent="0">
              <a:buNone/>
              <a:defRPr sz="2726"/>
            </a:lvl5pPr>
            <a:lvl6pPr marL="3115361" indent="0">
              <a:buNone/>
              <a:defRPr sz="2726"/>
            </a:lvl6pPr>
            <a:lvl7pPr marL="3738433" indent="0">
              <a:buNone/>
              <a:defRPr sz="2726"/>
            </a:lvl7pPr>
            <a:lvl8pPr marL="4361505" indent="0">
              <a:buNone/>
              <a:defRPr sz="2726"/>
            </a:lvl8pPr>
            <a:lvl9pPr marL="4984577" indent="0">
              <a:buNone/>
              <a:defRPr sz="27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4430" y="2954655"/>
            <a:ext cx="5358697" cy="5473864"/>
          </a:xfrm>
        </p:spPr>
        <p:txBody>
          <a:bodyPr/>
          <a:lstStyle>
            <a:lvl1pPr marL="0" indent="0">
              <a:buNone/>
              <a:defRPr sz="2180"/>
            </a:lvl1pPr>
            <a:lvl2pPr marL="623072" indent="0">
              <a:buNone/>
              <a:defRPr sz="1908"/>
            </a:lvl2pPr>
            <a:lvl3pPr marL="1246144" indent="0">
              <a:buNone/>
              <a:defRPr sz="1635"/>
            </a:lvl3pPr>
            <a:lvl4pPr marL="1869216" indent="0">
              <a:buNone/>
              <a:defRPr sz="1363"/>
            </a:lvl4pPr>
            <a:lvl5pPr marL="2492289" indent="0">
              <a:buNone/>
              <a:defRPr sz="1363"/>
            </a:lvl5pPr>
            <a:lvl6pPr marL="3115361" indent="0">
              <a:buNone/>
              <a:defRPr sz="1363"/>
            </a:lvl6pPr>
            <a:lvl7pPr marL="3738433" indent="0">
              <a:buNone/>
              <a:defRPr sz="1363"/>
            </a:lvl7pPr>
            <a:lvl8pPr marL="4361505" indent="0">
              <a:buNone/>
              <a:defRPr sz="1363"/>
            </a:lvl8pPr>
            <a:lvl9pPr marL="4984577" indent="0">
              <a:buNone/>
              <a:defRPr sz="13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266" y="524361"/>
            <a:ext cx="14330243" cy="1903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266" y="2621800"/>
            <a:ext cx="14330243" cy="624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266" y="9128426"/>
            <a:ext cx="3738324" cy="52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4DD8D-94F8-4C9B-9BC6-8195625D2F37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03644" y="9128426"/>
            <a:ext cx="5607487" cy="52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185" y="9128426"/>
            <a:ext cx="3738324" cy="52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8D97C-410D-4F7B-A15D-B3BEEB28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46144" rtl="0" eaLnBrk="1" latinLnBrk="0" hangingPunct="1">
        <a:lnSpc>
          <a:spcPct val="90000"/>
        </a:lnSpc>
        <a:spcBef>
          <a:spcPct val="0"/>
        </a:spcBef>
        <a:buNone/>
        <a:defRPr sz="59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536" indent="-311536" algn="l" defTabSz="1246144" rtl="0" eaLnBrk="1" latinLnBrk="0" hangingPunct="1">
        <a:lnSpc>
          <a:spcPct val="90000"/>
        </a:lnSpc>
        <a:spcBef>
          <a:spcPts val="1363"/>
        </a:spcBef>
        <a:buFont typeface="Arial" panose="020B0604020202020204" pitchFamily="34" charset="0"/>
        <a:buChar char="•"/>
        <a:defRPr sz="3816" kern="1200">
          <a:solidFill>
            <a:schemeClr val="tx1"/>
          </a:solidFill>
          <a:latin typeface="+mn-lt"/>
          <a:ea typeface="+mn-ea"/>
          <a:cs typeface="+mn-cs"/>
        </a:defRPr>
      </a:lvl1pPr>
      <a:lvl2pPr marL="934608" indent="-311536" algn="l" defTabSz="1246144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3271" kern="1200">
          <a:solidFill>
            <a:schemeClr val="tx1"/>
          </a:solidFill>
          <a:latin typeface="+mn-lt"/>
          <a:ea typeface="+mn-ea"/>
          <a:cs typeface="+mn-cs"/>
        </a:defRPr>
      </a:lvl2pPr>
      <a:lvl3pPr marL="1557680" indent="-311536" algn="l" defTabSz="1246144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2726" kern="1200">
          <a:solidFill>
            <a:schemeClr val="tx1"/>
          </a:solidFill>
          <a:latin typeface="+mn-lt"/>
          <a:ea typeface="+mn-ea"/>
          <a:cs typeface="+mn-cs"/>
        </a:defRPr>
      </a:lvl3pPr>
      <a:lvl4pPr marL="2180753" indent="-311536" algn="l" defTabSz="1246144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2453" kern="1200">
          <a:solidFill>
            <a:schemeClr val="tx1"/>
          </a:solidFill>
          <a:latin typeface="+mn-lt"/>
          <a:ea typeface="+mn-ea"/>
          <a:cs typeface="+mn-cs"/>
        </a:defRPr>
      </a:lvl4pPr>
      <a:lvl5pPr marL="2803825" indent="-311536" algn="l" defTabSz="1246144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2453" kern="1200">
          <a:solidFill>
            <a:schemeClr val="tx1"/>
          </a:solidFill>
          <a:latin typeface="+mn-lt"/>
          <a:ea typeface="+mn-ea"/>
          <a:cs typeface="+mn-cs"/>
        </a:defRPr>
      </a:lvl5pPr>
      <a:lvl6pPr marL="3426897" indent="-311536" algn="l" defTabSz="1246144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2453" kern="1200">
          <a:solidFill>
            <a:schemeClr val="tx1"/>
          </a:solidFill>
          <a:latin typeface="+mn-lt"/>
          <a:ea typeface="+mn-ea"/>
          <a:cs typeface="+mn-cs"/>
        </a:defRPr>
      </a:lvl6pPr>
      <a:lvl7pPr marL="4049969" indent="-311536" algn="l" defTabSz="1246144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2453" kern="1200">
          <a:solidFill>
            <a:schemeClr val="tx1"/>
          </a:solidFill>
          <a:latin typeface="+mn-lt"/>
          <a:ea typeface="+mn-ea"/>
          <a:cs typeface="+mn-cs"/>
        </a:defRPr>
      </a:lvl7pPr>
      <a:lvl8pPr marL="4673041" indent="-311536" algn="l" defTabSz="1246144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2453" kern="1200">
          <a:solidFill>
            <a:schemeClr val="tx1"/>
          </a:solidFill>
          <a:latin typeface="+mn-lt"/>
          <a:ea typeface="+mn-ea"/>
          <a:cs typeface="+mn-cs"/>
        </a:defRPr>
      </a:lvl8pPr>
      <a:lvl9pPr marL="5296113" indent="-311536" algn="l" defTabSz="1246144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2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1pPr>
      <a:lvl2pPr marL="623072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2pPr>
      <a:lvl3pPr marL="1246144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3pPr>
      <a:lvl4pPr marL="1869216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4pPr>
      <a:lvl5pPr marL="2492289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5pPr>
      <a:lvl6pPr marL="3115361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6pPr>
      <a:lvl7pPr marL="3738433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7pPr>
      <a:lvl8pPr marL="4361505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8pPr>
      <a:lvl9pPr marL="4984577" algn="l" defTabSz="1246144" rtl="0" eaLnBrk="1" latinLnBrk="0" hangingPunct="1">
        <a:defRPr sz="2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426F189-C524-9FD8-DB01-A761E6A5CFAD}"/>
              </a:ext>
            </a:extLst>
          </p:cNvPr>
          <p:cNvGrpSpPr/>
          <p:nvPr/>
        </p:nvGrpSpPr>
        <p:grpSpPr>
          <a:xfrm>
            <a:off x="888" y="1905"/>
            <a:ext cx="16612998" cy="9845040"/>
            <a:chOff x="1363980" y="3390900"/>
            <a:chExt cx="16612998" cy="9845040"/>
          </a:xfrm>
        </p:grpSpPr>
        <p:pic>
          <p:nvPicPr>
            <p:cNvPr id="33" name="Picture 32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22661D42-E416-8295-47D9-73830320D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49"/>
            <a:stretch/>
          </p:blipFill>
          <p:spPr>
            <a:xfrm>
              <a:off x="10503356" y="3806092"/>
              <a:ext cx="7405629" cy="3594880"/>
            </a:xfrm>
            <a:prstGeom prst="rect">
              <a:avLst/>
            </a:prstGeom>
          </p:spPr>
        </p:pic>
        <p:pic>
          <p:nvPicPr>
            <p:cNvPr id="3" name="Picture 2" descr="A graph of a graph on a black background&#10;&#10;Description automatically generated">
              <a:extLst>
                <a:ext uri="{FF2B5EF4-FFF2-40B4-BE49-F238E27FC236}">
                  <a16:creationId xmlns:a16="http://schemas.microsoft.com/office/drawing/2014/main" id="{8426525F-27A9-FD12-7032-782BFA052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49"/>
            <a:stretch/>
          </p:blipFill>
          <p:spPr>
            <a:xfrm>
              <a:off x="10571348" y="8810279"/>
              <a:ext cx="7405630" cy="3594880"/>
            </a:xfrm>
            <a:prstGeom prst="rect">
              <a:avLst/>
            </a:prstGeom>
          </p:spPr>
        </p:pic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1A3CFBC6-C3D6-23DC-0978-4A5EDDC72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679" t="21706" r="9573" b="15345"/>
            <a:stretch/>
          </p:blipFill>
          <p:spPr>
            <a:xfrm>
              <a:off x="1363980" y="8374380"/>
              <a:ext cx="8923020" cy="4861560"/>
            </a:xfrm>
            <a:prstGeom prst="rect">
              <a:avLst/>
            </a:prstGeom>
          </p:spPr>
        </p:pic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FE39B4F8-C5DF-14DE-ECFE-5E390AEE5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679" t="21679" r="9573" b="15372"/>
            <a:stretch/>
          </p:blipFill>
          <p:spPr>
            <a:xfrm>
              <a:off x="1363980" y="3390900"/>
              <a:ext cx="8923020" cy="4861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485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2024-08-09T14:13:37Z</dcterms:created>
  <dcterms:modified xsi:type="dcterms:W3CDTF">2024-08-10T11:50:43Z</dcterms:modified>
</cp:coreProperties>
</file>