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7432000" cy="16935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14483-3AEF-41A8-BCCA-0928EAC29071}" v="30" dt="2024-08-10T10:43:06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9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Jade Nassif" userId="6c403966-f5fd-48e7-a085-2e37293d9d10" providerId="ADAL" clId="{C7314483-3AEF-41A8-BCCA-0928EAC29071}"/>
    <pc:docChg chg="undo redo custSel addSld delSld modSld modMainMaster">
      <pc:chgData name="[Student] Jade Nassif" userId="6c403966-f5fd-48e7-a085-2e37293d9d10" providerId="ADAL" clId="{C7314483-3AEF-41A8-BCCA-0928EAC29071}" dt="2024-08-10T12:59:47.640" v="486" actId="1076"/>
      <pc:docMkLst>
        <pc:docMk/>
      </pc:docMkLst>
      <pc:sldChg chg="addSp delSp modSp new mod">
        <pc:chgData name="[Student] Jade Nassif" userId="6c403966-f5fd-48e7-a085-2e37293d9d10" providerId="ADAL" clId="{C7314483-3AEF-41A8-BCCA-0928EAC29071}" dt="2024-08-10T12:59:47.640" v="486" actId="1076"/>
        <pc:sldMkLst>
          <pc:docMk/>
          <pc:sldMk cId="2505213121" sldId="256"/>
        </pc:sldMkLst>
        <pc:spChg chg="del">
          <ac:chgData name="[Student] Jade Nassif" userId="6c403966-f5fd-48e7-a085-2e37293d9d10" providerId="ADAL" clId="{C7314483-3AEF-41A8-BCCA-0928EAC29071}" dt="2024-08-10T09:11:24.869" v="1" actId="478"/>
          <ac:spMkLst>
            <pc:docMk/>
            <pc:sldMk cId="2505213121" sldId="256"/>
            <ac:spMk id="2" creationId="{FD86E05F-5EE2-F56C-5DCD-CD63F4143CA5}"/>
          </ac:spMkLst>
        </pc:spChg>
        <pc:spChg chg="del">
          <ac:chgData name="[Student] Jade Nassif" userId="6c403966-f5fd-48e7-a085-2e37293d9d10" providerId="ADAL" clId="{C7314483-3AEF-41A8-BCCA-0928EAC29071}" dt="2024-08-10T09:11:24.869" v="1" actId="478"/>
          <ac:spMkLst>
            <pc:docMk/>
            <pc:sldMk cId="2505213121" sldId="256"/>
            <ac:spMk id="3" creationId="{D62D2602-DADC-6531-A85C-69D59BD64311}"/>
          </ac:spMkLst>
        </pc:spChg>
        <pc:spChg chg="add del mod">
          <ac:chgData name="[Student] Jade Nassif" userId="6c403966-f5fd-48e7-a085-2e37293d9d10" providerId="ADAL" clId="{C7314483-3AEF-41A8-BCCA-0928EAC29071}" dt="2024-08-10T09:33:31.090" v="68" actId="478"/>
          <ac:spMkLst>
            <pc:docMk/>
            <pc:sldMk cId="2505213121" sldId="256"/>
            <ac:spMk id="15" creationId="{9551296D-B3AA-9CD7-5996-DE31EF8B4893}"/>
          </ac:spMkLst>
        </pc:spChg>
        <pc:spChg chg="add mod topLvl">
          <ac:chgData name="[Student] Jade Nassif" userId="6c403966-f5fd-48e7-a085-2e37293d9d10" providerId="ADAL" clId="{C7314483-3AEF-41A8-BCCA-0928EAC29071}" dt="2024-08-10T10:43:06.770" v="447" actId="164"/>
          <ac:spMkLst>
            <pc:docMk/>
            <pc:sldMk cId="2505213121" sldId="256"/>
            <ac:spMk id="16" creationId="{1D03E9A9-2A8A-9FDA-429A-DA50C56BB833}"/>
          </ac:spMkLst>
        </pc:spChg>
        <pc:spChg chg="add mod">
          <ac:chgData name="[Student] Jade Nassif" userId="6c403966-f5fd-48e7-a085-2e37293d9d10" providerId="ADAL" clId="{C7314483-3AEF-41A8-BCCA-0928EAC29071}" dt="2024-08-10T10:07:09.647" v="165"/>
          <ac:spMkLst>
            <pc:docMk/>
            <pc:sldMk cId="2505213121" sldId="256"/>
            <ac:spMk id="17" creationId="{68BE9B68-CFD3-6FB6-177A-B97D14B42B71}"/>
          </ac:spMkLst>
        </pc:spChg>
        <pc:spChg chg="add mod topLvl">
          <ac:chgData name="[Student] Jade Nassif" userId="6c403966-f5fd-48e7-a085-2e37293d9d10" providerId="ADAL" clId="{C7314483-3AEF-41A8-BCCA-0928EAC29071}" dt="2024-08-10T10:43:06.770" v="447" actId="164"/>
          <ac:spMkLst>
            <pc:docMk/>
            <pc:sldMk cId="2505213121" sldId="256"/>
            <ac:spMk id="18" creationId="{6F1855B4-0F14-B76C-AC1D-10C65D599FC7}"/>
          </ac:spMkLst>
        </pc:spChg>
        <pc:spChg chg="add del mod">
          <ac:chgData name="[Student] Jade Nassif" userId="6c403966-f5fd-48e7-a085-2e37293d9d10" providerId="ADAL" clId="{C7314483-3AEF-41A8-BCCA-0928EAC29071}" dt="2024-08-10T10:08:06.523" v="299" actId="478"/>
          <ac:spMkLst>
            <pc:docMk/>
            <pc:sldMk cId="2505213121" sldId="256"/>
            <ac:spMk id="19" creationId="{42CE7906-0783-CB6F-FDB9-7C3F1876C522}"/>
          </ac:spMkLst>
        </pc:spChg>
        <pc:spChg chg="add mod topLvl">
          <ac:chgData name="[Student] Jade Nassif" userId="6c403966-f5fd-48e7-a085-2e37293d9d10" providerId="ADAL" clId="{C7314483-3AEF-41A8-BCCA-0928EAC29071}" dt="2024-08-10T12:59:28.523" v="479" actId="1076"/>
          <ac:spMkLst>
            <pc:docMk/>
            <pc:sldMk cId="2505213121" sldId="256"/>
            <ac:spMk id="20" creationId="{8AD6D8BC-C889-89EB-B140-0E0E4B231C7B}"/>
          </ac:spMkLst>
        </pc:spChg>
        <pc:spChg chg="add mod topLvl">
          <ac:chgData name="[Student] Jade Nassif" userId="6c403966-f5fd-48e7-a085-2e37293d9d10" providerId="ADAL" clId="{C7314483-3AEF-41A8-BCCA-0928EAC29071}" dt="2024-08-10T12:59:47.640" v="486" actId="1076"/>
          <ac:spMkLst>
            <pc:docMk/>
            <pc:sldMk cId="2505213121" sldId="256"/>
            <ac:spMk id="21" creationId="{F3148AF9-CBC6-D76B-9741-9A3100B75482}"/>
          </ac:spMkLst>
        </pc:spChg>
        <pc:spChg chg="mod topLvl">
          <ac:chgData name="[Student] Jade Nassif" userId="6c403966-f5fd-48e7-a085-2e37293d9d10" providerId="ADAL" clId="{C7314483-3AEF-41A8-BCCA-0928EAC29071}" dt="2024-08-10T10:43:06.770" v="447" actId="164"/>
          <ac:spMkLst>
            <pc:docMk/>
            <pc:sldMk cId="2505213121" sldId="256"/>
            <ac:spMk id="26" creationId="{977CAF58-063F-7445-CC49-4DF846FC976B}"/>
          </ac:spMkLst>
        </pc:spChg>
        <pc:spChg chg="mod topLvl">
          <ac:chgData name="[Student] Jade Nassif" userId="6c403966-f5fd-48e7-a085-2e37293d9d10" providerId="ADAL" clId="{C7314483-3AEF-41A8-BCCA-0928EAC29071}" dt="2024-08-10T10:43:06.770" v="447" actId="164"/>
          <ac:spMkLst>
            <pc:docMk/>
            <pc:sldMk cId="2505213121" sldId="256"/>
            <ac:spMk id="27" creationId="{77D32204-4238-6516-53A9-F1C5C288DD1A}"/>
          </ac:spMkLst>
        </pc:spChg>
        <pc:spChg chg="mod topLvl">
          <ac:chgData name="[Student] Jade Nassif" userId="6c403966-f5fd-48e7-a085-2e37293d9d10" providerId="ADAL" clId="{C7314483-3AEF-41A8-BCCA-0928EAC29071}" dt="2024-08-10T12:59:23.239" v="478" actId="1076"/>
          <ac:spMkLst>
            <pc:docMk/>
            <pc:sldMk cId="2505213121" sldId="256"/>
            <ac:spMk id="28" creationId="{276B2507-EEA3-5365-79DF-605FB5293273}"/>
          </ac:spMkLst>
        </pc:spChg>
        <pc:spChg chg="mod topLvl">
          <ac:chgData name="[Student] Jade Nassif" userId="6c403966-f5fd-48e7-a085-2e37293d9d10" providerId="ADAL" clId="{C7314483-3AEF-41A8-BCCA-0928EAC29071}" dt="2024-08-10T12:59:14.458" v="476" actId="1076"/>
          <ac:spMkLst>
            <pc:docMk/>
            <pc:sldMk cId="2505213121" sldId="256"/>
            <ac:spMk id="29" creationId="{E0890F44-6568-0926-A13B-DDED841B25E8}"/>
          </ac:spMkLst>
        </pc:spChg>
        <pc:grpChg chg="add mod">
          <ac:chgData name="[Student] Jade Nassif" userId="6c403966-f5fd-48e7-a085-2e37293d9d10" providerId="ADAL" clId="{C7314483-3AEF-41A8-BCCA-0928EAC29071}" dt="2024-08-10T09:27:56" v="55" actId="164"/>
          <ac:grpSpMkLst>
            <pc:docMk/>
            <pc:sldMk cId="2505213121" sldId="256"/>
            <ac:grpSpMk id="14" creationId="{F40B2DBE-5A64-37CB-7A8E-979B42E57E4B}"/>
          </ac:grpSpMkLst>
        </pc:grpChg>
        <pc:grpChg chg="add del mod">
          <ac:chgData name="[Student] Jade Nassif" userId="6c403966-f5fd-48e7-a085-2e37293d9d10" providerId="ADAL" clId="{C7314483-3AEF-41A8-BCCA-0928EAC29071}" dt="2024-08-10T10:40:27.965" v="410" actId="165"/>
          <ac:grpSpMkLst>
            <pc:docMk/>
            <pc:sldMk cId="2505213121" sldId="256"/>
            <ac:grpSpMk id="22" creationId="{F53E7A24-051B-88F7-4E24-60F65A809AD0}"/>
          </ac:grpSpMkLst>
        </pc:grpChg>
        <pc:grpChg chg="add del mod">
          <ac:chgData name="[Student] Jade Nassif" userId="6c403966-f5fd-48e7-a085-2e37293d9d10" providerId="ADAL" clId="{C7314483-3AEF-41A8-BCCA-0928EAC29071}" dt="2024-08-10T10:36:28.634" v="375" actId="165"/>
          <ac:grpSpMkLst>
            <pc:docMk/>
            <pc:sldMk cId="2505213121" sldId="256"/>
            <ac:grpSpMk id="23" creationId="{3CAAC448-BD73-D499-BF5E-2836E7078349}"/>
          </ac:grpSpMkLst>
        </pc:grpChg>
        <pc:grpChg chg="add mod">
          <ac:chgData name="[Student] Jade Nassif" userId="6c403966-f5fd-48e7-a085-2e37293d9d10" providerId="ADAL" clId="{C7314483-3AEF-41A8-BCCA-0928EAC29071}" dt="2024-08-10T10:43:09.224" v="449" actId="12789"/>
          <ac:grpSpMkLst>
            <pc:docMk/>
            <pc:sldMk cId="2505213121" sldId="256"/>
            <ac:grpSpMk id="34" creationId="{36054C99-656A-E713-7E2E-E3ACB669ED5A}"/>
          </ac:grpSpMkLst>
        </pc:grpChg>
        <pc:picChg chg="add del mod">
          <ac:chgData name="[Student] Jade Nassif" userId="6c403966-f5fd-48e7-a085-2e37293d9d10" providerId="ADAL" clId="{C7314483-3AEF-41A8-BCCA-0928EAC29071}" dt="2024-08-10T09:23:06.537" v="7" actId="478"/>
          <ac:picMkLst>
            <pc:docMk/>
            <pc:sldMk cId="2505213121" sldId="256"/>
            <ac:picMk id="5" creationId="{F60CF5CF-284F-E3ED-A1C6-61F139953F10}"/>
          </ac:picMkLst>
        </pc:picChg>
        <pc:picChg chg="add del mod">
          <ac:chgData name="[Student] Jade Nassif" userId="6c403966-f5fd-48e7-a085-2e37293d9d10" providerId="ADAL" clId="{C7314483-3AEF-41A8-BCCA-0928EAC29071}" dt="2024-08-10T09:23:06.537" v="7" actId="478"/>
          <ac:picMkLst>
            <pc:docMk/>
            <pc:sldMk cId="2505213121" sldId="256"/>
            <ac:picMk id="7" creationId="{077F4AB0-59AC-DE09-D11E-758E78EEA368}"/>
          </ac:picMkLst>
        </pc:picChg>
        <pc:picChg chg="add del mod topLvl modCrop">
          <ac:chgData name="[Student] Jade Nassif" userId="6c403966-f5fd-48e7-a085-2e37293d9d10" providerId="ADAL" clId="{C7314483-3AEF-41A8-BCCA-0928EAC29071}" dt="2024-08-10T10:40:31.839" v="411" actId="478"/>
          <ac:picMkLst>
            <pc:docMk/>
            <pc:sldMk cId="2505213121" sldId="256"/>
            <ac:picMk id="9" creationId="{1884AAB8-75B7-5BBE-9407-0BDFEA37AA5C}"/>
          </ac:picMkLst>
        </pc:picChg>
        <pc:picChg chg="add del mod topLvl modCrop">
          <ac:chgData name="[Student] Jade Nassif" userId="6c403966-f5fd-48e7-a085-2e37293d9d10" providerId="ADAL" clId="{C7314483-3AEF-41A8-BCCA-0928EAC29071}" dt="2024-08-10T10:43:06.770" v="447" actId="164"/>
          <ac:picMkLst>
            <pc:docMk/>
            <pc:sldMk cId="2505213121" sldId="256"/>
            <ac:picMk id="11" creationId="{0EC9B2C5-C9DB-CF60-EE0C-FD32CE444F35}"/>
          </ac:picMkLst>
        </pc:picChg>
        <pc:picChg chg="add mod">
          <ac:chgData name="[Student] Jade Nassif" userId="6c403966-f5fd-48e7-a085-2e37293d9d10" providerId="ADAL" clId="{C7314483-3AEF-41A8-BCCA-0928EAC29071}" dt="2024-08-10T09:27:18.936" v="45" actId="571"/>
          <ac:picMkLst>
            <pc:docMk/>
            <pc:sldMk cId="2505213121" sldId="256"/>
            <ac:picMk id="12" creationId="{14D9673C-2296-C1EF-F339-C6741D0E2466}"/>
          </ac:picMkLst>
        </pc:picChg>
        <pc:picChg chg="add mod">
          <ac:chgData name="[Student] Jade Nassif" userId="6c403966-f5fd-48e7-a085-2e37293d9d10" providerId="ADAL" clId="{C7314483-3AEF-41A8-BCCA-0928EAC29071}" dt="2024-08-10T09:27:18.936" v="45" actId="571"/>
          <ac:picMkLst>
            <pc:docMk/>
            <pc:sldMk cId="2505213121" sldId="256"/>
            <ac:picMk id="13" creationId="{8751D0F4-6583-33FA-EAC6-C476C6923949}"/>
          </ac:picMkLst>
        </pc:picChg>
        <pc:picChg chg="mod topLvl">
          <ac:chgData name="[Student] Jade Nassif" userId="6c403966-f5fd-48e7-a085-2e37293d9d10" providerId="ADAL" clId="{C7314483-3AEF-41A8-BCCA-0928EAC29071}" dt="2024-08-10T12:59:10.473" v="475" actId="1076"/>
          <ac:picMkLst>
            <pc:docMk/>
            <pc:sldMk cId="2505213121" sldId="256"/>
            <ac:picMk id="24" creationId="{FD2CBA8F-F46D-6B88-96AC-1147E7E6B076}"/>
          </ac:picMkLst>
        </pc:picChg>
        <pc:picChg chg="del mod topLvl modCrop">
          <ac:chgData name="[Student] Jade Nassif" userId="6c403966-f5fd-48e7-a085-2e37293d9d10" providerId="ADAL" clId="{C7314483-3AEF-41A8-BCCA-0928EAC29071}" dt="2024-08-10T10:38:30.718" v="384" actId="478"/>
          <ac:picMkLst>
            <pc:docMk/>
            <pc:sldMk cId="2505213121" sldId="256"/>
            <ac:picMk id="25" creationId="{2115FC99-0769-9DA6-8071-D734E764D584}"/>
          </ac:picMkLst>
        </pc:picChg>
        <pc:picChg chg="add mod ord modCrop">
          <ac:chgData name="[Student] Jade Nassif" userId="6c403966-f5fd-48e7-a085-2e37293d9d10" providerId="ADAL" clId="{C7314483-3AEF-41A8-BCCA-0928EAC29071}" dt="2024-08-10T10:43:06.770" v="447" actId="164"/>
          <ac:picMkLst>
            <pc:docMk/>
            <pc:sldMk cId="2505213121" sldId="256"/>
            <ac:picMk id="31" creationId="{4DEE05AB-3E94-3226-940C-B6662FB2CF8C}"/>
          </ac:picMkLst>
        </pc:picChg>
        <pc:picChg chg="add mod ord modCrop">
          <ac:chgData name="[Student] Jade Nassif" userId="6c403966-f5fd-48e7-a085-2e37293d9d10" providerId="ADAL" clId="{C7314483-3AEF-41A8-BCCA-0928EAC29071}" dt="2024-08-10T12:59:42.314" v="485" actId="1076"/>
          <ac:picMkLst>
            <pc:docMk/>
            <pc:sldMk cId="2505213121" sldId="256"/>
            <ac:picMk id="33" creationId="{90EDA9B9-C8F7-44C4-655A-F869DA401841}"/>
          </ac:picMkLst>
        </pc:picChg>
      </pc:sldChg>
      <pc:sldChg chg="modSp add del">
        <pc:chgData name="[Student] Jade Nassif" userId="6c403966-f5fd-48e7-a085-2e37293d9d10" providerId="ADAL" clId="{C7314483-3AEF-41A8-BCCA-0928EAC29071}" dt="2024-08-10T10:35:57.087" v="371" actId="47"/>
        <pc:sldMkLst>
          <pc:docMk/>
          <pc:sldMk cId="613473874" sldId="257"/>
        </pc:sldMkLst>
        <pc:spChg chg="mod">
          <ac:chgData name="[Student] Jade Nassif" userId="6c403966-f5fd-48e7-a085-2e37293d9d10" providerId="ADAL" clId="{C7314483-3AEF-41A8-BCCA-0928EAC29071}" dt="2024-08-10T10:26:37.003" v="370" actId="14826"/>
          <ac:spMkLst>
            <pc:docMk/>
            <pc:sldMk cId="613473874" sldId="257"/>
            <ac:spMk id="16" creationId="{1D03E9A9-2A8A-9FDA-429A-DA50C56BB833}"/>
          </ac:spMkLst>
        </pc:spChg>
        <pc:spChg chg="mod">
          <ac:chgData name="[Student] Jade Nassif" userId="6c403966-f5fd-48e7-a085-2e37293d9d10" providerId="ADAL" clId="{C7314483-3AEF-41A8-BCCA-0928EAC29071}" dt="2024-08-10T10:26:37.003" v="370" actId="14826"/>
          <ac:spMkLst>
            <pc:docMk/>
            <pc:sldMk cId="613473874" sldId="257"/>
            <ac:spMk id="18" creationId="{6F1855B4-0F14-B76C-AC1D-10C65D599FC7}"/>
          </ac:spMkLst>
        </pc:spChg>
        <pc:spChg chg="mod">
          <ac:chgData name="[Student] Jade Nassif" userId="6c403966-f5fd-48e7-a085-2e37293d9d10" providerId="ADAL" clId="{C7314483-3AEF-41A8-BCCA-0928EAC29071}" dt="2024-08-10T10:26:37.003" v="370" actId="14826"/>
          <ac:spMkLst>
            <pc:docMk/>
            <pc:sldMk cId="613473874" sldId="257"/>
            <ac:spMk id="20" creationId="{8AD6D8BC-C889-89EB-B140-0E0E4B231C7B}"/>
          </ac:spMkLst>
        </pc:spChg>
        <pc:spChg chg="mod">
          <ac:chgData name="[Student] Jade Nassif" userId="6c403966-f5fd-48e7-a085-2e37293d9d10" providerId="ADAL" clId="{C7314483-3AEF-41A8-BCCA-0928EAC29071}" dt="2024-08-10T10:26:37.003" v="370" actId="14826"/>
          <ac:spMkLst>
            <pc:docMk/>
            <pc:sldMk cId="613473874" sldId="257"/>
            <ac:spMk id="21" creationId="{F3148AF9-CBC6-D76B-9741-9A3100B75482}"/>
          </ac:spMkLst>
        </pc:spChg>
        <pc:grpChg chg="mod">
          <ac:chgData name="[Student] Jade Nassif" userId="6c403966-f5fd-48e7-a085-2e37293d9d10" providerId="ADAL" clId="{C7314483-3AEF-41A8-BCCA-0928EAC29071}" dt="2024-08-10T10:26:37.003" v="370" actId="14826"/>
          <ac:grpSpMkLst>
            <pc:docMk/>
            <pc:sldMk cId="613473874" sldId="257"/>
            <ac:grpSpMk id="22" creationId="{F53E7A24-051B-88F7-4E24-60F65A809AD0}"/>
          </ac:grpSpMkLst>
        </pc:grpChg>
        <pc:picChg chg="mod">
          <ac:chgData name="[Student] Jade Nassif" userId="6c403966-f5fd-48e7-a085-2e37293d9d10" providerId="ADAL" clId="{C7314483-3AEF-41A8-BCCA-0928EAC29071}" dt="2024-08-10T10:26:37.003" v="370" actId="14826"/>
          <ac:picMkLst>
            <pc:docMk/>
            <pc:sldMk cId="613473874" sldId="257"/>
            <ac:picMk id="9" creationId="{1884AAB8-75B7-5BBE-9407-0BDFEA37AA5C}"/>
          </ac:picMkLst>
        </pc:picChg>
        <pc:picChg chg="mod">
          <ac:chgData name="[Student] Jade Nassif" userId="6c403966-f5fd-48e7-a085-2e37293d9d10" providerId="ADAL" clId="{C7314483-3AEF-41A8-BCCA-0928EAC29071}" dt="2024-08-10T10:26:37.003" v="370" actId="14826"/>
          <ac:picMkLst>
            <pc:docMk/>
            <pc:sldMk cId="613473874" sldId="257"/>
            <ac:picMk id="11" creationId="{0EC9B2C5-C9DB-CF60-EE0C-FD32CE444F35}"/>
          </ac:picMkLst>
        </pc:picChg>
      </pc:sldChg>
      <pc:sldChg chg="new del">
        <pc:chgData name="[Student] Jade Nassif" userId="6c403966-f5fd-48e7-a085-2e37293d9d10" providerId="ADAL" clId="{C7314483-3AEF-41A8-BCCA-0928EAC29071}" dt="2024-08-10T10:26:06.242" v="367" actId="680"/>
        <pc:sldMkLst>
          <pc:docMk/>
          <pc:sldMk cId="2575069983" sldId="257"/>
        </pc:sldMkLst>
      </pc:sldChg>
      <pc:sldMasterChg chg="modSp modSldLayout">
        <pc:chgData name="[Student] Jade Nassif" userId="6c403966-f5fd-48e7-a085-2e37293d9d10" providerId="ADAL" clId="{C7314483-3AEF-41A8-BCCA-0928EAC29071}" dt="2024-08-10T10:12:33.438" v="363"/>
        <pc:sldMasterMkLst>
          <pc:docMk/>
          <pc:sldMasterMk cId="1191981900" sldId="2147483672"/>
        </pc:sldMasterMkLst>
        <pc:spChg chg="mod">
          <ac:chgData name="[Student] Jade Nassif" userId="6c403966-f5fd-48e7-a085-2e37293d9d10" providerId="ADAL" clId="{C7314483-3AEF-41A8-BCCA-0928EAC29071}" dt="2024-08-10T10:12:33.438" v="363"/>
          <ac:spMkLst>
            <pc:docMk/>
            <pc:sldMasterMk cId="1191981900" sldId="2147483672"/>
            <ac:spMk id="2" creationId="{00000000-0000-0000-0000-000000000000}"/>
          </ac:spMkLst>
        </pc:spChg>
        <pc:spChg chg="mod">
          <ac:chgData name="[Student] Jade Nassif" userId="6c403966-f5fd-48e7-a085-2e37293d9d10" providerId="ADAL" clId="{C7314483-3AEF-41A8-BCCA-0928EAC29071}" dt="2024-08-10T10:12:33.438" v="363"/>
          <ac:spMkLst>
            <pc:docMk/>
            <pc:sldMasterMk cId="1191981900" sldId="2147483672"/>
            <ac:spMk id="3" creationId="{00000000-0000-0000-0000-000000000000}"/>
          </ac:spMkLst>
        </pc:spChg>
        <pc:spChg chg="mod">
          <ac:chgData name="[Student] Jade Nassif" userId="6c403966-f5fd-48e7-a085-2e37293d9d10" providerId="ADAL" clId="{C7314483-3AEF-41A8-BCCA-0928EAC29071}" dt="2024-08-10T10:12:33.438" v="363"/>
          <ac:spMkLst>
            <pc:docMk/>
            <pc:sldMasterMk cId="1191981900" sldId="2147483672"/>
            <ac:spMk id="4" creationId="{00000000-0000-0000-0000-000000000000}"/>
          </ac:spMkLst>
        </pc:spChg>
        <pc:spChg chg="mod">
          <ac:chgData name="[Student] Jade Nassif" userId="6c403966-f5fd-48e7-a085-2e37293d9d10" providerId="ADAL" clId="{C7314483-3AEF-41A8-BCCA-0928EAC29071}" dt="2024-08-10T10:12:33.438" v="363"/>
          <ac:spMkLst>
            <pc:docMk/>
            <pc:sldMasterMk cId="1191981900" sldId="2147483672"/>
            <ac:spMk id="5" creationId="{00000000-0000-0000-0000-000000000000}"/>
          </ac:spMkLst>
        </pc:spChg>
        <pc:spChg chg="mod">
          <ac:chgData name="[Student] Jade Nassif" userId="6c403966-f5fd-48e7-a085-2e37293d9d10" providerId="ADAL" clId="{C7314483-3AEF-41A8-BCCA-0928EAC29071}" dt="2024-08-10T10:12:33.438" v="363"/>
          <ac:spMkLst>
            <pc:docMk/>
            <pc:sldMasterMk cId="1191981900" sldId="2147483672"/>
            <ac:spMk id="6" creationId="{00000000-0000-0000-0000-000000000000}"/>
          </ac:spMkLst>
        </pc:spChg>
        <pc:sldLayoutChg chg="modSp">
          <pc:chgData name="[Student] Jade Nassif" userId="6c403966-f5fd-48e7-a085-2e37293d9d10" providerId="ADAL" clId="{C7314483-3AEF-41A8-BCCA-0928EAC29071}" dt="2024-08-10T10:12:33.438" v="363"/>
          <pc:sldLayoutMkLst>
            <pc:docMk/>
            <pc:sldMasterMk cId="1191981900" sldId="2147483672"/>
            <pc:sldLayoutMk cId="2028803163" sldId="2147483673"/>
          </pc:sldLayoutMkLst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2028803163" sldId="2147483673"/>
              <ac:spMk id="2" creationId="{00000000-0000-0000-0000-000000000000}"/>
            </ac:spMkLst>
          </pc:spChg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2028803163" sldId="2147483673"/>
              <ac:spMk id="3" creationId="{00000000-0000-0000-0000-000000000000}"/>
            </ac:spMkLst>
          </pc:spChg>
        </pc:sldLayoutChg>
        <pc:sldLayoutChg chg="modSp">
          <pc:chgData name="[Student] Jade Nassif" userId="6c403966-f5fd-48e7-a085-2e37293d9d10" providerId="ADAL" clId="{C7314483-3AEF-41A8-BCCA-0928EAC29071}" dt="2024-08-10T10:12:33.438" v="363"/>
          <pc:sldLayoutMkLst>
            <pc:docMk/>
            <pc:sldMasterMk cId="1191981900" sldId="2147483672"/>
            <pc:sldLayoutMk cId="3589808292" sldId="2147483675"/>
          </pc:sldLayoutMkLst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3589808292" sldId="2147483675"/>
              <ac:spMk id="2" creationId="{00000000-0000-0000-0000-000000000000}"/>
            </ac:spMkLst>
          </pc:spChg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3589808292" sldId="2147483675"/>
              <ac:spMk id="3" creationId="{00000000-0000-0000-0000-000000000000}"/>
            </ac:spMkLst>
          </pc:spChg>
        </pc:sldLayoutChg>
        <pc:sldLayoutChg chg="modSp">
          <pc:chgData name="[Student] Jade Nassif" userId="6c403966-f5fd-48e7-a085-2e37293d9d10" providerId="ADAL" clId="{C7314483-3AEF-41A8-BCCA-0928EAC29071}" dt="2024-08-10T10:12:33.438" v="363"/>
          <pc:sldLayoutMkLst>
            <pc:docMk/>
            <pc:sldMasterMk cId="1191981900" sldId="2147483672"/>
            <pc:sldLayoutMk cId="2409220452" sldId="2147483676"/>
          </pc:sldLayoutMkLst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2409220452" sldId="2147483676"/>
              <ac:spMk id="3" creationId="{00000000-0000-0000-0000-000000000000}"/>
            </ac:spMkLst>
          </pc:spChg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2409220452" sldId="2147483676"/>
              <ac:spMk id="4" creationId="{00000000-0000-0000-0000-000000000000}"/>
            </ac:spMkLst>
          </pc:spChg>
        </pc:sldLayoutChg>
        <pc:sldLayoutChg chg="modSp">
          <pc:chgData name="[Student] Jade Nassif" userId="6c403966-f5fd-48e7-a085-2e37293d9d10" providerId="ADAL" clId="{C7314483-3AEF-41A8-BCCA-0928EAC29071}" dt="2024-08-10T10:12:33.438" v="363"/>
          <pc:sldLayoutMkLst>
            <pc:docMk/>
            <pc:sldMasterMk cId="1191981900" sldId="2147483672"/>
            <pc:sldLayoutMk cId="3907090079" sldId="2147483677"/>
          </pc:sldLayoutMkLst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3907090079" sldId="2147483677"/>
              <ac:spMk id="2" creationId="{00000000-0000-0000-0000-000000000000}"/>
            </ac:spMkLst>
          </pc:spChg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3907090079" sldId="2147483677"/>
              <ac:spMk id="3" creationId="{00000000-0000-0000-0000-000000000000}"/>
            </ac:spMkLst>
          </pc:spChg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3907090079" sldId="2147483677"/>
              <ac:spMk id="4" creationId="{00000000-0000-0000-0000-000000000000}"/>
            </ac:spMkLst>
          </pc:spChg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3907090079" sldId="2147483677"/>
              <ac:spMk id="5" creationId="{00000000-0000-0000-0000-000000000000}"/>
            </ac:spMkLst>
          </pc:spChg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3907090079" sldId="2147483677"/>
              <ac:spMk id="6" creationId="{00000000-0000-0000-0000-000000000000}"/>
            </ac:spMkLst>
          </pc:spChg>
        </pc:sldLayoutChg>
        <pc:sldLayoutChg chg="modSp">
          <pc:chgData name="[Student] Jade Nassif" userId="6c403966-f5fd-48e7-a085-2e37293d9d10" providerId="ADAL" clId="{C7314483-3AEF-41A8-BCCA-0928EAC29071}" dt="2024-08-10T10:12:33.438" v="363"/>
          <pc:sldLayoutMkLst>
            <pc:docMk/>
            <pc:sldMasterMk cId="1191981900" sldId="2147483672"/>
            <pc:sldLayoutMk cId="769266454" sldId="2147483680"/>
          </pc:sldLayoutMkLst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769266454" sldId="2147483680"/>
              <ac:spMk id="2" creationId="{00000000-0000-0000-0000-000000000000}"/>
            </ac:spMkLst>
          </pc:spChg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769266454" sldId="2147483680"/>
              <ac:spMk id="3" creationId="{00000000-0000-0000-0000-000000000000}"/>
            </ac:spMkLst>
          </pc:spChg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769266454" sldId="2147483680"/>
              <ac:spMk id="4" creationId="{00000000-0000-0000-0000-000000000000}"/>
            </ac:spMkLst>
          </pc:spChg>
        </pc:sldLayoutChg>
        <pc:sldLayoutChg chg="modSp">
          <pc:chgData name="[Student] Jade Nassif" userId="6c403966-f5fd-48e7-a085-2e37293d9d10" providerId="ADAL" clId="{C7314483-3AEF-41A8-BCCA-0928EAC29071}" dt="2024-08-10T10:12:33.438" v="363"/>
          <pc:sldLayoutMkLst>
            <pc:docMk/>
            <pc:sldMasterMk cId="1191981900" sldId="2147483672"/>
            <pc:sldLayoutMk cId="3365421069" sldId="2147483681"/>
          </pc:sldLayoutMkLst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3365421069" sldId="2147483681"/>
              <ac:spMk id="2" creationId="{00000000-0000-0000-0000-000000000000}"/>
            </ac:spMkLst>
          </pc:spChg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3365421069" sldId="2147483681"/>
              <ac:spMk id="3" creationId="{00000000-0000-0000-0000-000000000000}"/>
            </ac:spMkLst>
          </pc:spChg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3365421069" sldId="2147483681"/>
              <ac:spMk id="4" creationId="{00000000-0000-0000-0000-000000000000}"/>
            </ac:spMkLst>
          </pc:spChg>
        </pc:sldLayoutChg>
        <pc:sldLayoutChg chg="modSp">
          <pc:chgData name="[Student] Jade Nassif" userId="6c403966-f5fd-48e7-a085-2e37293d9d10" providerId="ADAL" clId="{C7314483-3AEF-41A8-BCCA-0928EAC29071}" dt="2024-08-10T10:12:33.438" v="363"/>
          <pc:sldLayoutMkLst>
            <pc:docMk/>
            <pc:sldMasterMk cId="1191981900" sldId="2147483672"/>
            <pc:sldLayoutMk cId="2957024564" sldId="2147483683"/>
          </pc:sldLayoutMkLst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2957024564" sldId="2147483683"/>
              <ac:spMk id="2" creationId="{00000000-0000-0000-0000-000000000000}"/>
            </ac:spMkLst>
          </pc:spChg>
          <pc:spChg chg="mod">
            <ac:chgData name="[Student] Jade Nassif" userId="6c403966-f5fd-48e7-a085-2e37293d9d10" providerId="ADAL" clId="{C7314483-3AEF-41A8-BCCA-0928EAC29071}" dt="2024-08-10T10:12:33.438" v="363"/>
            <ac:spMkLst>
              <pc:docMk/>
              <pc:sldMasterMk cId="1191981900" sldId="2147483672"/>
              <pc:sldLayoutMk cId="2957024564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771613"/>
            <a:ext cx="20574000" cy="5896046"/>
          </a:xfrm>
        </p:spPr>
        <p:txBody>
          <a:bodyPr anchor="b"/>
          <a:lstStyle>
            <a:lvl1pPr algn="ctr"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8895033"/>
            <a:ext cx="20574000" cy="4088812"/>
          </a:xfrm>
        </p:spPr>
        <p:txBody>
          <a:bodyPr/>
          <a:lstStyle>
            <a:lvl1pPr marL="0" indent="0" algn="ctr">
              <a:buNone/>
              <a:defRPr sz="5400"/>
            </a:lvl1pPr>
            <a:lvl2pPr marL="1028700" indent="0" algn="ctr">
              <a:buNone/>
              <a:defRPr sz="4500"/>
            </a:lvl2pPr>
            <a:lvl3pPr marL="2057400" indent="0" algn="ctr">
              <a:buNone/>
              <a:defRPr sz="4050"/>
            </a:lvl3pPr>
            <a:lvl4pPr marL="3086100" indent="0" algn="ctr">
              <a:buNone/>
              <a:defRPr sz="3600"/>
            </a:lvl4pPr>
            <a:lvl5pPr marL="4114800" indent="0" algn="ctr">
              <a:buNone/>
              <a:defRPr sz="3600"/>
            </a:lvl5pPr>
            <a:lvl6pPr marL="5143500" indent="0" algn="ctr">
              <a:buNone/>
              <a:defRPr sz="3600"/>
            </a:lvl6pPr>
            <a:lvl7pPr marL="6172200" indent="0" algn="ctr">
              <a:buNone/>
              <a:defRPr sz="3600"/>
            </a:lvl7pPr>
            <a:lvl8pPr marL="7200900" indent="0" algn="ctr">
              <a:buNone/>
              <a:defRPr sz="3600"/>
            </a:lvl8pPr>
            <a:lvl9pPr marL="8229600" indent="0" algn="ctr">
              <a:buNone/>
              <a:defRPr sz="3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B1C-2B6A-47B6-A2F2-C7CBBAAC85A8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E9-606D-4A68-8EE6-DA46A4D0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B1C-2B6A-47B6-A2F2-C7CBBAAC85A8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E9-606D-4A68-8EE6-DA46A4D0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7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901656"/>
            <a:ext cx="5915025" cy="14352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901656"/>
            <a:ext cx="17402175" cy="14352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B1C-2B6A-47B6-A2F2-C7CBBAAC85A8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E9-606D-4A68-8EE6-DA46A4D0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B1C-2B6A-47B6-A2F2-C7CBBAAC85A8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E9-606D-4A68-8EE6-DA46A4D0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9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4222104"/>
            <a:ext cx="23660100" cy="7044676"/>
          </a:xfrm>
        </p:spPr>
        <p:txBody>
          <a:bodyPr anchor="b"/>
          <a:lstStyle>
            <a:lvl1pPr>
              <a:defRPr sz="1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11333425"/>
            <a:ext cx="23660100" cy="3704628"/>
          </a:xfrm>
        </p:spPr>
        <p:txBody>
          <a:bodyPr/>
          <a:lstStyle>
            <a:lvl1pPr marL="0" indent="0">
              <a:buNone/>
              <a:defRPr sz="5400">
                <a:solidFill>
                  <a:schemeClr val="tx1">
                    <a:tint val="82000"/>
                  </a:schemeClr>
                </a:solidFill>
              </a:defRPr>
            </a:lvl1pPr>
            <a:lvl2pPr marL="1028700" indent="0">
              <a:buNone/>
              <a:defRPr sz="4500">
                <a:solidFill>
                  <a:schemeClr val="tx1">
                    <a:tint val="82000"/>
                  </a:schemeClr>
                </a:solidFill>
              </a:defRPr>
            </a:lvl2pPr>
            <a:lvl3pPr marL="2057400" indent="0">
              <a:buNone/>
              <a:defRPr sz="4050">
                <a:solidFill>
                  <a:schemeClr val="tx1">
                    <a:tint val="82000"/>
                  </a:schemeClr>
                </a:solidFill>
              </a:defRPr>
            </a:lvl3pPr>
            <a:lvl4pPr marL="30861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4pPr>
            <a:lvl5pPr marL="4114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5pPr>
            <a:lvl6pPr marL="51435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6pPr>
            <a:lvl7pPr marL="61722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7pPr>
            <a:lvl8pPr marL="72009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8pPr>
            <a:lvl9pPr marL="82296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B1C-2B6A-47B6-A2F2-C7CBBAAC85A8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E9-606D-4A68-8EE6-DA46A4D0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508280"/>
            <a:ext cx="11658600" cy="1074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508280"/>
            <a:ext cx="11658600" cy="1074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B1C-2B6A-47B6-A2F2-C7CBBAAC85A8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E9-606D-4A68-8EE6-DA46A4D0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7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01657"/>
            <a:ext cx="23660100" cy="32734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4151539"/>
            <a:ext cx="11605021" cy="203460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6186144"/>
            <a:ext cx="11605021" cy="9098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4151539"/>
            <a:ext cx="11662173" cy="203460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05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6186144"/>
            <a:ext cx="11662173" cy="9098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B1C-2B6A-47B6-A2F2-C7CBBAAC85A8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E9-606D-4A68-8EE6-DA46A4D0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B1C-2B6A-47B6-A2F2-C7CBBAAC85A8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E9-606D-4A68-8EE6-DA46A4D0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B1C-2B6A-47B6-A2F2-C7CBBAAC85A8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E9-606D-4A68-8EE6-DA46A4D0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0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129030"/>
            <a:ext cx="8847533" cy="3951605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438393"/>
            <a:ext cx="13887450" cy="12035146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5080635"/>
            <a:ext cx="8847533" cy="9412505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B1C-2B6A-47B6-A2F2-C7CBBAAC85A8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E9-606D-4A68-8EE6-DA46A4D0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5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1129030"/>
            <a:ext cx="8847533" cy="3951605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438393"/>
            <a:ext cx="13887450" cy="12035146"/>
          </a:xfrm>
        </p:spPr>
        <p:txBody>
          <a:bodyPr anchor="t"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5080635"/>
            <a:ext cx="8847533" cy="9412505"/>
          </a:xfrm>
        </p:spPr>
        <p:txBody>
          <a:bodyPr/>
          <a:lstStyle>
            <a:lvl1pPr marL="0" indent="0">
              <a:buNone/>
              <a:defRPr sz="3600"/>
            </a:lvl1pPr>
            <a:lvl2pPr marL="1028700" indent="0">
              <a:buNone/>
              <a:defRPr sz="3150"/>
            </a:lvl2pPr>
            <a:lvl3pPr marL="2057400" indent="0">
              <a:buNone/>
              <a:defRPr sz="2700"/>
            </a:lvl3pPr>
            <a:lvl4pPr marL="3086100" indent="0">
              <a:buNone/>
              <a:defRPr sz="2250"/>
            </a:lvl4pPr>
            <a:lvl5pPr marL="4114800" indent="0">
              <a:buNone/>
              <a:defRPr sz="2250"/>
            </a:lvl5pPr>
            <a:lvl6pPr marL="5143500" indent="0">
              <a:buNone/>
              <a:defRPr sz="2250"/>
            </a:lvl6pPr>
            <a:lvl7pPr marL="6172200" indent="0">
              <a:buNone/>
              <a:defRPr sz="2250"/>
            </a:lvl7pPr>
            <a:lvl8pPr marL="7200900" indent="0">
              <a:buNone/>
              <a:defRPr sz="2250"/>
            </a:lvl8pPr>
            <a:lvl9pPr marL="8229600" indent="0">
              <a:buNone/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B1C-2B6A-47B6-A2F2-C7CBBAAC85A8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8E9-606D-4A68-8EE6-DA46A4D0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9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01657"/>
            <a:ext cx="23660100" cy="3273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508280"/>
            <a:ext cx="23660100" cy="1074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5696654"/>
            <a:ext cx="6172200" cy="901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8FAB1C-2B6A-47B6-A2F2-C7CBBAAC85A8}" type="datetimeFigureOut">
              <a:rPr lang="en-US" smtClean="0"/>
              <a:t>10-Aug-24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5696654"/>
            <a:ext cx="9258300" cy="901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5696654"/>
            <a:ext cx="6172200" cy="901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DF8E9-606D-4A68-8EE6-DA46A4D0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057400" rtl="0" eaLnBrk="1" latinLnBrk="0" hangingPunct="1">
        <a:lnSpc>
          <a:spcPct val="90000"/>
        </a:lnSpc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20574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6054C99-656A-E713-7E2E-E3ACB669ED5A}"/>
              </a:ext>
            </a:extLst>
          </p:cNvPr>
          <p:cNvGrpSpPr/>
          <p:nvPr/>
        </p:nvGrpSpPr>
        <p:grpSpPr>
          <a:xfrm>
            <a:off x="36500" y="2323"/>
            <a:ext cx="27359001" cy="16930804"/>
            <a:chOff x="0" y="0"/>
            <a:chExt cx="27359001" cy="16930804"/>
          </a:xfrm>
        </p:grpSpPr>
        <p:pic>
          <p:nvPicPr>
            <p:cNvPr id="33" name="Picture 3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0EDA9B9-C8F7-44C4-655A-F869DA4018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93"/>
            <a:stretch/>
          </p:blipFill>
          <p:spPr>
            <a:xfrm>
              <a:off x="0" y="8621365"/>
              <a:ext cx="13643001" cy="8301529"/>
            </a:xfrm>
            <a:prstGeom prst="rect">
              <a:avLst/>
            </a:prstGeom>
          </p:spPr>
        </p:pic>
        <p:pic>
          <p:nvPicPr>
            <p:cNvPr id="31" name="Picture 30" descr="A blue background with black and orange lines&#10;&#10;Description automatically generated">
              <a:extLst>
                <a:ext uri="{FF2B5EF4-FFF2-40B4-BE49-F238E27FC236}">
                  <a16:creationId xmlns:a16="http://schemas.microsoft.com/office/drawing/2014/main" id="{4DEE05AB-3E94-3226-940C-B6662FB2C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70"/>
            <a:stretch/>
          </p:blipFill>
          <p:spPr>
            <a:xfrm>
              <a:off x="13716000" y="227807"/>
              <a:ext cx="13626994" cy="8315211"/>
            </a:xfrm>
            <a:prstGeom prst="rect">
              <a:avLst/>
            </a:prstGeom>
          </p:spPr>
        </p:pic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EC9B2C5-C9DB-CF60-EE0C-FD32CE444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5"/>
            <a:stretch/>
          </p:blipFill>
          <p:spPr>
            <a:xfrm>
              <a:off x="0" y="230131"/>
              <a:ext cx="13643001" cy="8315211"/>
            </a:xfrm>
            <a:prstGeom prst="rect">
              <a:avLst/>
            </a:prstGeom>
          </p:spPr>
        </p:pic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1D03E9A9-2A8A-9FDA-429A-DA50C56BB833}"/>
                </a:ext>
              </a:extLst>
            </p:cNvPr>
            <p:cNvSpPr/>
            <p:nvPr/>
          </p:nvSpPr>
          <p:spPr>
            <a:xfrm rot="692972">
              <a:off x="3910982" y="2323"/>
              <a:ext cx="4510217" cy="7166919"/>
            </a:xfrm>
            <a:prstGeom prst="arc">
              <a:avLst>
                <a:gd name="adj1" fmla="val 19523954"/>
                <a:gd name="adj2" fmla="val 972653"/>
              </a:avLst>
            </a:prstGeom>
            <a:ln w="63500" cap="flat">
              <a:solidFill>
                <a:schemeClr val="accent1"/>
              </a:solidFill>
              <a:round/>
              <a:headEnd type="triangl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323683 w 4510217"/>
                        <a:gd name="connsiteY0" fmla="*/ 2156405 h 7166919"/>
                        <a:gd name="connsiteX1" fmla="*/ 4473394 w 4510217"/>
                        <a:gd name="connsiteY1" fmla="*/ 4228389 h 7166919"/>
                        <a:gd name="connsiteX2" fmla="*/ 2255109 w 4510217"/>
                        <a:gd name="connsiteY2" fmla="*/ 3583460 h 7166919"/>
                        <a:gd name="connsiteX3" fmla="*/ 4323683 w 4510217"/>
                        <a:gd name="connsiteY3" fmla="*/ 2156405 h 7166919"/>
                        <a:gd name="connsiteX0" fmla="*/ 4323683 w 4510217"/>
                        <a:gd name="connsiteY0" fmla="*/ 2156405 h 7166919"/>
                        <a:gd name="connsiteX1" fmla="*/ 4473394 w 4510217"/>
                        <a:gd name="connsiteY1" fmla="*/ 4228389 h 71669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10217" h="7166919" stroke="0" extrusionOk="0">
                          <a:moveTo>
                            <a:pt x="4323683" y="2156405"/>
                          </a:moveTo>
                          <a:cubicBezTo>
                            <a:pt x="4475583" y="2792056"/>
                            <a:pt x="4522269" y="3541279"/>
                            <a:pt x="4473394" y="4228389"/>
                          </a:cubicBezTo>
                          <a:cubicBezTo>
                            <a:pt x="4239434" y="4021985"/>
                            <a:pt x="2513129" y="3746943"/>
                            <a:pt x="2255109" y="3583460"/>
                          </a:cubicBezTo>
                          <a:cubicBezTo>
                            <a:pt x="2905595" y="2971184"/>
                            <a:pt x="3635383" y="2822219"/>
                            <a:pt x="4323683" y="2156405"/>
                          </a:cubicBezTo>
                          <a:close/>
                        </a:path>
                        <a:path w="4510217" h="7166919" fill="none" extrusionOk="0">
                          <a:moveTo>
                            <a:pt x="4323683" y="2156405"/>
                          </a:moveTo>
                          <a:cubicBezTo>
                            <a:pt x="4412481" y="2759356"/>
                            <a:pt x="4602211" y="3552513"/>
                            <a:pt x="4473394" y="422838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F1855B4-0F14-B76C-AC1D-10C65D599FC7}"/>
                </a:ext>
              </a:extLst>
            </p:cNvPr>
            <p:cNvSpPr/>
            <p:nvPr/>
          </p:nvSpPr>
          <p:spPr>
            <a:xfrm rot="692972">
              <a:off x="3955287" y="8349349"/>
              <a:ext cx="4510217" cy="7166919"/>
            </a:xfrm>
            <a:prstGeom prst="arc">
              <a:avLst>
                <a:gd name="adj1" fmla="val 19523954"/>
                <a:gd name="adj2" fmla="val 1679749"/>
              </a:avLst>
            </a:prstGeom>
            <a:ln w="63500" cap="flat">
              <a:solidFill>
                <a:schemeClr val="accent1"/>
              </a:solidFill>
              <a:round/>
              <a:headEnd type="triangl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323683 w 4510217"/>
                        <a:gd name="connsiteY0" fmla="*/ 2156405 h 7166919"/>
                        <a:gd name="connsiteX1" fmla="*/ 4473394 w 4510217"/>
                        <a:gd name="connsiteY1" fmla="*/ 4228389 h 7166919"/>
                        <a:gd name="connsiteX2" fmla="*/ 2255109 w 4510217"/>
                        <a:gd name="connsiteY2" fmla="*/ 3583460 h 7166919"/>
                        <a:gd name="connsiteX3" fmla="*/ 4323683 w 4510217"/>
                        <a:gd name="connsiteY3" fmla="*/ 2156405 h 7166919"/>
                        <a:gd name="connsiteX0" fmla="*/ 4323683 w 4510217"/>
                        <a:gd name="connsiteY0" fmla="*/ 2156405 h 7166919"/>
                        <a:gd name="connsiteX1" fmla="*/ 4473394 w 4510217"/>
                        <a:gd name="connsiteY1" fmla="*/ 4228389 h 71669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10217" h="7166919" stroke="0" extrusionOk="0">
                          <a:moveTo>
                            <a:pt x="4323683" y="2156405"/>
                          </a:moveTo>
                          <a:cubicBezTo>
                            <a:pt x="4475583" y="2792056"/>
                            <a:pt x="4522269" y="3541279"/>
                            <a:pt x="4473394" y="4228389"/>
                          </a:cubicBezTo>
                          <a:cubicBezTo>
                            <a:pt x="4239434" y="4021985"/>
                            <a:pt x="2513129" y="3746943"/>
                            <a:pt x="2255109" y="3583460"/>
                          </a:cubicBezTo>
                          <a:cubicBezTo>
                            <a:pt x="2905595" y="2971184"/>
                            <a:pt x="3635383" y="2822219"/>
                            <a:pt x="4323683" y="2156405"/>
                          </a:cubicBezTo>
                          <a:close/>
                        </a:path>
                        <a:path w="4510217" h="7166919" fill="none" extrusionOk="0">
                          <a:moveTo>
                            <a:pt x="4323683" y="2156405"/>
                          </a:moveTo>
                          <a:cubicBezTo>
                            <a:pt x="4412481" y="2759356"/>
                            <a:pt x="4602211" y="3552513"/>
                            <a:pt x="4473394" y="422838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D6D8BC-C889-89EB-B140-0E0E4B231C7B}"/>
                </a:ext>
              </a:extLst>
            </p:cNvPr>
            <p:cNvSpPr txBox="1"/>
            <p:nvPr/>
          </p:nvSpPr>
          <p:spPr>
            <a:xfrm rot="355147">
              <a:off x="8538878" y="3302640"/>
              <a:ext cx="31399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5400" i="1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β</a:t>
              </a:r>
              <a:r>
                <a:rPr lang="en-US" sz="5400" baseline="-250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</a:t>
              </a:r>
              <a:r>
                <a:rPr lang="en-US" sz="5400" i="1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5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= 15°</a:t>
              </a:r>
              <a:endParaRPr lang="en-US" sz="5400" i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148AF9-CBC6-D76B-9741-9A3100B75482}"/>
                </a:ext>
              </a:extLst>
            </p:cNvPr>
            <p:cNvSpPr txBox="1"/>
            <p:nvPr/>
          </p:nvSpPr>
          <p:spPr>
            <a:xfrm rot="588131">
              <a:off x="8538878" y="11718954"/>
              <a:ext cx="31399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5400" i="1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β</a:t>
              </a:r>
              <a:r>
                <a:rPr lang="el-GR" sz="5400" baseline="-250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</a:t>
              </a:r>
              <a:r>
                <a:rPr lang="en-US" sz="5400" i="1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5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≈</a:t>
              </a:r>
              <a:r>
                <a:rPr lang="en-US" sz="5400" i="1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5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19°</a:t>
              </a:r>
            </a:p>
          </p:txBody>
        </p:sp>
        <p:pic>
          <p:nvPicPr>
            <p:cNvPr id="24" name="Picture 23" descr="A blue background with white text and orange and black lines&#10;&#10;Description automatically generated">
              <a:extLst>
                <a:ext uri="{FF2B5EF4-FFF2-40B4-BE49-F238E27FC236}">
                  <a16:creationId xmlns:a16="http://schemas.microsoft.com/office/drawing/2014/main" id="{FD2CBA8F-F46D-6B88-96AC-1147E7E6B0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5"/>
            <a:stretch/>
          </p:blipFill>
          <p:spPr>
            <a:xfrm>
              <a:off x="13716000" y="8615593"/>
              <a:ext cx="13643001" cy="8315211"/>
            </a:xfrm>
            <a:prstGeom prst="rect">
              <a:avLst/>
            </a:prstGeom>
          </p:spPr>
        </p:pic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977CAF58-063F-7445-CC49-4DF846FC976B}"/>
                </a:ext>
              </a:extLst>
            </p:cNvPr>
            <p:cNvSpPr/>
            <p:nvPr/>
          </p:nvSpPr>
          <p:spPr>
            <a:xfrm rot="692972">
              <a:off x="17626982" y="0"/>
              <a:ext cx="4510217" cy="7166919"/>
            </a:xfrm>
            <a:prstGeom prst="arc">
              <a:avLst>
                <a:gd name="adj1" fmla="val 19523954"/>
                <a:gd name="adj2" fmla="val 145918"/>
              </a:avLst>
            </a:prstGeom>
            <a:ln w="63500" cap="flat">
              <a:solidFill>
                <a:schemeClr val="accent1"/>
              </a:solidFill>
              <a:round/>
              <a:headEnd type="triangl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323683 w 4510217"/>
                        <a:gd name="connsiteY0" fmla="*/ 2156405 h 7166919"/>
                        <a:gd name="connsiteX1" fmla="*/ 4473394 w 4510217"/>
                        <a:gd name="connsiteY1" fmla="*/ 4228389 h 7166919"/>
                        <a:gd name="connsiteX2" fmla="*/ 2255109 w 4510217"/>
                        <a:gd name="connsiteY2" fmla="*/ 3583460 h 7166919"/>
                        <a:gd name="connsiteX3" fmla="*/ 4323683 w 4510217"/>
                        <a:gd name="connsiteY3" fmla="*/ 2156405 h 7166919"/>
                        <a:gd name="connsiteX0" fmla="*/ 4323683 w 4510217"/>
                        <a:gd name="connsiteY0" fmla="*/ 2156405 h 7166919"/>
                        <a:gd name="connsiteX1" fmla="*/ 4473394 w 4510217"/>
                        <a:gd name="connsiteY1" fmla="*/ 4228389 h 71669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10217" h="7166919" stroke="0" extrusionOk="0">
                          <a:moveTo>
                            <a:pt x="4323683" y="2156405"/>
                          </a:moveTo>
                          <a:cubicBezTo>
                            <a:pt x="4475583" y="2792056"/>
                            <a:pt x="4522269" y="3541279"/>
                            <a:pt x="4473394" y="4228389"/>
                          </a:cubicBezTo>
                          <a:cubicBezTo>
                            <a:pt x="4239434" y="4021985"/>
                            <a:pt x="2513129" y="3746943"/>
                            <a:pt x="2255109" y="3583460"/>
                          </a:cubicBezTo>
                          <a:cubicBezTo>
                            <a:pt x="2905595" y="2971184"/>
                            <a:pt x="3635383" y="2822219"/>
                            <a:pt x="4323683" y="2156405"/>
                          </a:cubicBezTo>
                          <a:close/>
                        </a:path>
                        <a:path w="4510217" h="7166919" fill="none" extrusionOk="0">
                          <a:moveTo>
                            <a:pt x="4323683" y="2156405"/>
                          </a:moveTo>
                          <a:cubicBezTo>
                            <a:pt x="4412481" y="2759356"/>
                            <a:pt x="4602211" y="3552513"/>
                            <a:pt x="4473394" y="422838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7D32204-4238-6516-53A9-F1C5C288DD1A}"/>
                </a:ext>
              </a:extLst>
            </p:cNvPr>
            <p:cNvSpPr/>
            <p:nvPr/>
          </p:nvSpPr>
          <p:spPr>
            <a:xfrm rot="692972">
              <a:off x="17671287" y="8347026"/>
              <a:ext cx="4510217" cy="7166919"/>
            </a:xfrm>
            <a:prstGeom prst="arc">
              <a:avLst>
                <a:gd name="adj1" fmla="val 19523954"/>
                <a:gd name="adj2" fmla="val 972653"/>
              </a:avLst>
            </a:prstGeom>
            <a:ln w="63500" cap="flat">
              <a:solidFill>
                <a:schemeClr val="accent1"/>
              </a:solidFill>
              <a:round/>
              <a:headEnd type="triangl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323683 w 4510217"/>
                        <a:gd name="connsiteY0" fmla="*/ 2156405 h 7166919"/>
                        <a:gd name="connsiteX1" fmla="*/ 4473394 w 4510217"/>
                        <a:gd name="connsiteY1" fmla="*/ 4228389 h 7166919"/>
                        <a:gd name="connsiteX2" fmla="*/ 2255109 w 4510217"/>
                        <a:gd name="connsiteY2" fmla="*/ 3583460 h 7166919"/>
                        <a:gd name="connsiteX3" fmla="*/ 4323683 w 4510217"/>
                        <a:gd name="connsiteY3" fmla="*/ 2156405 h 7166919"/>
                        <a:gd name="connsiteX0" fmla="*/ 4323683 w 4510217"/>
                        <a:gd name="connsiteY0" fmla="*/ 2156405 h 7166919"/>
                        <a:gd name="connsiteX1" fmla="*/ 4473394 w 4510217"/>
                        <a:gd name="connsiteY1" fmla="*/ 4228389 h 71669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10217" h="7166919" stroke="0" extrusionOk="0">
                          <a:moveTo>
                            <a:pt x="4323683" y="2156405"/>
                          </a:moveTo>
                          <a:cubicBezTo>
                            <a:pt x="4475583" y="2792056"/>
                            <a:pt x="4522269" y="3541279"/>
                            <a:pt x="4473394" y="4228389"/>
                          </a:cubicBezTo>
                          <a:cubicBezTo>
                            <a:pt x="4239434" y="4021985"/>
                            <a:pt x="2513129" y="3746943"/>
                            <a:pt x="2255109" y="3583460"/>
                          </a:cubicBezTo>
                          <a:cubicBezTo>
                            <a:pt x="2905595" y="2971184"/>
                            <a:pt x="3635383" y="2822219"/>
                            <a:pt x="4323683" y="2156405"/>
                          </a:cubicBezTo>
                          <a:close/>
                        </a:path>
                        <a:path w="4510217" h="7166919" fill="none" extrusionOk="0">
                          <a:moveTo>
                            <a:pt x="4323683" y="2156405"/>
                          </a:moveTo>
                          <a:cubicBezTo>
                            <a:pt x="4412481" y="2759356"/>
                            <a:pt x="4602211" y="3552513"/>
                            <a:pt x="4473394" y="422838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6B2507-EEA3-5365-79DF-605FB5293273}"/>
                </a:ext>
              </a:extLst>
            </p:cNvPr>
            <p:cNvSpPr txBox="1"/>
            <p:nvPr/>
          </p:nvSpPr>
          <p:spPr>
            <a:xfrm rot="351898">
              <a:off x="22310445" y="3016599"/>
              <a:ext cx="31399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5400" i="1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β</a:t>
              </a:r>
              <a:r>
                <a:rPr lang="en-US" sz="5400" baseline="-250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</a:t>
              </a:r>
              <a:r>
                <a:rPr lang="en-US" sz="5400" i="1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≈ </a:t>
              </a:r>
              <a:r>
                <a:rPr lang="en-US" sz="5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11°</a:t>
              </a:r>
              <a:endParaRPr lang="en-US" sz="5400" i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890F44-6568-0926-A13B-DDED841B25E8}"/>
                </a:ext>
              </a:extLst>
            </p:cNvPr>
            <p:cNvSpPr txBox="1"/>
            <p:nvPr/>
          </p:nvSpPr>
          <p:spPr>
            <a:xfrm rot="422065">
              <a:off x="22316209" y="11532820"/>
              <a:ext cx="31399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5400" i="1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β</a:t>
              </a:r>
              <a:r>
                <a:rPr lang="el-GR" sz="5400" baseline="-250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</a:t>
              </a:r>
              <a:r>
                <a:rPr lang="en-US" sz="5400" i="1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5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= 15°</a:t>
              </a:r>
              <a:endParaRPr lang="en-US" sz="5400" i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2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CMU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[Student] Jade Nassif</dc:creator>
  <cp:lastModifiedBy>[Student] Jade Nassif</cp:lastModifiedBy>
  <cp:revision>1</cp:revision>
  <dcterms:created xsi:type="dcterms:W3CDTF">2024-08-10T09:11:23Z</dcterms:created>
  <dcterms:modified xsi:type="dcterms:W3CDTF">2024-08-10T12:59:59Z</dcterms:modified>
</cp:coreProperties>
</file>