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2A3D7-7104-476F-A715-10A55CE12F1B}" v="1" dt="2024-08-25T08:44:58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9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3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E8E5E-574D-4A24-A248-8FC3E3A4084A}" type="datetimeFigureOut">
              <a:rPr lang="en-US" smtClean="0"/>
              <a:t>25-Aug-24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338C8-2831-4CA5-BFC8-AD82BA72B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32273C-3687-D022-12DC-E0ABA758C673}"/>
              </a:ext>
            </a:extLst>
          </p:cNvPr>
          <p:cNvGrpSpPr/>
          <p:nvPr/>
        </p:nvGrpSpPr>
        <p:grpSpPr>
          <a:xfrm>
            <a:off x="0" y="0"/>
            <a:ext cx="4572000" cy="4572000"/>
            <a:chOff x="3810000" y="1143000"/>
            <a:chExt cx="4572000" cy="457200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C79589F-7E4A-33B6-09A3-598FC69A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0000" y="1143000"/>
              <a:ext cx="4572000" cy="457200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810500-B10A-B75A-D68E-81B97A512550}"/>
                </a:ext>
              </a:extLst>
            </p:cNvPr>
            <p:cNvSpPr/>
            <p:nvPr/>
          </p:nvSpPr>
          <p:spPr>
            <a:xfrm rot="20100953">
              <a:off x="7651102" y="1632857"/>
              <a:ext cx="345233" cy="8397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9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[Student] Jade Nassif</dc:creator>
  <cp:lastModifiedBy>[Student] Jade Nassif</cp:lastModifiedBy>
  <cp:revision>1</cp:revision>
  <dcterms:created xsi:type="dcterms:W3CDTF">2024-08-25T08:42:40Z</dcterms:created>
  <dcterms:modified xsi:type="dcterms:W3CDTF">2024-08-25T08:45:09Z</dcterms:modified>
</cp:coreProperties>
</file>