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926763" cy="5770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3B0F6-62FB-464A-9FAD-64BBA1A1AEC7}" v="26" dt="2024-08-04T16:25:45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61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[Student] Jade Nassif" userId="6c403966-f5fd-48e7-a085-2e37293d9d10" providerId="ADAL" clId="{5EE49618-1A14-4700-BF21-58C8939AC1DE}"/>
    <pc:docChg chg="undo redo custSel addSld modSld">
      <pc:chgData name="[Student] Jade Nassif" userId="6c403966-f5fd-48e7-a085-2e37293d9d10" providerId="ADAL" clId="{5EE49618-1A14-4700-BF21-58C8939AC1DE}" dt="2024-07-07T10:05:30.221" v="339" actId="12789"/>
      <pc:docMkLst>
        <pc:docMk/>
      </pc:docMkLst>
      <pc:sldChg chg="addSp delSp modSp new mod">
        <pc:chgData name="[Student] Jade Nassif" userId="6c403966-f5fd-48e7-a085-2e37293d9d10" providerId="ADAL" clId="{5EE49618-1A14-4700-BF21-58C8939AC1DE}" dt="2024-07-07T10:05:30.221" v="339" actId="12789"/>
        <pc:sldMkLst>
          <pc:docMk/>
          <pc:sldMk cId="462108529" sldId="256"/>
        </pc:sldMkLst>
        <pc:spChg chg="del">
          <ac:chgData name="[Student] Jade Nassif" userId="6c403966-f5fd-48e7-a085-2e37293d9d10" providerId="ADAL" clId="{5EE49618-1A14-4700-BF21-58C8939AC1DE}" dt="2024-07-06T21:02:49.398" v="1" actId="478"/>
          <ac:spMkLst>
            <pc:docMk/>
            <pc:sldMk cId="462108529" sldId="256"/>
            <ac:spMk id="2" creationId="{49F681EF-A1E6-9D64-656F-6946865DF381}"/>
          </ac:spMkLst>
        </pc:spChg>
        <pc:spChg chg="del">
          <ac:chgData name="[Student] Jade Nassif" userId="6c403966-f5fd-48e7-a085-2e37293d9d10" providerId="ADAL" clId="{5EE49618-1A14-4700-BF21-58C8939AC1DE}" dt="2024-07-06T21:02:49.398" v="1" actId="478"/>
          <ac:spMkLst>
            <pc:docMk/>
            <pc:sldMk cId="462108529" sldId="256"/>
            <ac:spMk id="3" creationId="{C04664FE-038A-341E-B8C0-746A53D05BDD}"/>
          </ac:spMkLst>
        </pc:spChg>
        <pc:spChg chg="add mod">
          <ac:chgData name="[Student] Jade Nassif" userId="6c403966-f5fd-48e7-a085-2e37293d9d10" providerId="ADAL" clId="{5EE49618-1A14-4700-BF21-58C8939AC1DE}" dt="2024-07-07T10:05:27.602" v="337" actId="164"/>
          <ac:spMkLst>
            <pc:docMk/>
            <pc:sldMk cId="462108529" sldId="256"/>
            <ac:spMk id="14" creationId="{8034B6A4-3817-AE01-8C02-2EA65A098012}"/>
          </ac:spMkLst>
        </pc:spChg>
        <pc:spChg chg="add mod">
          <ac:chgData name="[Student] Jade Nassif" userId="6c403966-f5fd-48e7-a085-2e37293d9d10" providerId="ADAL" clId="{5EE49618-1A14-4700-BF21-58C8939AC1DE}" dt="2024-07-07T10:05:27.602" v="337" actId="164"/>
          <ac:spMkLst>
            <pc:docMk/>
            <pc:sldMk cId="462108529" sldId="256"/>
            <ac:spMk id="16" creationId="{C72CBAE2-B8C1-FBAC-E0EE-C54F114C5FB9}"/>
          </ac:spMkLst>
        </pc:spChg>
        <pc:spChg chg="add mod">
          <ac:chgData name="[Student] Jade Nassif" userId="6c403966-f5fd-48e7-a085-2e37293d9d10" providerId="ADAL" clId="{5EE49618-1A14-4700-BF21-58C8939AC1DE}" dt="2024-07-07T10:05:27.602" v="337" actId="164"/>
          <ac:spMkLst>
            <pc:docMk/>
            <pc:sldMk cId="462108529" sldId="256"/>
            <ac:spMk id="27" creationId="{FF226CC3-3A16-4084-E087-A047E408F0BC}"/>
          </ac:spMkLst>
        </pc:spChg>
        <pc:spChg chg="add mod">
          <ac:chgData name="[Student] Jade Nassif" userId="6c403966-f5fd-48e7-a085-2e37293d9d10" providerId="ADAL" clId="{5EE49618-1A14-4700-BF21-58C8939AC1DE}" dt="2024-07-07T10:05:27.602" v="337" actId="164"/>
          <ac:spMkLst>
            <pc:docMk/>
            <pc:sldMk cId="462108529" sldId="256"/>
            <ac:spMk id="32" creationId="{34613DC9-255F-F78C-D8A9-39E21ACECF2A}"/>
          </ac:spMkLst>
        </pc:spChg>
        <pc:spChg chg="add mod">
          <ac:chgData name="[Student] Jade Nassif" userId="6c403966-f5fd-48e7-a085-2e37293d9d10" providerId="ADAL" clId="{5EE49618-1A14-4700-BF21-58C8939AC1DE}" dt="2024-07-06T21:12:51.383" v="217"/>
          <ac:spMkLst>
            <pc:docMk/>
            <pc:sldMk cId="462108529" sldId="256"/>
            <ac:spMk id="35" creationId="{4CAC38AA-6325-A966-78C6-796FAE4D5AD0}"/>
          </ac:spMkLst>
        </pc:spChg>
        <pc:spChg chg="add mod">
          <ac:chgData name="[Student] Jade Nassif" userId="6c403966-f5fd-48e7-a085-2e37293d9d10" providerId="ADAL" clId="{5EE49618-1A14-4700-BF21-58C8939AC1DE}" dt="2024-07-07T10:05:27.602" v="337" actId="164"/>
          <ac:spMkLst>
            <pc:docMk/>
            <pc:sldMk cId="462108529" sldId="256"/>
            <ac:spMk id="37" creationId="{91BD9A0E-1905-938F-183A-08EA17195CA4}"/>
          </ac:spMkLst>
        </pc:spChg>
        <pc:spChg chg="add mod">
          <ac:chgData name="[Student] Jade Nassif" userId="6c403966-f5fd-48e7-a085-2e37293d9d10" providerId="ADAL" clId="{5EE49618-1A14-4700-BF21-58C8939AC1DE}" dt="2024-07-07T10:05:27.602" v="337" actId="164"/>
          <ac:spMkLst>
            <pc:docMk/>
            <pc:sldMk cId="462108529" sldId="256"/>
            <ac:spMk id="44" creationId="{1CBAD4A6-C22D-B0AA-2599-A05A3FF00FF5}"/>
          </ac:spMkLst>
        </pc:spChg>
        <pc:spChg chg="add mod">
          <ac:chgData name="[Student] Jade Nassif" userId="6c403966-f5fd-48e7-a085-2e37293d9d10" providerId="ADAL" clId="{5EE49618-1A14-4700-BF21-58C8939AC1DE}" dt="2024-07-07T10:05:27.602" v="337" actId="164"/>
          <ac:spMkLst>
            <pc:docMk/>
            <pc:sldMk cId="462108529" sldId="256"/>
            <ac:spMk id="52" creationId="{E5B063DC-8FFC-DF09-0429-3FFCF99F1D3F}"/>
          </ac:spMkLst>
        </pc:spChg>
        <pc:spChg chg="add mod">
          <ac:chgData name="[Student] Jade Nassif" userId="6c403966-f5fd-48e7-a085-2e37293d9d10" providerId="ADAL" clId="{5EE49618-1A14-4700-BF21-58C8939AC1DE}" dt="2024-07-07T10:05:27.602" v="337" actId="164"/>
          <ac:spMkLst>
            <pc:docMk/>
            <pc:sldMk cId="462108529" sldId="256"/>
            <ac:spMk id="60" creationId="{0F4CFA70-771C-42A5-8980-EE9ED93320FC}"/>
          </ac:spMkLst>
        </pc:spChg>
        <pc:grpChg chg="add mod">
          <ac:chgData name="[Student] Jade Nassif" userId="6c403966-f5fd-48e7-a085-2e37293d9d10" providerId="ADAL" clId="{5EE49618-1A14-4700-BF21-58C8939AC1DE}" dt="2024-07-07T10:05:30.221" v="339" actId="12789"/>
          <ac:grpSpMkLst>
            <pc:docMk/>
            <pc:sldMk cId="462108529" sldId="256"/>
            <ac:grpSpMk id="2" creationId="{43F0A5C8-F7BF-D74D-5D97-6FC977F5F949}"/>
          </ac:grpSpMkLst>
        </pc:grpChg>
        <pc:picChg chg="add mod">
          <ac:chgData name="[Student] Jade Nassif" userId="6c403966-f5fd-48e7-a085-2e37293d9d10" providerId="ADAL" clId="{5EE49618-1A14-4700-BF21-58C8939AC1DE}" dt="2024-07-07T10:05:27.602" v="337" actId="164"/>
          <ac:picMkLst>
            <pc:docMk/>
            <pc:sldMk cId="462108529" sldId="256"/>
            <ac:picMk id="5" creationId="{C6F6CF20-741E-C389-4BC3-A07D323B710C}"/>
          </ac:picMkLst>
        </pc:picChg>
        <pc:picChg chg="add mod">
          <ac:chgData name="[Student] Jade Nassif" userId="6c403966-f5fd-48e7-a085-2e37293d9d10" providerId="ADAL" clId="{5EE49618-1A14-4700-BF21-58C8939AC1DE}" dt="2024-07-07T10:05:27.602" v="337" actId="164"/>
          <ac:picMkLst>
            <pc:docMk/>
            <pc:sldMk cId="462108529" sldId="256"/>
            <ac:picMk id="7" creationId="{7C3208AA-99A3-702B-F243-18F32763F9DB}"/>
          </ac:picMkLst>
        </pc:picChg>
        <pc:picChg chg="add mod">
          <ac:chgData name="[Student] Jade Nassif" userId="6c403966-f5fd-48e7-a085-2e37293d9d10" providerId="ADAL" clId="{5EE49618-1A14-4700-BF21-58C8939AC1DE}" dt="2024-07-07T10:05:27.602" v="337" actId="164"/>
          <ac:picMkLst>
            <pc:docMk/>
            <pc:sldMk cId="462108529" sldId="256"/>
            <ac:picMk id="9" creationId="{4C46D21A-5DC7-B795-D097-26DB5C7862BD}"/>
          </ac:picMkLst>
        </pc:picChg>
        <pc:cxnChg chg="add mod">
          <ac:chgData name="[Student] Jade Nassif" userId="6c403966-f5fd-48e7-a085-2e37293d9d10" providerId="ADAL" clId="{5EE49618-1A14-4700-BF21-58C8939AC1DE}" dt="2024-07-07T10:05:27.602" v="337" actId="164"/>
          <ac:cxnSpMkLst>
            <pc:docMk/>
            <pc:sldMk cId="462108529" sldId="256"/>
            <ac:cxnSpMk id="11" creationId="{E3ABCFF3-15AE-1B2C-B24D-2086DD0E2FE2}"/>
          </ac:cxnSpMkLst>
        </pc:cxnChg>
        <pc:cxnChg chg="add mod">
          <ac:chgData name="[Student] Jade Nassif" userId="6c403966-f5fd-48e7-a085-2e37293d9d10" providerId="ADAL" clId="{5EE49618-1A14-4700-BF21-58C8939AC1DE}" dt="2024-07-07T10:05:27.602" v="337" actId="164"/>
          <ac:cxnSpMkLst>
            <pc:docMk/>
            <pc:sldMk cId="462108529" sldId="256"/>
            <ac:cxnSpMk id="15" creationId="{B0E8C3F7-540D-CE0B-5D6C-E7F6FD2C44A4}"/>
          </ac:cxnSpMkLst>
        </pc:cxnChg>
        <pc:cxnChg chg="add mod">
          <ac:chgData name="[Student] Jade Nassif" userId="6c403966-f5fd-48e7-a085-2e37293d9d10" providerId="ADAL" clId="{5EE49618-1A14-4700-BF21-58C8939AC1DE}" dt="2024-07-07T10:05:27.602" v="337" actId="164"/>
          <ac:cxnSpMkLst>
            <pc:docMk/>
            <pc:sldMk cId="462108529" sldId="256"/>
            <ac:cxnSpMk id="18" creationId="{16178C2F-4C7B-FC0B-FF08-4C0E90ECF997}"/>
          </ac:cxnSpMkLst>
        </pc:cxnChg>
        <pc:cxnChg chg="add mod">
          <ac:chgData name="[Student] Jade Nassif" userId="6c403966-f5fd-48e7-a085-2e37293d9d10" providerId="ADAL" clId="{5EE49618-1A14-4700-BF21-58C8939AC1DE}" dt="2024-07-07T10:05:27.602" v="337" actId="164"/>
          <ac:cxnSpMkLst>
            <pc:docMk/>
            <pc:sldMk cId="462108529" sldId="256"/>
            <ac:cxnSpMk id="22" creationId="{FB0258AA-F158-87FF-C16F-D8E84A96A226}"/>
          </ac:cxnSpMkLst>
        </pc:cxnChg>
        <pc:cxnChg chg="add mod">
          <ac:chgData name="[Student] Jade Nassif" userId="6c403966-f5fd-48e7-a085-2e37293d9d10" providerId="ADAL" clId="{5EE49618-1A14-4700-BF21-58C8939AC1DE}" dt="2024-07-07T10:05:27.602" v="337" actId="164"/>
          <ac:cxnSpMkLst>
            <pc:docMk/>
            <pc:sldMk cId="462108529" sldId="256"/>
            <ac:cxnSpMk id="26" creationId="{81341B5D-00F2-2DF8-3A8B-8D24F5BD9ADF}"/>
          </ac:cxnSpMkLst>
        </pc:cxnChg>
        <pc:cxnChg chg="add mod">
          <ac:chgData name="[Student] Jade Nassif" userId="6c403966-f5fd-48e7-a085-2e37293d9d10" providerId="ADAL" clId="{5EE49618-1A14-4700-BF21-58C8939AC1DE}" dt="2024-07-07T10:05:27.602" v="337" actId="164"/>
          <ac:cxnSpMkLst>
            <pc:docMk/>
            <pc:sldMk cId="462108529" sldId="256"/>
            <ac:cxnSpMk id="29" creationId="{95010E5F-50E2-512B-468D-050C9EDA6B68}"/>
          </ac:cxnSpMkLst>
        </pc:cxnChg>
        <pc:cxnChg chg="add mod">
          <ac:chgData name="[Student] Jade Nassif" userId="6c403966-f5fd-48e7-a085-2e37293d9d10" providerId="ADAL" clId="{5EE49618-1A14-4700-BF21-58C8939AC1DE}" dt="2024-07-06T21:12:51.383" v="217"/>
          <ac:cxnSpMkLst>
            <pc:docMk/>
            <pc:sldMk cId="462108529" sldId="256"/>
            <ac:cxnSpMk id="34" creationId="{5020AF7E-ABA8-9E5F-88C2-580E4060A3F8}"/>
          </ac:cxnSpMkLst>
        </pc:cxnChg>
        <pc:cxnChg chg="add mod">
          <ac:chgData name="[Student] Jade Nassif" userId="6c403966-f5fd-48e7-a085-2e37293d9d10" providerId="ADAL" clId="{5EE49618-1A14-4700-BF21-58C8939AC1DE}" dt="2024-07-07T10:05:27.602" v="337" actId="164"/>
          <ac:cxnSpMkLst>
            <pc:docMk/>
            <pc:sldMk cId="462108529" sldId="256"/>
            <ac:cxnSpMk id="36" creationId="{988D6133-68FD-CC6D-E986-6979E4B99CE6}"/>
          </ac:cxnSpMkLst>
        </pc:cxnChg>
        <pc:cxnChg chg="add mod">
          <ac:chgData name="[Student] Jade Nassif" userId="6c403966-f5fd-48e7-a085-2e37293d9d10" providerId="ADAL" clId="{5EE49618-1A14-4700-BF21-58C8939AC1DE}" dt="2024-07-07T10:05:27.602" v="337" actId="164"/>
          <ac:cxnSpMkLst>
            <pc:docMk/>
            <pc:sldMk cId="462108529" sldId="256"/>
            <ac:cxnSpMk id="45" creationId="{A604B58A-D79D-E26D-D915-332D1DCB3B46}"/>
          </ac:cxnSpMkLst>
        </pc:cxnChg>
        <pc:cxnChg chg="add mod">
          <ac:chgData name="[Student] Jade Nassif" userId="6c403966-f5fd-48e7-a085-2e37293d9d10" providerId="ADAL" clId="{5EE49618-1A14-4700-BF21-58C8939AC1DE}" dt="2024-07-07T10:05:27.602" v="337" actId="164"/>
          <ac:cxnSpMkLst>
            <pc:docMk/>
            <pc:sldMk cId="462108529" sldId="256"/>
            <ac:cxnSpMk id="53" creationId="{BC46752C-E5AC-52F8-63D7-FD5AC9DE8DCA}"/>
          </ac:cxnSpMkLst>
        </pc:cxnChg>
        <pc:cxnChg chg="add mod">
          <ac:chgData name="[Student] Jade Nassif" userId="6c403966-f5fd-48e7-a085-2e37293d9d10" providerId="ADAL" clId="{5EE49618-1A14-4700-BF21-58C8939AC1DE}" dt="2024-07-07T10:05:27.602" v="337" actId="164"/>
          <ac:cxnSpMkLst>
            <pc:docMk/>
            <pc:sldMk cId="462108529" sldId="256"/>
            <ac:cxnSpMk id="61" creationId="{67D4A53D-0E09-35A2-1D75-FA67FC64FD50}"/>
          </ac:cxnSpMkLst>
        </pc:cxnChg>
      </pc:sldChg>
    </pc:docChg>
  </pc:docChgLst>
  <pc:docChgLst>
    <pc:chgData name="[Student] Jade Nassif" userId="6c403966-f5fd-48e7-a085-2e37293d9d10" providerId="ADAL" clId="{3A33B0F6-62FB-464A-9FAD-64BBA1A1AEC7}"/>
    <pc:docChg chg="undo custSel modSld">
      <pc:chgData name="[Student] Jade Nassif" userId="6c403966-f5fd-48e7-a085-2e37293d9d10" providerId="ADAL" clId="{3A33B0F6-62FB-464A-9FAD-64BBA1A1AEC7}" dt="2024-08-04T16:26:11.261" v="138" actId="20577"/>
      <pc:docMkLst>
        <pc:docMk/>
      </pc:docMkLst>
      <pc:sldChg chg="modSp mod">
        <pc:chgData name="[Student] Jade Nassif" userId="6c403966-f5fd-48e7-a085-2e37293d9d10" providerId="ADAL" clId="{3A33B0F6-62FB-464A-9FAD-64BBA1A1AEC7}" dt="2024-08-04T16:26:11.261" v="138" actId="20577"/>
        <pc:sldMkLst>
          <pc:docMk/>
          <pc:sldMk cId="462108529" sldId="256"/>
        </pc:sldMkLst>
        <pc:spChg chg="mod">
          <ac:chgData name="[Student] Jade Nassif" userId="6c403966-f5fd-48e7-a085-2e37293d9d10" providerId="ADAL" clId="{3A33B0F6-62FB-464A-9FAD-64BBA1A1AEC7}" dt="2024-08-04T16:25:45.690" v="124" actId="20577"/>
          <ac:spMkLst>
            <pc:docMk/>
            <pc:sldMk cId="462108529" sldId="256"/>
            <ac:spMk id="14" creationId="{8034B6A4-3817-AE01-8C02-2EA65A098012}"/>
          </ac:spMkLst>
        </pc:spChg>
        <pc:spChg chg="mod">
          <ac:chgData name="[Student] Jade Nassif" userId="6c403966-f5fd-48e7-a085-2e37293d9d10" providerId="ADAL" clId="{3A33B0F6-62FB-464A-9FAD-64BBA1A1AEC7}" dt="2024-08-04T16:25:45.690" v="124" actId="20577"/>
          <ac:spMkLst>
            <pc:docMk/>
            <pc:sldMk cId="462108529" sldId="256"/>
            <ac:spMk id="16" creationId="{C72CBAE2-B8C1-FBAC-E0EE-C54F114C5FB9}"/>
          </ac:spMkLst>
        </pc:spChg>
        <pc:spChg chg="mod">
          <ac:chgData name="[Student] Jade Nassif" userId="6c403966-f5fd-48e7-a085-2e37293d9d10" providerId="ADAL" clId="{3A33B0F6-62FB-464A-9FAD-64BBA1A1AEC7}" dt="2024-08-04T16:25:45.690" v="124" actId="20577"/>
          <ac:spMkLst>
            <pc:docMk/>
            <pc:sldMk cId="462108529" sldId="256"/>
            <ac:spMk id="27" creationId="{FF226CC3-3A16-4084-E087-A047E408F0BC}"/>
          </ac:spMkLst>
        </pc:spChg>
        <pc:spChg chg="mod">
          <ac:chgData name="[Student] Jade Nassif" userId="6c403966-f5fd-48e7-a085-2e37293d9d10" providerId="ADAL" clId="{3A33B0F6-62FB-464A-9FAD-64BBA1A1AEC7}" dt="2024-08-04T16:25:45.690" v="124" actId="20577"/>
          <ac:spMkLst>
            <pc:docMk/>
            <pc:sldMk cId="462108529" sldId="256"/>
            <ac:spMk id="32" creationId="{34613DC9-255F-F78C-D8A9-39E21ACECF2A}"/>
          </ac:spMkLst>
        </pc:spChg>
        <pc:spChg chg="mod">
          <ac:chgData name="[Student] Jade Nassif" userId="6c403966-f5fd-48e7-a085-2e37293d9d10" providerId="ADAL" clId="{3A33B0F6-62FB-464A-9FAD-64BBA1A1AEC7}" dt="2024-08-04T16:25:45.690" v="124" actId="20577"/>
          <ac:spMkLst>
            <pc:docMk/>
            <pc:sldMk cId="462108529" sldId="256"/>
            <ac:spMk id="37" creationId="{91BD9A0E-1905-938F-183A-08EA17195CA4}"/>
          </ac:spMkLst>
        </pc:spChg>
        <pc:spChg chg="mod">
          <ac:chgData name="[Student] Jade Nassif" userId="6c403966-f5fd-48e7-a085-2e37293d9d10" providerId="ADAL" clId="{3A33B0F6-62FB-464A-9FAD-64BBA1A1AEC7}" dt="2024-08-04T16:25:45.690" v="124" actId="20577"/>
          <ac:spMkLst>
            <pc:docMk/>
            <pc:sldMk cId="462108529" sldId="256"/>
            <ac:spMk id="44" creationId="{1CBAD4A6-C22D-B0AA-2599-A05A3FF00FF5}"/>
          </ac:spMkLst>
        </pc:spChg>
        <pc:spChg chg="mod">
          <ac:chgData name="[Student] Jade Nassif" userId="6c403966-f5fd-48e7-a085-2e37293d9d10" providerId="ADAL" clId="{3A33B0F6-62FB-464A-9FAD-64BBA1A1AEC7}" dt="2024-08-04T16:26:11.261" v="138" actId="20577"/>
          <ac:spMkLst>
            <pc:docMk/>
            <pc:sldMk cId="462108529" sldId="256"/>
            <ac:spMk id="52" creationId="{E5B063DC-8FFC-DF09-0429-3FFCF99F1D3F}"/>
          </ac:spMkLst>
        </pc:spChg>
        <pc:spChg chg="mod">
          <ac:chgData name="[Student] Jade Nassif" userId="6c403966-f5fd-48e7-a085-2e37293d9d10" providerId="ADAL" clId="{3A33B0F6-62FB-464A-9FAD-64BBA1A1AEC7}" dt="2024-08-04T16:25:45.690" v="124" actId="20577"/>
          <ac:spMkLst>
            <pc:docMk/>
            <pc:sldMk cId="462108529" sldId="256"/>
            <ac:spMk id="60" creationId="{0F4CFA70-771C-42A5-8980-EE9ED93320FC}"/>
          </ac:spMkLst>
        </pc:spChg>
        <pc:grpChg chg="mod">
          <ac:chgData name="[Student] Jade Nassif" userId="6c403966-f5fd-48e7-a085-2e37293d9d10" providerId="ADAL" clId="{3A33B0F6-62FB-464A-9FAD-64BBA1A1AEC7}" dt="2024-08-04T16:25:45.690" v="124" actId="20577"/>
          <ac:grpSpMkLst>
            <pc:docMk/>
            <pc:sldMk cId="462108529" sldId="256"/>
            <ac:grpSpMk id="2" creationId="{43F0A5C8-F7BF-D74D-5D97-6FC977F5F949}"/>
          </ac:grpSpMkLst>
        </pc:grpChg>
        <pc:picChg chg="mod">
          <ac:chgData name="[Student] Jade Nassif" userId="6c403966-f5fd-48e7-a085-2e37293d9d10" providerId="ADAL" clId="{3A33B0F6-62FB-464A-9FAD-64BBA1A1AEC7}" dt="2024-08-04T16:25:45.690" v="124" actId="20577"/>
          <ac:picMkLst>
            <pc:docMk/>
            <pc:sldMk cId="462108529" sldId="256"/>
            <ac:picMk id="5" creationId="{C6F6CF20-741E-C389-4BC3-A07D323B710C}"/>
          </ac:picMkLst>
        </pc:picChg>
        <pc:picChg chg="mod">
          <ac:chgData name="[Student] Jade Nassif" userId="6c403966-f5fd-48e7-a085-2e37293d9d10" providerId="ADAL" clId="{3A33B0F6-62FB-464A-9FAD-64BBA1A1AEC7}" dt="2024-08-04T16:25:45.690" v="124" actId="20577"/>
          <ac:picMkLst>
            <pc:docMk/>
            <pc:sldMk cId="462108529" sldId="256"/>
            <ac:picMk id="7" creationId="{7C3208AA-99A3-702B-F243-18F32763F9DB}"/>
          </ac:picMkLst>
        </pc:picChg>
        <pc:picChg chg="mod">
          <ac:chgData name="[Student] Jade Nassif" userId="6c403966-f5fd-48e7-a085-2e37293d9d10" providerId="ADAL" clId="{3A33B0F6-62FB-464A-9FAD-64BBA1A1AEC7}" dt="2024-08-04T16:25:45.690" v="124" actId="20577"/>
          <ac:picMkLst>
            <pc:docMk/>
            <pc:sldMk cId="462108529" sldId="256"/>
            <ac:picMk id="9" creationId="{4C46D21A-5DC7-B795-D097-26DB5C7862BD}"/>
          </ac:picMkLst>
        </pc:picChg>
        <pc:cxnChg chg="mod">
          <ac:chgData name="[Student] Jade Nassif" userId="6c403966-f5fd-48e7-a085-2e37293d9d10" providerId="ADAL" clId="{3A33B0F6-62FB-464A-9FAD-64BBA1A1AEC7}" dt="2024-08-04T16:25:45.690" v="124" actId="20577"/>
          <ac:cxnSpMkLst>
            <pc:docMk/>
            <pc:sldMk cId="462108529" sldId="256"/>
            <ac:cxnSpMk id="11" creationId="{E3ABCFF3-15AE-1B2C-B24D-2086DD0E2FE2}"/>
          </ac:cxnSpMkLst>
        </pc:cxnChg>
        <pc:cxnChg chg="mod">
          <ac:chgData name="[Student] Jade Nassif" userId="6c403966-f5fd-48e7-a085-2e37293d9d10" providerId="ADAL" clId="{3A33B0F6-62FB-464A-9FAD-64BBA1A1AEC7}" dt="2024-08-04T16:25:45.690" v="124" actId="20577"/>
          <ac:cxnSpMkLst>
            <pc:docMk/>
            <pc:sldMk cId="462108529" sldId="256"/>
            <ac:cxnSpMk id="15" creationId="{B0E8C3F7-540D-CE0B-5D6C-E7F6FD2C44A4}"/>
          </ac:cxnSpMkLst>
        </pc:cxnChg>
        <pc:cxnChg chg="mod">
          <ac:chgData name="[Student] Jade Nassif" userId="6c403966-f5fd-48e7-a085-2e37293d9d10" providerId="ADAL" clId="{3A33B0F6-62FB-464A-9FAD-64BBA1A1AEC7}" dt="2024-08-04T16:25:45.690" v="124" actId="20577"/>
          <ac:cxnSpMkLst>
            <pc:docMk/>
            <pc:sldMk cId="462108529" sldId="256"/>
            <ac:cxnSpMk id="18" creationId="{16178C2F-4C7B-FC0B-FF08-4C0E90ECF997}"/>
          </ac:cxnSpMkLst>
        </pc:cxnChg>
        <pc:cxnChg chg="mod">
          <ac:chgData name="[Student] Jade Nassif" userId="6c403966-f5fd-48e7-a085-2e37293d9d10" providerId="ADAL" clId="{3A33B0F6-62FB-464A-9FAD-64BBA1A1AEC7}" dt="2024-08-04T16:25:45.690" v="124" actId="20577"/>
          <ac:cxnSpMkLst>
            <pc:docMk/>
            <pc:sldMk cId="462108529" sldId="256"/>
            <ac:cxnSpMk id="22" creationId="{FB0258AA-F158-87FF-C16F-D8E84A96A226}"/>
          </ac:cxnSpMkLst>
        </pc:cxnChg>
        <pc:cxnChg chg="mod">
          <ac:chgData name="[Student] Jade Nassif" userId="6c403966-f5fd-48e7-a085-2e37293d9d10" providerId="ADAL" clId="{3A33B0F6-62FB-464A-9FAD-64BBA1A1AEC7}" dt="2024-08-04T16:25:45.690" v="124" actId="20577"/>
          <ac:cxnSpMkLst>
            <pc:docMk/>
            <pc:sldMk cId="462108529" sldId="256"/>
            <ac:cxnSpMk id="26" creationId="{81341B5D-00F2-2DF8-3A8B-8D24F5BD9ADF}"/>
          </ac:cxnSpMkLst>
        </pc:cxnChg>
        <pc:cxnChg chg="mod">
          <ac:chgData name="[Student] Jade Nassif" userId="6c403966-f5fd-48e7-a085-2e37293d9d10" providerId="ADAL" clId="{3A33B0F6-62FB-464A-9FAD-64BBA1A1AEC7}" dt="2024-08-04T16:25:45.690" v="124" actId="20577"/>
          <ac:cxnSpMkLst>
            <pc:docMk/>
            <pc:sldMk cId="462108529" sldId="256"/>
            <ac:cxnSpMk id="29" creationId="{95010E5F-50E2-512B-468D-050C9EDA6B68}"/>
          </ac:cxnSpMkLst>
        </pc:cxnChg>
        <pc:cxnChg chg="mod">
          <ac:chgData name="[Student] Jade Nassif" userId="6c403966-f5fd-48e7-a085-2e37293d9d10" providerId="ADAL" clId="{3A33B0F6-62FB-464A-9FAD-64BBA1A1AEC7}" dt="2024-08-04T16:25:45.690" v="124" actId="20577"/>
          <ac:cxnSpMkLst>
            <pc:docMk/>
            <pc:sldMk cId="462108529" sldId="256"/>
            <ac:cxnSpMk id="36" creationId="{988D6133-68FD-CC6D-E986-6979E4B99CE6}"/>
          </ac:cxnSpMkLst>
        </pc:cxnChg>
        <pc:cxnChg chg="mod">
          <ac:chgData name="[Student] Jade Nassif" userId="6c403966-f5fd-48e7-a085-2e37293d9d10" providerId="ADAL" clId="{3A33B0F6-62FB-464A-9FAD-64BBA1A1AEC7}" dt="2024-08-04T16:25:45.690" v="124" actId="20577"/>
          <ac:cxnSpMkLst>
            <pc:docMk/>
            <pc:sldMk cId="462108529" sldId="256"/>
            <ac:cxnSpMk id="45" creationId="{A604B58A-D79D-E26D-D915-332D1DCB3B46}"/>
          </ac:cxnSpMkLst>
        </pc:cxnChg>
        <pc:cxnChg chg="mod">
          <ac:chgData name="[Student] Jade Nassif" userId="6c403966-f5fd-48e7-a085-2e37293d9d10" providerId="ADAL" clId="{3A33B0F6-62FB-464A-9FAD-64BBA1A1AEC7}" dt="2024-08-04T16:25:45.690" v="124" actId="20577"/>
          <ac:cxnSpMkLst>
            <pc:docMk/>
            <pc:sldMk cId="462108529" sldId="256"/>
            <ac:cxnSpMk id="53" creationId="{BC46752C-E5AC-52F8-63D7-FD5AC9DE8DCA}"/>
          </ac:cxnSpMkLst>
        </pc:cxnChg>
        <pc:cxnChg chg="mod">
          <ac:chgData name="[Student] Jade Nassif" userId="6c403966-f5fd-48e7-a085-2e37293d9d10" providerId="ADAL" clId="{3A33B0F6-62FB-464A-9FAD-64BBA1A1AEC7}" dt="2024-08-04T16:25:45.690" v="124" actId="20577"/>
          <ac:cxnSpMkLst>
            <pc:docMk/>
            <pc:sldMk cId="462108529" sldId="256"/>
            <ac:cxnSpMk id="61" creationId="{67D4A53D-0E09-35A2-1D75-FA67FC64FD5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A11AF-C4E1-474E-8986-5F676426FDB8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1143000"/>
            <a:ext cx="5842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165AA-128B-40CC-BA3E-CC14EFB6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8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1472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1pPr>
    <a:lvl2pPr marL="400736" algn="l" defTabSz="801472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2pPr>
    <a:lvl3pPr marL="801472" algn="l" defTabSz="801472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3pPr>
    <a:lvl4pPr marL="1202207" algn="l" defTabSz="801472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4pPr>
    <a:lvl5pPr marL="1602943" algn="l" defTabSz="801472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5pPr>
    <a:lvl6pPr marL="2003679" algn="l" defTabSz="801472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6pPr>
    <a:lvl7pPr marL="2404415" algn="l" defTabSz="801472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7pPr>
    <a:lvl8pPr marL="2805151" algn="l" defTabSz="801472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8pPr>
    <a:lvl9pPr marL="3205886" algn="l" defTabSz="801472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846" y="944396"/>
            <a:ext cx="8195072" cy="2009011"/>
          </a:xfrm>
        </p:spPr>
        <p:txBody>
          <a:bodyPr anchor="b"/>
          <a:lstStyle>
            <a:lvl1pPr algn="ctr">
              <a:defRPr sz="50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846" y="3030882"/>
            <a:ext cx="8195072" cy="1393217"/>
          </a:xfrm>
        </p:spPr>
        <p:txBody>
          <a:bodyPr/>
          <a:lstStyle>
            <a:lvl1pPr marL="0" indent="0" algn="ctr">
              <a:buNone/>
              <a:defRPr sz="2019"/>
            </a:lvl1pPr>
            <a:lvl2pPr marL="384688" indent="0" algn="ctr">
              <a:buNone/>
              <a:defRPr sz="1683"/>
            </a:lvl2pPr>
            <a:lvl3pPr marL="769376" indent="0" algn="ctr">
              <a:buNone/>
              <a:defRPr sz="1515"/>
            </a:lvl3pPr>
            <a:lvl4pPr marL="1154064" indent="0" algn="ctr">
              <a:buNone/>
              <a:defRPr sz="1346"/>
            </a:lvl4pPr>
            <a:lvl5pPr marL="1538752" indent="0" algn="ctr">
              <a:buNone/>
              <a:defRPr sz="1346"/>
            </a:lvl5pPr>
            <a:lvl6pPr marL="1923440" indent="0" algn="ctr">
              <a:buNone/>
              <a:defRPr sz="1346"/>
            </a:lvl6pPr>
            <a:lvl7pPr marL="2308128" indent="0" algn="ctr">
              <a:buNone/>
              <a:defRPr sz="1346"/>
            </a:lvl7pPr>
            <a:lvl8pPr marL="2692817" indent="0" algn="ctr">
              <a:buNone/>
              <a:defRPr sz="1346"/>
            </a:lvl8pPr>
            <a:lvl9pPr marL="3077505" indent="0" algn="ctr">
              <a:buNone/>
              <a:defRPr sz="134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9C41-5591-4DF8-B307-39FFCC678C53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3814-B56B-4A07-8263-6D800C837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5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9C41-5591-4DF8-B307-39FFCC678C53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3814-B56B-4A07-8263-6D800C837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0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19465" y="307229"/>
            <a:ext cx="2356083" cy="48902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1215" y="307229"/>
            <a:ext cx="6931665" cy="48902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9C41-5591-4DF8-B307-39FFCC678C53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3814-B56B-4A07-8263-6D800C837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7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9C41-5591-4DF8-B307-39FFCC678C53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3814-B56B-4A07-8263-6D800C837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7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24" y="1438635"/>
            <a:ext cx="9424333" cy="2400393"/>
          </a:xfrm>
        </p:spPr>
        <p:txBody>
          <a:bodyPr anchor="b"/>
          <a:lstStyle>
            <a:lvl1pPr>
              <a:defRPr sz="50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5524" y="3861737"/>
            <a:ext cx="9424333" cy="1262310"/>
          </a:xfrm>
        </p:spPr>
        <p:txBody>
          <a:bodyPr/>
          <a:lstStyle>
            <a:lvl1pPr marL="0" indent="0">
              <a:buNone/>
              <a:defRPr sz="2019">
                <a:solidFill>
                  <a:schemeClr val="tx1">
                    <a:tint val="82000"/>
                  </a:schemeClr>
                </a:solidFill>
              </a:defRPr>
            </a:lvl1pPr>
            <a:lvl2pPr marL="384688" indent="0">
              <a:buNone/>
              <a:defRPr sz="1683">
                <a:solidFill>
                  <a:schemeClr val="tx1">
                    <a:tint val="82000"/>
                  </a:schemeClr>
                </a:solidFill>
              </a:defRPr>
            </a:lvl2pPr>
            <a:lvl3pPr marL="769376" indent="0">
              <a:buNone/>
              <a:defRPr sz="1515">
                <a:solidFill>
                  <a:schemeClr val="tx1">
                    <a:tint val="82000"/>
                  </a:schemeClr>
                </a:solidFill>
              </a:defRPr>
            </a:lvl3pPr>
            <a:lvl4pPr marL="1154064" indent="0">
              <a:buNone/>
              <a:defRPr sz="1346">
                <a:solidFill>
                  <a:schemeClr val="tx1">
                    <a:tint val="82000"/>
                  </a:schemeClr>
                </a:solidFill>
              </a:defRPr>
            </a:lvl4pPr>
            <a:lvl5pPr marL="1538752" indent="0">
              <a:buNone/>
              <a:defRPr sz="1346">
                <a:solidFill>
                  <a:schemeClr val="tx1">
                    <a:tint val="82000"/>
                  </a:schemeClr>
                </a:solidFill>
              </a:defRPr>
            </a:lvl5pPr>
            <a:lvl6pPr marL="1923440" indent="0">
              <a:buNone/>
              <a:defRPr sz="1346">
                <a:solidFill>
                  <a:schemeClr val="tx1">
                    <a:tint val="82000"/>
                  </a:schemeClr>
                </a:solidFill>
              </a:defRPr>
            </a:lvl6pPr>
            <a:lvl7pPr marL="2308128" indent="0">
              <a:buNone/>
              <a:defRPr sz="1346">
                <a:solidFill>
                  <a:schemeClr val="tx1">
                    <a:tint val="82000"/>
                  </a:schemeClr>
                </a:solidFill>
              </a:defRPr>
            </a:lvl7pPr>
            <a:lvl8pPr marL="2692817" indent="0">
              <a:buNone/>
              <a:defRPr sz="1346">
                <a:solidFill>
                  <a:schemeClr val="tx1">
                    <a:tint val="82000"/>
                  </a:schemeClr>
                </a:solidFill>
              </a:defRPr>
            </a:lvl8pPr>
            <a:lvl9pPr marL="3077505" indent="0">
              <a:buNone/>
              <a:defRPr sz="134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9C41-5591-4DF8-B307-39FFCC678C53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3814-B56B-4A07-8263-6D800C837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3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1215" y="1536145"/>
            <a:ext cx="4643874" cy="366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31674" y="1536145"/>
            <a:ext cx="4643874" cy="366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9C41-5591-4DF8-B307-39FFCC678C53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3814-B56B-4A07-8263-6D800C837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7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638" y="307230"/>
            <a:ext cx="9424333" cy="1115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639" y="1414590"/>
            <a:ext cx="4622532" cy="693269"/>
          </a:xfrm>
        </p:spPr>
        <p:txBody>
          <a:bodyPr anchor="b"/>
          <a:lstStyle>
            <a:lvl1pPr marL="0" indent="0">
              <a:buNone/>
              <a:defRPr sz="2019" b="1"/>
            </a:lvl1pPr>
            <a:lvl2pPr marL="384688" indent="0">
              <a:buNone/>
              <a:defRPr sz="1683" b="1"/>
            </a:lvl2pPr>
            <a:lvl3pPr marL="769376" indent="0">
              <a:buNone/>
              <a:defRPr sz="1515" b="1"/>
            </a:lvl3pPr>
            <a:lvl4pPr marL="1154064" indent="0">
              <a:buNone/>
              <a:defRPr sz="1346" b="1"/>
            </a:lvl4pPr>
            <a:lvl5pPr marL="1538752" indent="0">
              <a:buNone/>
              <a:defRPr sz="1346" b="1"/>
            </a:lvl5pPr>
            <a:lvl6pPr marL="1923440" indent="0">
              <a:buNone/>
              <a:defRPr sz="1346" b="1"/>
            </a:lvl6pPr>
            <a:lvl7pPr marL="2308128" indent="0">
              <a:buNone/>
              <a:defRPr sz="1346" b="1"/>
            </a:lvl7pPr>
            <a:lvl8pPr marL="2692817" indent="0">
              <a:buNone/>
              <a:defRPr sz="1346" b="1"/>
            </a:lvl8pPr>
            <a:lvl9pPr marL="3077505" indent="0">
              <a:buNone/>
              <a:defRPr sz="13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639" y="2107859"/>
            <a:ext cx="4622532" cy="3100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31674" y="1414590"/>
            <a:ext cx="4645297" cy="693269"/>
          </a:xfrm>
        </p:spPr>
        <p:txBody>
          <a:bodyPr anchor="b"/>
          <a:lstStyle>
            <a:lvl1pPr marL="0" indent="0">
              <a:buNone/>
              <a:defRPr sz="2019" b="1"/>
            </a:lvl1pPr>
            <a:lvl2pPr marL="384688" indent="0">
              <a:buNone/>
              <a:defRPr sz="1683" b="1"/>
            </a:lvl2pPr>
            <a:lvl3pPr marL="769376" indent="0">
              <a:buNone/>
              <a:defRPr sz="1515" b="1"/>
            </a:lvl3pPr>
            <a:lvl4pPr marL="1154064" indent="0">
              <a:buNone/>
              <a:defRPr sz="1346" b="1"/>
            </a:lvl4pPr>
            <a:lvl5pPr marL="1538752" indent="0">
              <a:buNone/>
              <a:defRPr sz="1346" b="1"/>
            </a:lvl5pPr>
            <a:lvl6pPr marL="1923440" indent="0">
              <a:buNone/>
              <a:defRPr sz="1346" b="1"/>
            </a:lvl6pPr>
            <a:lvl7pPr marL="2308128" indent="0">
              <a:buNone/>
              <a:defRPr sz="1346" b="1"/>
            </a:lvl7pPr>
            <a:lvl8pPr marL="2692817" indent="0">
              <a:buNone/>
              <a:defRPr sz="1346" b="1"/>
            </a:lvl8pPr>
            <a:lvl9pPr marL="3077505" indent="0">
              <a:buNone/>
              <a:defRPr sz="13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31674" y="2107859"/>
            <a:ext cx="4645297" cy="3100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9C41-5591-4DF8-B307-39FFCC678C53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3814-B56B-4A07-8263-6D800C837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1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9C41-5591-4DF8-B307-39FFCC678C53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3814-B56B-4A07-8263-6D800C837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7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9C41-5591-4DF8-B307-39FFCC678C53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3814-B56B-4A07-8263-6D800C837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1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639" y="384704"/>
            <a:ext cx="3524165" cy="1346465"/>
          </a:xfrm>
        </p:spPr>
        <p:txBody>
          <a:bodyPr anchor="b"/>
          <a:lstStyle>
            <a:lvl1pPr>
              <a:defRPr sz="26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297" y="830855"/>
            <a:ext cx="5531674" cy="4100840"/>
          </a:xfrm>
        </p:spPr>
        <p:txBody>
          <a:bodyPr/>
          <a:lstStyle>
            <a:lvl1pPr>
              <a:defRPr sz="2692"/>
            </a:lvl1pPr>
            <a:lvl2pPr>
              <a:defRPr sz="2356"/>
            </a:lvl2pPr>
            <a:lvl3pPr>
              <a:defRPr sz="2019"/>
            </a:lvl3pPr>
            <a:lvl4pPr>
              <a:defRPr sz="1683"/>
            </a:lvl4pPr>
            <a:lvl5pPr>
              <a:defRPr sz="1683"/>
            </a:lvl5pPr>
            <a:lvl6pPr>
              <a:defRPr sz="1683"/>
            </a:lvl6pPr>
            <a:lvl7pPr>
              <a:defRPr sz="1683"/>
            </a:lvl7pPr>
            <a:lvl8pPr>
              <a:defRPr sz="1683"/>
            </a:lvl8pPr>
            <a:lvl9pPr>
              <a:defRPr sz="16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639" y="1731169"/>
            <a:ext cx="3524165" cy="3207205"/>
          </a:xfrm>
        </p:spPr>
        <p:txBody>
          <a:bodyPr/>
          <a:lstStyle>
            <a:lvl1pPr marL="0" indent="0">
              <a:buNone/>
              <a:defRPr sz="1346"/>
            </a:lvl1pPr>
            <a:lvl2pPr marL="384688" indent="0">
              <a:buNone/>
              <a:defRPr sz="1178"/>
            </a:lvl2pPr>
            <a:lvl3pPr marL="769376" indent="0">
              <a:buNone/>
              <a:defRPr sz="1010"/>
            </a:lvl3pPr>
            <a:lvl4pPr marL="1154064" indent="0">
              <a:buNone/>
              <a:defRPr sz="841"/>
            </a:lvl4pPr>
            <a:lvl5pPr marL="1538752" indent="0">
              <a:buNone/>
              <a:defRPr sz="841"/>
            </a:lvl5pPr>
            <a:lvl6pPr marL="1923440" indent="0">
              <a:buNone/>
              <a:defRPr sz="841"/>
            </a:lvl6pPr>
            <a:lvl7pPr marL="2308128" indent="0">
              <a:buNone/>
              <a:defRPr sz="841"/>
            </a:lvl7pPr>
            <a:lvl8pPr marL="2692817" indent="0">
              <a:buNone/>
              <a:defRPr sz="841"/>
            </a:lvl8pPr>
            <a:lvl9pPr marL="3077505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9C41-5591-4DF8-B307-39FFCC678C53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3814-B56B-4A07-8263-6D800C837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9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639" y="384704"/>
            <a:ext cx="3524165" cy="1346465"/>
          </a:xfrm>
        </p:spPr>
        <p:txBody>
          <a:bodyPr anchor="b"/>
          <a:lstStyle>
            <a:lvl1pPr>
              <a:defRPr sz="26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45297" y="830855"/>
            <a:ext cx="5531674" cy="4100840"/>
          </a:xfrm>
        </p:spPr>
        <p:txBody>
          <a:bodyPr anchor="t"/>
          <a:lstStyle>
            <a:lvl1pPr marL="0" indent="0">
              <a:buNone/>
              <a:defRPr sz="2692"/>
            </a:lvl1pPr>
            <a:lvl2pPr marL="384688" indent="0">
              <a:buNone/>
              <a:defRPr sz="2356"/>
            </a:lvl2pPr>
            <a:lvl3pPr marL="769376" indent="0">
              <a:buNone/>
              <a:defRPr sz="2019"/>
            </a:lvl3pPr>
            <a:lvl4pPr marL="1154064" indent="0">
              <a:buNone/>
              <a:defRPr sz="1683"/>
            </a:lvl4pPr>
            <a:lvl5pPr marL="1538752" indent="0">
              <a:buNone/>
              <a:defRPr sz="1683"/>
            </a:lvl5pPr>
            <a:lvl6pPr marL="1923440" indent="0">
              <a:buNone/>
              <a:defRPr sz="1683"/>
            </a:lvl6pPr>
            <a:lvl7pPr marL="2308128" indent="0">
              <a:buNone/>
              <a:defRPr sz="1683"/>
            </a:lvl7pPr>
            <a:lvl8pPr marL="2692817" indent="0">
              <a:buNone/>
              <a:defRPr sz="1683"/>
            </a:lvl8pPr>
            <a:lvl9pPr marL="3077505" indent="0">
              <a:buNone/>
              <a:defRPr sz="168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639" y="1731169"/>
            <a:ext cx="3524165" cy="3207205"/>
          </a:xfrm>
        </p:spPr>
        <p:txBody>
          <a:bodyPr/>
          <a:lstStyle>
            <a:lvl1pPr marL="0" indent="0">
              <a:buNone/>
              <a:defRPr sz="1346"/>
            </a:lvl1pPr>
            <a:lvl2pPr marL="384688" indent="0">
              <a:buNone/>
              <a:defRPr sz="1178"/>
            </a:lvl2pPr>
            <a:lvl3pPr marL="769376" indent="0">
              <a:buNone/>
              <a:defRPr sz="1010"/>
            </a:lvl3pPr>
            <a:lvl4pPr marL="1154064" indent="0">
              <a:buNone/>
              <a:defRPr sz="841"/>
            </a:lvl4pPr>
            <a:lvl5pPr marL="1538752" indent="0">
              <a:buNone/>
              <a:defRPr sz="841"/>
            </a:lvl5pPr>
            <a:lvl6pPr marL="1923440" indent="0">
              <a:buNone/>
              <a:defRPr sz="841"/>
            </a:lvl6pPr>
            <a:lvl7pPr marL="2308128" indent="0">
              <a:buNone/>
              <a:defRPr sz="841"/>
            </a:lvl7pPr>
            <a:lvl8pPr marL="2692817" indent="0">
              <a:buNone/>
              <a:defRPr sz="841"/>
            </a:lvl8pPr>
            <a:lvl9pPr marL="3077505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9C41-5591-4DF8-B307-39FFCC678C53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3814-B56B-4A07-8263-6D800C837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2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1215" y="307230"/>
            <a:ext cx="9424333" cy="1115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215" y="1536145"/>
            <a:ext cx="9424333" cy="3661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1215" y="5348457"/>
            <a:ext cx="2458522" cy="307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7D9C41-5591-4DF8-B307-39FFCC678C53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9490" y="5348457"/>
            <a:ext cx="3687783" cy="307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7026" y="5348457"/>
            <a:ext cx="2458522" cy="307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FE3814-B56B-4A07-8263-6D800C837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0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69376" rtl="0" eaLnBrk="1" latinLnBrk="0" hangingPunct="1">
        <a:lnSpc>
          <a:spcPct val="90000"/>
        </a:lnSpc>
        <a:spcBef>
          <a:spcPct val="0"/>
        </a:spcBef>
        <a:buNone/>
        <a:defRPr sz="37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344" indent="-192344" algn="l" defTabSz="769376" rtl="0" eaLnBrk="1" latinLnBrk="0" hangingPunct="1">
        <a:lnSpc>
          <a:spcPct val="90000"/>
        </a:lnSpc>
        <a:spcBef>
          <a:spcPts val="841"/>
        </a:spcBef>
        <a:buFont typeface="Arial" panose="020B0604020202020204" pitchFamily="34" charset="0"/>
        <a:buChar char="•"/>
        <a:defRPr sz="2356" kern="1200">
          <a:solidFill>
            <a:schemeClr val="tx1"/>
          </a:solidFill>
          <a:latin typeface="+mn-lt"/>
          <a:ea typeface="+mn-ea"/>
          <a:cs typeface="+mn-cs"/>
        </a:defRPr>
      </a:lvl1pPr>
      <a:lvl2pPr marL="577032" indent="-192344" algn="l" defTabSz="769376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2019" kern="1200">
          <a:solidFill>
            <a:schemeClr val="tx1"/>
          </a:solidFill>
          <a:latin typeface="+mn-lt"/>
          <a:ea typeface="+mn-ea"/>
          <a:cs typeface="+mn-cs"/>
        </a:defRPr>
      </a:lvl2pPr>
      <a:lvl3pPr marL="961720" indent="-192344" algn="l" defTabSz="769376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683" kern="1200">
          <a:solidFill>
            <a:schemeClr val="tx1"/>
          </a:solidFill>
          <a:latin typeface="+mn-lt"/>
          <a:ea typeface="+mn-ea"/>
          <a:cs typeface="+mn-cs"/>
        </a:defRPr>
      </a:lvl3pPr>
      <a:lvl4pPr marL="1346408" indent="-192344" algn="l" defTabSz="769376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5" kern="1200">
          <a:solidFill>
            <a:schemeClr val="tx1"/>
          </a:solidFill>
          <a:latin typeface="+mn-lt"/>
          <a:ea typeface="+mn-ea"/>
          <a:cs typeface="+mn-cs"/>
        </a:defRPr>
      </a:lvl4pPr>
      <a:lvl5pPr marL="1731096" indent="-192344" algn="l" defTabSz="769376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5" kern="1200">
          <a:solidFill>
            <a:schemeClr val="tx1"/>
          </a:solidFill>
          <a:latin typeface="+mn-lt"/>
          <a:ea typeface="+mn-ea"/>
          <a:cs typeface="+mn-cs"/>
        </a:defRPr>
      </a:lvl5pPr>
      <a:lvl6pPr marL="2115784" indent="-192344" algn="l" defTabSz="769376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5" kern="1200">
          <a:solidFill>
            <a:schemeClr val="tx1"/>
          </a:solidFill>
          <a:latin typeface="+mn-lt"/>
          <a:ea typeface="+mn-ea"/>
          <a:cs typeface="+mn-cs"/>
        </a:defRPr>
      </a:lvl6pPr>
      <a:lvl7pPr marL="2500473" indent="-192344" algn="l" defTabSz="769376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5" kern="1200">
          <a:solidFill>
            <a:schemeClr val="tx1"/>
          </a:solidFill>
          <a:latin typeface="+mn-lt"/>
          <a:ea typeface="+mn-ea"/>
          <a:cs typeface="+mn-cs"/>
        </a:defRPr>
      </a:lvl7pPr>
      <a:lvl8pPr marL="2885161" indent="-192344" algn="l" defTabSz="769376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5" kern="1200">
          <a:solidFill>
            <a:schemeClr val="tx1"/>
          </a:solidFill>
          <a:latin typeface="+mn-lt"/>
          <a:ea typeface="+mn-ea"/>
          <a:cs typeface="+mn-cs"/>
        </a:defRPr>
      </a:lvl8pPr>
      <a:lvl9pPr marL="3269849" indent="-192344" algn="l" defTabSz="769376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9376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1pPr>
      <a:lvl2pPr marL="384688" algn="l" defTabSz="769376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2pPr>
      <a:lvl3pPr marL="769376" algn="l" defTabSz="769376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3pPr>
      <a:lvl4pPr marL="1154064" algn="l" defTabSz="769376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4pPr>
      <a:lvl5pPr marL="1538752" algn="l" defTabSz="769376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5pPr>
      <a:lvl6pPr marL="1923440" algn="l" defTabSz="769376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6pPr>
      <a:lvl7pPr marL="2308128" algn="l" defTabSz="769376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7pPr>
      <a:lvl8pPr marL="2692817" algn="l" defTabSz="769376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8pPr>
      <a:lvl9pPr marL="3077505" algn="l" defTabSz="769376" rtl="0" eaLnBrk="1" latinLnBrk="0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3F0A5C8-F7BF-D74D-5D97-6FC977F5F949}"/>
              </a:ext>
            </a:extLst>
          </p:cNvPr>
          <p:cNvGrpSpPr/>
          <p:nvPr/>
        </p:nvGrpSpPr>
        <p:grpSpPr>
          <a:xfrm>
            <a:off x="0" y="393"/>
            <a:ext cx="10928170" cy="5769775"/>
            <a:chOff x="910633" y="336207"/>
            <a:chExt cx="10928170" cy="5769775"/>
          </a:xfrm>
        </p:grpSpPr>
        <p:pic>
          <p:nvPicPr>
            <p:cNvPr id="5" name="Picture 4" descr="A grey circle with a pointy point&#10;&#10;Description automatically generated">
              <a:extLst>
                <a:ext uri="{FF2B5EF4-FFF2-40B4-BE49-F238E27FC236}">
                  <a16:creationId xmlns:a16="http://schemas.microsoft.com/office/drawing/2014/main" id="{C6F6CF20-741E-C389-4BC3-A07D323B7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2283" y="352383"/>
              <a:ext cx="3806520" cy="5753599"/>
            </a:xfrm>
            <a:prstGeom prst="rect">
              <a:avLst/>
            </a:prstGeom>
          </p:spPr>
        </p:pic>
        <p:pic>
          <p:nvPicPr>
            <p:cNvPr id="7" name="Picture 6" descr="A grey heart shaped object with a white background&#10;&#10;Description automatically generated">
              <a:extLst>
                <a:ext uri="{FF2B5EF4-FFF2-40B4-BE49-F238E27FC236}">
                  <a16:creationId xmlns:a16="http://schemas.microsoft.com/office/drawing/2014/main" id="{7C3208AA-99A3-702B-F243-18F32763F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3833" y="799315"/>
              <a:ext cx="3852244" cy="4926757"/>
            </a:xfrm>
            <a:prstGeom prst="rect">
              <a:avLst/>
            </a:prstGeom>
          </p:spPr>
        </p:pic>
        <p:pic>
          <p:nvPicPr>
            <p:cNvPr id="9" name="Picture 8" descr="A grey circle with a point&#10;&#10;Description automatically generated">
              <a:extLst>
                <a:ext uri="{FF2B5EF4-FFF2-40B4-BE49-F238E27FC236}">
                  <a16:creationId xmlns:a16="http://schemas.microsoft.com/office/drawing/2014/main" id="{4C46D21A-5DC7-B795-D097-26DB5C786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633" y="352383"/>
              <a:ext cx="3086367" cy="5745978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3ABCFF3-15AE-1B2C-B24D-2086DD0E2FE2}"/>
                </a:ext>
              </a:extLst>
            </p:cNvPr>
            <p:cNvCxnSpPr>
              <a:cxnSpLocks/>
            </p:cNvCxnSpPr>
            <p:nvPr/>
          </p:nvCxnSpPr>
          <p:spPr>
            <a:xfrm>
              <a:off x="2538189" y="4499610"/>
              <a:ext cx="1402620" cy="152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34B6A4-3817-AE01-8C02-2EA65A098012}"/>
                </a:ext>
              </a:extLst>
            </p:cNvPr>
            <p:cNvSpPr txBox="1"/>
            <p:nvPr/>
          </p:nvSpPr>
          <p:spPr>
            <a:xfrm>
              <a:off x="3084338" y="4130278"/>
              <a:ext cx="328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0E8C3F7-540D-CE0B-5D6C-E7F6FD2C44A4}"/>
                </a:ext>
              </a:extLst>
            </p:cNvPr>
            <p:cNvCxnSpPr>
              <a:cxnSpLocks/>
            </p:cNvCxnSpPr>
            <p:nvPr/>
          </p:nvCxnSpPr>
          <p:spPr>
            <a:xfrm>
              <a:off x="1122045" y="4499610"/>
              <a:ext cx="13938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72CBAE2-B8C1-FBAC-E0EE-C54F114C5FB9}"/>
                </a:ext>
              </a:extLst>
            </p:cNvPr>
            <p:cNvSpPr txBox="1"/>
            <p:nvPr/>
          </p:nvSpPr>
          <p:spPr>
            <a:xfrm>
              <a:off x="1699300" y="4170659"/>
              <a:ext cx="243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6178C2F-4C7B-FC0B-FF08-4C0E90ECF997}"/>
                </a:ext>
              </a:extLst>
            </p:cNvPr>
            <p:cNvCxnSpPr>
              <a:cxnSpLocks/>
            </p:cNvCxnSpPr>
            <p:nvPr/>
          </p:nvCxnSpPr>
          <p:spPr>
            <a:xfrm>
              <a:off x="1106186" y="2764155"/>
              <a:ext cx="0" cy="193357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B0258AA-F158-87FF-C16F-D8E84A96A226}"/>
                </a:ext>
              </a:extLst>
            </p:cNvPr>
            <p:cNvCxnSpPr>
              <a:cxnSpLocks/>
            </p:cNvCxnSpPr>
            <p:nvPr/>
          </p:nvCxnSpPr>
          <p:spPr>
            <a:xfrm>
              <a:off x="2531126" y="2865120"/>
              <a:ext cx="0" cy="193357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1341B5D-00F2-2DF8-3A8B-8D24F5BD9ADF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8484822" y="2260420"/>
              <a:ext cx="2798064" cy="152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F226CC3-3A16-4084-E087-A047E408F0BC}"/>
                </a:ext>
              </a:extLst>
            </p:cNvPr>
            <p:cNvSpPr txBox="1"/>
            <p:nvPr/>
          </p:nvSpPr>
          <p:spPr>
            <a:xfrm>
              <a:off x="9482227" y="1739071"/>
              <a:ext cx="453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2</a:t>
              </a:r>
              <a:r>
                <a:rPr lang="en-US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</a:t>
              </a:r>
              <a:endPara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5010E5F-50E2-512B-468D-050C9EDA6B68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7372750" y="705539"/>
              <a:ext cx="66528" cy="1202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4613DC9-255F-F78C-D8A9-39E21ACECF2A}"/>
                    </a:ext>
                  </a:extLst>
                </p:cNvPr>
                <p:cNvSpPr txBox="1"/>
                <p:nvPr/>
              </p:nvSpPr>
              <p:spPr>
                <a:xfrm>
                  <a:off x="6934970" y="336207"/>
                  <a:ext cx="8755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Γ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farfield</m:t>
                        </m:r>
                      </m:oMath>
                    </m:oMathPara>
                  </a14:m>
                  <a:endParaRPr lang="en-US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4613DC9-255F-F78C-D8A9-39E21ACECF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970" y="336207"/>
                  <a:ext cx="87556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88D6133-68FD-CC6D-E986-6979E4B99CE6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V="1">
              <a:off x="4550211" y="3886200"/>
              <a:ext cx="647767" cy="7278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1BD9A0E-1905-938F-183A-08EA17195CA4}"/>
                </a:ext>
              </a:extLst>
            </p:cNvPr>
            <p:cNvSpPr txBox="1"/>
            <p:nvPr/>
          </p:nvSpPr>
          <p:spPr>
            <a:xfrm>
              <a:off x="4081813" y="4614029"/>
              <a:ext cx="936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/>
              <a:r>
                <a:rPr lang="el-GR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Γ</a:t>
              </a:r>
              <a:r>
                <a:rPr lang="en-US" baseline="-25000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sym</a:t>
              </a:r>
              <a:endPara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CBAD4A6-C22D-B0AA-2599-A05A3FF00FF5}"/>
                </a:ext>
              </a:extLst>
            </p:cNvPr>
            <p:cNvSpPr txBox="1"/>
            <p:nvPr/>
          </p:nvSpPr>
          <p:spPr>
            <a:xfrm>
              <a:off x="6591652" y="4130278"/>
              <a:ext cx="1329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Γ</a:t>
              </a:r>
              <a:r>
                <a:rPr lang="en-US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lower surface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604B58A-D79D-E26D-D915-332D1DCB3B46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V="1">
              <a:off x="6620069" y="705539"/>
              <a:ext cx="752681" cy="410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5B063DC-8FFC-DF09-0429-3FFCF99F1D3F}"/>
                </a:ext>
              </a:extLst>
            </p:cNvPr>
            <p:cNvSpPr txBox="1"/>
            <p:nvPr/>
          </p:nvSpPr>
          <p:spPr>
            <a:xfrm>
              <a:off x="5793859" y="5726072"/>
              <a:ext cx="1401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Domain (</a:t>
              </a:r>
              <a:r>
                <a:rPr lang="el-GR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Ω</a:t>
              </a:r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C46752C-E5AC-52F8-63D7-FD5AC9DE8DCA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6426949" y="3620278"/>
              <a:ext cx="164703" cy="6946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F4CFA70-771C-42A5-8980-EE9ED93320FC}"/>
                </a:ext>
              </a:extLst>
            </p:cNvPr>
            <p:cNvSpPr txBox="1"/>
            <p:nvPr/>
          </p:nvSpPr>
          <p:spPr>
            <a:xfrm>
              <a:off x="7558813" y="3731382"/>
              <a:ext cx="1244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Γ</a:t>
              </a:r>
              <a:r>
                <a:rPr lang="en-US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upper surface</a:t>
              </a:r>
              <a:endPara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7D4A53D-0E09-35A2-1D75-FA67FC64FD50}"/>
                </a:ext>
              </a:extLst>
            </p:cNvPr>
            <p:cNvCxnSpPr>
              <a:cxnSpLocks/>
              <a:endCxn id="60" idx="1"/>
            </p:cNvCxnSpPr>
            <p:nvPr/>
          </p:nvCxnSpPr>
          <p:spPr>
            <a:xfrm>
              <a:off x="6746352" y="3429532"/>
              <a:ext cx="812461" cy="4865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210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</TotalTime>
  <Words>17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CMU Serif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[Student] Jade Nassif</dc:creator>
  <cp:lastModifiedBy>[Student] Jade Nassif</cp:lastModifiedBy>
  <cp:revision>1</cp:revision>
  <dcterms:created xsi:type="dcterms:W3CDTF">2024-07-06T21:02:47Z</dcterms:created>
  <dcterms:modified xsi:type="dcterms:W3CDTF">2024-08-04T16:26:21Z</dcterms:modified>
</cp:coreProperties>
</file>