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65913" cy="6364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298BC-F8D7-4297-9176-FBB88A4025D3}" v="13" dt="2024-08-04T16:53:5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58D298BC-F8D7-4297-9176-FBB88A4025D3}"/>
    <pc:docChg chg="undo custSel addSld delSld modSld">
      <pc:chgData name="[Student] Jade Nassif" userId="6c403966-f5fd-48e7-a085-2e37293d9d10" providerId="ADAL" clId="{58D298BC-F8D7-4297-9176-FBB88A4025D3}" dt="2024-08-04T16:45:45.263" v="77" actId="12788"/>
      <pc:docMkLst>
        <pc:docMk/>
      </pc:docMkLst>
      <pc:sldChg chg="addSp delSp modSp new mod">
        <pc:chgData name="[Student] Jade Nassif" userId="6c403966-f5fd-48e7-a085-2e37293d9d10" providerId="ADAL" clId="{58D298BC-F8D7-4297-9176-FBB88A4025D3}" dt="2024-08-04T16:45:45.263" v="77" actId="12788"/>
        <pc:sldMkLst>
          <pc:docMk/>
          <pc:sldMk cId="1519187592" sldId="256"/>
        </pc:sldMkLst>
        <pc:spChg chg="del">
          <ac:chgData name="[Student] Jade Nassif" userId="6c403966-f5fd-48e7-a085-2e37293d9d10" providerId="ADAL" clId="{58D298BC-F8D7-4297-9176-FBB88A4025D3}" dt="2024-08-04T16:29:43.448" v="1" actId="478"/>
          <ac:spMkLst>
            <pc:docMk/>
            <pc:sldMk cId="1519187592" sldId="256"/>
            <ac:spMk id="2" creationId="{D6CA030F-BA30-9EC3-4E96-2B19F7A6E1A6}"/>
          </ac:spMkLst>
        </pc:spChg>
        <pc:spChg chg="del">
          <ac:chgData name="[Student] Jade Nassif" userId="6c403966-f5fd-48e7-a085-2e37293d9d10" providerId="ADAL" clId="{58D298BC-F8D7-4297-9176-FBB88A4025D3}" dt="2024-08-04T16:29:43.448" v="1" actId="478"/>
          <ac:spMkLst>
            <pc:docMk/>
            <pc:sldMk cId="1519187592" sldId="256"/>
            <ac:spMk id="3" creationId="{445AC3D3-CFBB-40BA-B877-6DDF12FCAABD}"/>
          </ac:spMkLst>
        </pc:spChg>
        <pc:grpChg chg="add mod">
          <ac:chgData name="[Student] Jade Nassif" userId="6c403966-f5fd-48e7-a085-2e37293d9d10" providerId="ADAL" clId="{58D298BC-F8D7-4297-9176-FBB88A4025D3}" dt="2024-08-04T16:45:44.018" v="76" actId="164"/>
          <ac:grpSpMkLst>
            <pc:docMk/>
            <pc:sldMk cId="1519187592" sldId="256"/>
            <ac:grpSpMk id="10" creationId="{14E5E0CE-5200-F3B2-44B7-19A0FFF05029}"/>
          </ac:grpSpMkLst>
        </pc:grpChg>
        <pc:grpChg chg="add mod">
          <ac:chgData name="[Student] Jade Nassif" userId="6c403966-f5fd-48e7-a085-2e37293d9d10" providerId="ADAL" clId="{58D298BC-F8D7-4297-9176-FBB88A4025D3}" dt="2024-08-04T16:45:44.018" v="76" actId="164"/>
          <ac:grpSpMkLst>
            <pc:docMk/>
            <pc:sldMk cId="1519187592" sldId="256"/>
            <ac:grpSpMk id="17" creationId="{9A68C38D-4CC1-CE91-9100-50EFCEF0B0BA}"/>
          </ac:grpSpMkLst>
        </pc:grpChg>
        <pc:grpChg chg="add mod">
          <ac:chgData name="[Student] Jade Nassif" userId="6c403966-f5fd-48e7-a085-2e37293d9d10" providerId="ADAL" clId="{58D298BC-F8D7-4297-9176-FBB88A4025D3}" dt="2024-08-04T16:45:45.263" v="77" actId="12788"/>
          <ac:grpSpMkLst>
            <pc:docMk/>
            <pc:sldMk cId="1519187592" sldId="256"/>
            <ac:grpSpMk id="18" creationId="{49161240-2116-96B9-E534-0394E26153D7}"/>
          </ac:grpSpMkLst>
        </pc:grpChg>
        <pc:picChg chg="add del mod">
          <ac:chgData name="[Student] Jade Nassif" userId="6c403966-f5fd-48e7-a085-2e37293d9d10" providerId="ADAL" clId="{58D298BC-F8D7-4297-9176-FBB88A4025D3}" dt="2024-08-04T16:32:27.213" v="5" actId="478"/>
          <ac:picMkLst>
            <pc:docMk/>
            <pc:sldMk cId="1519187592" sldId="256"/>
            <ac:picMk id="5" creationId="{324777FD-C4C5-2CF9-0972-2CBD2B480C09}"/>
          </ac:picMkLst>
        </pc:picChg>
        <pc:picChg chg="add mod modCrop">
          <ac:chgData name="[Student] Jade Nassif" userId="6c403966-f5fd-48e7-a085-2e37293d9d10" providerId="ADAL" clId="{58D298BC-F8D7-4297-9176-FBB88A4025D3}" dt="2024-08-04T16:34:13.199" v="17" actId="164"/>
          <ac:picMkLst>
            <pc:docMk/>
            <pc:sldMk cId="1519187592" sldId="256"/>
            <ac:picMk id="7" creationId="{76859603-A798-7956-74F5-F429CAA9DF33}"/>
          </ac:picMkLst>
        </pc:picChg>
        <pc:picChg chg="add mod">
          <ac:chgData name="[Student] Jade Nassif" userId="6c403966-f5fd-48e7-a085-2e37293d9d10" providerId="ADAL" clId="{58D298BC-F8D7-4297-9176-FBB88A4025D3}" dt="2024-08-04T16:34:13.199" v="17" actId="164"/>
          <ac:picMkLst>
            <pc:docMk/>
            <pc:sldMk cId="1519187592" sldId="256"/>
            <ac:picMk id="9" creationId="{516D55F6-F8FD-ED80-0F1F-64A2AF62B266}"/>
          </ac:picMkLst>
        </pc:picChg>
        <pc:picChg chg="add mod modCrop">
          <ac:chgData name="[Student] Jade Nassif" userId="6c403966-f5fd-48e7-a085-2e37293d9d10" providerId="ADAL" clId="{58D298BC-F8D7-4297-9176-FBB88A4025D3}" dt="2024-08-04T16:45:23.092" v="74" actId="164"/>
          <ac:picMkLst>
            <pc:docMk/>
            <pc:sldMk cId="1519187592" sldId="256"/>
            <ac:picMk id="12" creationId="{892DCB89-45ED-3133-F3C2-9B08492A9973}"/>
          </ac:picMkLst>
        </pc:picChg>
        <pc:picChg chg="add mod">
          <ac:chgData name="[Student] Jade Nassif" userId="6c403966-f5fd-48e7-a085-2e37293d9d10" providerId="ADAL" clId="{58D298BC-F8D7-4297-9176-FBB88A4025D3}" dt="2024-08-04T16:45:23.092" v="74" actId="164"/>
          <ac:picMkLst>
            <pc:docMk/>
            <pc:sldMk cId="1519187592" sldId="256"/>
            <ac:picMk id="14" creationId="{9B16F0A1-F4D1-52D6-E9C1-37A661391533}"/>
          </ac:picMkLst>
        </pc:picChg>
        <pc:picChg chg="add del mod">
          <ac:chgData name="[Student] Jade Nassif" userId="6c403966-f5fd-48e7-a085-2e37293d9d10" providerId="ADAL" clId="{58D298BC-F8D7-4297-9176-FBB88A4025D3}" dt="2024-08-04T16:43:02.331" v="50" actId="21"/>
          <ac:picMkLst>
            <pc:docMk/>
            <pc:sldMk cId="1519187592" sldId="256"/>
            <ac:picMk id="16" creationId="{E7EC70F0-359E-1F44-4CC8-D78646470E9C}"/>
          </ac:picMkLst>
        </pc:picChg>
      </pc:sldChg>
      <pc:sldChg chg="addSp delSp modSp new add del mod">
        <pc:chgData name="[Student] Jade Nassif" userId="6c403966-f5fd-48e7-a085-2e37293d9d10" providerId="ADAL" clId="{58D298BC-F8D7-4297-9176-FBB88A4025D3}" dt="2024-08-04T16:44:49.795" v="71" actId="2696"/>
        <pc:sldMkLst>
          <pc:docMk/>
          <pc:sldMk cId="598182777" sldId="257"/>
        </pc:sldMkLst>
        <pc:spChg chg="del">
          <ac:chgData name="[Student] Jade Nassif" userId="6c403966-f5fd-48e7-a085-2e37293d9d10" providerId="ADAL" clId="{58D298BC-F8D7-4297-9176-FBB88A4025D3}" dt="2024-08-04T16:43:07.074" v="52" actId="478"/>
          <ac:spMkLst>
            <pc:docMk/>
            <pc:sldMk cId="598182777" sldId="257"/>
            <ac:spMk id="2" creationId="{0BF179E4-5FC5-A5E3-C17A-A650A2367FC6}"/>
          </ac:spMkLst>
        </pc:spChg>
        <pc:spChg chg="del">
          <ac:chgData name="[Student] Jade Nassif" userId="6c403966-f5fd-48e7-a085-2e37293d9d10" providerId="ADAL" clId="{58D298BC-F8D7-4297-9176-FBB88A4025D3}" dt="2024-08-04T16:43:07.074" v="52" actId="478"/>
          <ac:spMkLst>
            <pc:docMk/>
            <pc:sldMk cId="598182777" sldId="257"/>
            <ac:spMk id="3" creationId="{BF740C76-68D9-03BF-564C-758A8C547659}"/>
          </ac:spMkLst>
        </pc:spChg>
        <pc:picChg chg="add del mod">
          <ac:chgData name="[Student] Jade Nassif" userId="6c403966-f5fd-48e7-a085-2e37293d9d10" providerId="ADAL" clId="{58D298BC-F8D7-4297-9176-FBB88A4025D3}" dt="2024-08-04T16:43:09.026" v="55" actId="478"/>
          <ac:picMkLst>
            <pc:docMk/>
            <pc:sldMk cId="598182777" sldId="257"/>
            <ac:picMk id="4" creationId="{8370C7FB-3289-4E19-82D6-2F162281CB20}"/>
          </ac:picMkLst>
        </pc:picChg>
        <pc:picChg chg="add mod">
          <ac:chgData name="[Student] Jade Nassif" userId="6c403966-f5fd-48e7-a085-2e37293d9d10" providerId="ADAL" clId="{58D298BC-F8D7-4297-9176-FBB88A4025D3}" dt="2024-08-04T16:43:15.977" v="58" actId="962"/>
          <ac:picMkLst>
            <pc:docMk/>
            <pc:sldMk cId="598182777" sldId="257"/>
            <ac:picMk id="6" creationId="{686C9FE4-1668-C295-08E3-56C74A112797}"/>
          </ac:picMkLst>
        </pc:picChg>
        <pc:picChg chg="add del mod">
          <ac:chgData name="[Student] Jade Nassif" userId="6c403966-f5fd-48e7-a085-2e37293d9d10" providerId="ADAL" clId="{58D298BC-F8D7-4297-9176-FBB88A4025D3}" dt="2024-08-04T16:43:53.937" v="64" actId="478"/>
          <ac:picMkLst>
            <pc:docMk/>
            <pc:sldMk cId="598182777" sldId="257"/>
            <ac:picMk id="8" creationId="{EE13B5DC-D4AC-DD09-D63A-969A8FFC3CA1}"/>
          </ac:picMkLst>
        </pc:picChg>
        <pc:picChg chg="add mod">
          <ac:chgData name="[Student] Jade Nassif" userId="6c403966-f5fd-48e7-a085-2e37293d9d10" providerId="ADAL" clId="{58D298BC-F8D7-4297-9176-FBB88A4025D3}" dt="2024-08-04T16:44:09.751" v="70" actId="1076"/>
          <ac:picMkLst>
            <pc:docMk/>
            <pc:sldMk cId="598182777" sldId="257"/>
            <ac:picMk id="10" creationId="{84143CF5-BF80-8397-8B7B-E06E1667D3D0}"/>
          </ac:picMkLst>
        </pc:picChg>
        <pc:picChg chg="add del mod">
          <ac:chgData name="[Student] Jade Nassif" userId="6c403966-f5fd-48e7-a085-2e37293d9d10" providerId="ADAL" clId="{58D298BC-F8D7-4297-9176-FBB88A4025D3}" dt="2024-08-04T16:43:07.074" v="52" actId="478"/>
          <ac:picMkLst>
            <pc:docMk/>
            <pc:sldMk cId="598182777" sldId="257"/>
            <ac:picMk id="16" creationId="{E7EC70F0-359E-1F44-4CC8-D78646470E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44" y="1041563"/>
            <a:ext cx="5666026" cy="2215715"/>
          </a:xfrm>
        </p:spPr>
        <p:txBody>
          <a:bodyPr anchor="b"/>
          <a:lstStyle>
            <a:lvl1pPr algn="ctr">
              <a:defRPr sz="43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3342725"/>
            <a:ext cx="4999435" cy="1536563"/>
          </a:xfrm>
        </p:spPr>
        <p:txBody>
          <a:bodyPr/>
          <a:lstStyle>
            <a:lvl1pPr marL="0" indent="0" algn="ctr">
              <a:buNone/>
              <a:defRPr sz="1750"/>
            </a:lvl1pPr>
            <a:lvl2pPr marL="333299" indent="0" algn="ctr">
              <a:buNone/>
              <a:defRPr sz="1458"/>
            </a:lvl2pPr>
            <a:lvl3pPr marL="666598" indent="0" algn="ctr">
              <a:buNone/>
              <a:defRPr sz="1312"/>
            </a:lvl3pPr>
            <a:lvl4pPr marL="999896" indent="0" algn="ctr">
              <a:buNone/>
              <a:defRPr sz="1166"/>
            </a:lvl4pPr>
            <a:lvl5pPr marL="1333195" indent="0" algn="ctr">
              <a:buNone/>
              <a:defRPr sz="1166"/>
            </a:lvl5pPr>
            <a:lvl6pPr marL="1666494" indent="0" algn="ctr">
              <a:buNone/>
              <a:defRPr sz="1166"/>
            </a:lvl6pPr>
            <a:lvl7pPr marL="1999793" indent="0" algn="ctr">
              <a:buNone/>
              <a:defRPr sz="1166"/>
            </a:lvl7pPr>
            <a:lvl8pPr marL="2333092" indent="0" algn="ctr">
              <a:buNone/>
              <a:defRPr sz="1166"/>
            </a:lvl8pPr>
            <a:lvl9pPr marL="2666390" indent="0" algn="ctr">
              <a:buNone/>
              <a:defRPr sz="11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5" y="338839"/>
            <a:ext cx="1437337" cy="5393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2" y="338839"/>
            <a:ext cx="4228689" cy="5393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1586654"/>
            <a:ext cx="5749350" cy="2647367"/>
          </a:xfrm>
        </p:spPr>
        <p:txBody>
          <a:bodyPr anchor="b"/>
          <a:lstStyle>
            <a:lvl1pPr>
              <a:defRPr sz="43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4259066"/>
            <a:ext cx="5749350" cy="1392188"/>
          </a:xfrm>
        </p:spPr>
        <p:txBody>
          <a:bodyPr/>
          <a:lstStyle>
            <a:lvl1pPr marL="0" indent="0">
              <a:buNone/>
              <a:defRPr sz="1750">
                <a:solidFill>
                  <a:schemeClr val="tx1">
                    <a:tint val="82000"/>
                  </a:schemeClr>
                </a:solidFill>
              </a:defRPr>
            </a:lvl1pPr>
            <a:lvl2pPr marL="333299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2pPr>
            <a:lvl3pPr marL="66659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3pPr>
            <a:lvl4pPr marL="999896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4pPr>
            <a:lvl5pPr marL="1333195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5pPr>
            <a:lvl6pPr marL="1666494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6pPr>
            <a:lvl7pPr marL="1999793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7pPr>
            <a:lvl8pPr marL="2333092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8pPr>
            <a:lvl9pPr marL="2666390" indent="0">
              <a:buNone/>
              <a:defRPr sz="11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1694197"/>
            <a:ext cx="2833013" cy="4038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1694197"/>
            <a:ext cx="2833013" cy="4038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338841"/>
            <a:ext cx="5749350" cy="1230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1" y="1560135"/>
            <a:ext cx="2819993" cy="764598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299" indent="0">
              <a:buNone/>
              <a:defRPr sz="1458" b="1"/>
            </a:lvl2pPr>
            <a:lvl3pPr marL="666598" indent="0">
              <a:buNone/>
              <a:defRPr sz="1312" b="1"/>
            </a:lvl3pPr>
            <a:lvl4pPr marL="999896" indent="0">
              <a:buNone/>
              <a:defRPr sz="1166" b="1"/>
            </a:lvl4pPr>
            <a:lvl5pPr marL="1333195" indent="0">
              <a:buNone/>
              <a:defRPr sz="1166" b="1"/>
            </a:lvl5pPr>
            <a:lvl6pPr marL="1666494" indent="0">
              <a:buNone/>
              <a:defRPr sz="1166" b="1"/>
            </a:lvl6pPr>
            <a:lvl7pPr marL="1999793" indent="0">
              <a:buNone/>
              <a:defRPr sz="1166" b="1"/>
            </a:lvl7pPr>
            <a:lvl8pPr marL="2333092" indent="0">
              <a:buNone/>
              <a:defRPr sz="1166" b="1"/>
            </a:lvl8pPr>
            <a:lvl9pPr marL="2666390" indent="0">
              <a:buNone/>
              <a:defRPr sz="11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1" y="2324733"/>
            <a:ext cx="2819993" cy="3419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1560135"/>
            <a:ext cx="2833881" cy="764598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299" indent="0">
              <a:buNone/>
              <a:defRPr sz="1458" b="1"/>
            </a:lvl2pPr>
            <a:lvl3pPr marL="666598" indent="0">
              <a:buNone/>
              <a:defRPr sz="1312" b="1"/>
            </a:lvl3pPr>
            <a:lvl4pPr marL="999896" indent="0">
              <a:buNone/>
              <a:defRPr sz="1166" b="1"/>
            </a:lvl4pPr>
            <a:lvl5pPr marL="1333195" indent="0">
              <a:buNone/>
              <a:defRPr sz="1166" b="1"/>
            </a:lvl5pPr>
            <a:lvl6pPr marL="1666494" indent="0">
              <a:buNone/>
              <a:defRPr sz="1166" b="1"/>
            </a:lvl6pPr>
            <a:lvl7pPr marL="1999793" indent="0">
              <a:buNone/>
              <a:defRPr sz="1166" b="1"/>
            </a:lvl7pPr>
            <a:lvl8pPr marL="2333092" indent="0">
              <a:buNone/>
              <a:defRPr sz="1166" b="1"/>
            </a:lvl8pPr>
            <a:lvl9pPr marL="2666390" indent="0">
              <a:buNone/>
              <a:defRPr sz="11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2324733"/>
            <a:ext cx="2833881" cy="3419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424286"/>
            <a:ext cx="2149930" cy="1485001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916341"/>
            <a:ext cx="3374618" cy="4522769"/>
          </a:xfrm>
        </p:spPr>
        <p:txBody>
          <a:bodyPr/>
          <a:lstStyle>
            <a:lvl1pPr>
              <a:defRPr sz="2333"/>
            </a:lvl1pPr>
            <a:lvl2pPr>
              <a:defRPr sz="2041"/>
            </a:lvl2pPr>
            <a:lvl3pPr>
              <a:defRPr sz="1750"/>
            </a:lvl3pPr>
            <a:lvl4pPr>
              <a:defRPr sz="1458"/>
            </a:lvl4pPr>
            <a:lvl5pPr>
              <a:defRPr sz="1458"/>
            </a:lvl5pPr>
            <a:lvl6pPr>
              <a:defRPr sz="1458"/>
            </a:lvl6pPr>
            <a:lvl7pPr>
              <a:defRPr sz="1458"/>
            </a:lvl7pPr>
            <a:lvl8pPr>
              <a:defRPr sz="1458"/>
            </a:lvl8pPr>
            <a:lvl9pPr>
              <a:defRPr sz="14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1909287"/>
            <a:ext cx="2149930" cy="3537189"/>
          </a:xfrm>
        </p:spPr>
        <p:txBody>
          <a:bodyPr/>
          <a:lstStyle>
            <a:lvl1pPr marL="0" indent="0">
              <a:buNone/>
              <a:defRPr sz="1166"/>
            </a:lvl1pPr>
            <a:lvl2pPr marL="333299" indent="0">
              <a:buNone/>
              <a:defRPr sz="1021"/>
            </a:lvl2pPr>
            <a:lvl3pPr marL="666598" indent="0">
              <a:buNone/>
              <a:defRPr sz="875"/>
            </a:lvl3pPr>
            <a:lvl4pPr marL="999896" indent="0">
              <a:buNone/>
              <a:defRPr sz="729"/>
            </a:lvl4pPr>
            <a:lvl5pPr marL="1333195" indent="0">
              <a:buNone/>
              <a:defRPr sz="729"/>
            </a:lvl5pPr>
            <a:lvl6pPr marL="1666494" indent="0">
              <a:buNone/>
              <a:defRPr sz="729"/>
            </a:lvl6pPr>
            <a:lvl7pPr marL="1999793" indent="0">
              <a:buNone/>
              <a:defRPr sz="729"/>
            </a:lvl7pPr>
            <a:lvl8pPr marL="2333092" indent="0">
              <a:buNone/>
              <a:defRPr sz="729"/>
            </a:lvl8pPr>
            <a:lvl9pPr marL="2666390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424286"/>
            <a:ext cx="2149930" cy="1485001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916341"/>
            <a:ext cx="3374618" cy="4522769"/>
          </a:xfrm>
        </p:spPr>
        <p:txBody>
          <a:bodyPr anchor="t"/>
          <a:lstStyle>
            <a:lvl1pPr marL="0" indent="0">
              <a:buNone/>
              <a:defRPr sz="2333"/>
            </a:lvl1pPr>
            <a:lvl2pPr marL="333299" indent="0">
              <a:buNone/>
              <a:defRPr sz="2041"/>
            </a:lvl2pPr>
            <a:lvl3pPr marL="666598" indent="0">
              <a:buNone/>
              <a:defRPr sz="1750"/>
            </a:lvl3pPr>
            <a:lvl4pPr marL="999896" indent="0">
              <a:buNone/>
              <a:defRPr sz="1458"/>
            </a:lvl4pPr>
            <a:lvl5pPr marL="1333195" indent="0">
              <a:buNone/>
              <a:defRPr sz="1458"/>
            </a:lvl5pPr>
            <a:lvl6pPr marL="1666494" indent="0">
              <a:buNone/>
              <a:defRPr sz="1458"/>
            </a:lvl6pPr>
            <a:lvl7pPr marL="1999793" indent="0">
              <a:buNone/>
              <a:defRPr sz="1458"/>
            </a:lvl7pPr>
            <a:lvl8pPr marL="2333092" indent="0">
              <a:buNone/>
              <a:defRPr sz="1458"/>
            </a:lvl8pPr>
            <a:lvl9pPr marL="2666390" indent="0">
              <a:buNone/>
              <a:defRPr sz="14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1909287"/>
            <a:ext cx="2149930" cy="3537189"/>
          </a:xfrm>
        </p:spPr>
        <p:txBody>
          <a:bodyPr/>
          <a:lstStyle>
            <a:lvl1pPr marL="0" indent="0">
              <a:buNone/>
              <a:defRPr sz="1166"/>
            </a:lvl1pPr>
            <a:lvl2pPr marL="333299" indent="0">
              <a:buNone/>
              <a:defRPr sz="1021"/>
            </a:lvl2pPr>
            <a:lvl3pPr marL="666598" indent="0">
              <a:buNone/>
              <a:defRPr sz="875"/>
            </a:lvl3pPr>
            <a:lvl4pPr marL="999896" indent="0">
              <a:buNone/>
              <a:defRPr sz="729"/>
            </a:lvl4pPr>
            <a:lvl5pPr marL="1333195" indent="0">
              <a:buNone/>
              <a:defRPr sz="729"/>
            </a:lvl5pPr>
            <a:lvl6pPr marL="1666494" indent="0">
              <a:buNone/>
              <a:defRPr sz="729"/>
            </a:lvl6pPr>
            <a:lvl7pPr marL="1999793" indent="0">
              <a:buNone/>
              <a:defRPr sz="729"/>
            </a:lvl7pPr>
            <a:lvl8pPr marL="2333092" indent="0">
              <a:buNone/>
              <a:defRPr sz="729"/>
            </a:lvl8pPr>
            <a:lvl9pPr marL="2666390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338841"/>
            <a:ext cx="5749350" cy="123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1694197"/>
            <a:ext cx="5749350" cy="403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5898754"/>
            <a:ext cx="1499830" cy="338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5898754"/>
            <a:ext cx="2249746" cy="338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5898754"/>
            <a:ext cx="1499830" cy="338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6598" rtl="0" eaLnBrk="1" latinLnBrk="0" hangingPunct="1">
        <a:lnSpc>
          <a:spcPct val="90000"/>
        </a:lnSpc>
        <a:spcBef>
          <a:spcPct val="0"/>
        </a:spcBef>
        <a:buNone/>
        <a:defRPr sz="32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649" indent="-166649" algn="l" defTabSz="666598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499948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33247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4pPr>
      <a:lvl5pPr marL="1499845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5pPr>
      <a:lvl6pPr marL="1833143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6pPr>
      <a:lvl7pPr marL="2166442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7pPr>
      <a:lvl8pPr marL="2499741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8pPr>
      <a:lvl9pPr marL="2833040" indent="-166649" algn="l" defTabSz="666598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1pPr>
      <a:lvl2pPr marL="333299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2pPr>
      <a:lvl3pPr marL="666598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3pPr>
      <a:lvl4pPr marL="999896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4pPr>
      <a:lvl5pPr marL="1333195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5pPr>
      <a:lvl6pPr marL="1666494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6pPr>
      <a:lvl7pPr marL="1999793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7pPr>
      <a:lvl8pPr marL="2333092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8pPr>
      <a:lvl9pPr marL="2666390" algn="l" defTabSz="666598" rtl="0" eaLnBrk="1" latinLnBrk="0" hangingPunct="1">
        <a:defRPr sz="1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9161240-2116-96B9-E534-0394E26153D7}"/>
              </a:ext>
            </a:extLst>
          </p:cNvPr>
          <p:cNvGrpSpPr/>
          <p:nvPr/>
        </p:nvGrpSpPr>
        <p:grpSpPr>
          <a:xfrm>
            <a:off x="-1671" y="29370"/>
            <a:ext cx="6669255" cy="6363477"/>
            <a:chOff x="5522745" y="276225"/>
            <a:chExt cx="6669255" cy="63634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E5E0CE-5200-F3B2-44B7-19A0FFF05029}"/>
                </a:ext>
              </a:extLst>
            </p:cNvPr>
            <p:cNvGrpSpPr/>
            <p:nvPr/>
          </p:nvGrpSpPr>
          <p:grpSpPr>
            <a:xfrm>
              <a:off x="5522745" y="276225"/>
              <a:ext cx="3209731" cy="6363477"/>
              <a:chOff x="3946849" y="191278"/>
              <a:chExt cx="3209731" cy="6363477"/>
            </a:xfrm>
          </p:grpSpPr>
          <p:pic>
            <p:nvPicPr>
              <p:cNvPr id="7" name="Picture 6" descr="A screen shot of a circle&#10;&#10;Description automatically generated">
                <a:extLst>
                  <a:ext uri="{FF2B5EF4-FFF2-40B4-BE49-F238E27FC236}">
                    <a16:creationId xmlns:a16="http://schemas.microsoft.com/office/drawing/2014/main" id="{76859603-A798-7956-74F5-F429CAA9D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99" t="2790" r="40475" b="4421"/>
              <a:stretch/>
            </p:blipFill>
            <p:spPr>
              <a:xfrm>
                <a:off x="3946849" y="191278"/>
                <a:ext cx="3209731" cy="63634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16D55F6-F8FD-ED80-0F1F-64A2AF62B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489" y="5821089"/>
                <a:ext cx="508299" cy="596901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8C38D-4CC1-CE91-9100-50EFCEF0B0BA}"/>
                </a:ext>
              </a:extLst>
            </p:cNvPr>
            <p:cNvGrpSpPr/>
            <p:nvPr/>
          </p:nvGrpSpPr>
          <p:grpSpPr>
            <a:xfrm>
              <a:off x="8924925" y="276225"/>
              <a:ext cx="3267075" cy="6305550"/>
              <a:chOff x="8924925" y="276225"/>
              <a:chExt cx="3267075" cy="6305550"/>
            </a:xfrm>
          </p:grpSpPr>
          <p:pic>
            <p:nvPicPr>
              <p:cNvPr id="12" name="Picture 11" descr="A black and white circle with a pointy object in the center&#10;&#10;Description automatically generated">
                <a:extLst>
                  <a:ext uri="{FF2B5EF4-FFF2-40B4-BE49-F238E27FC236}">
                    <a16:creationId xmlns:a16="http://schemas.microsoft.com/office/drawing/2014/main" id="{892DCB89-45ED-3133-F3C2-9B08492A99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77" t="4346" r="28782" b="3708"/>
              <a:stretch/>
            </p:blipFill>
            <p:spPr>
              <a:xfrm>
                <a:off x="8924925" y="276225"/>
                <a:ext cx="3267075" cy="630555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B16F0A1-F4D1-52D6-E9C1-37A661391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6997" y="5873656"/>
                <a:ext cx="652554" cy="600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91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2024-08-04T16:29:41Z</dcterms:created>
  <dcterms:modified xsi:type="dcterms:W3CDTF">2024-08-04T16:54:07Z</dcterms:modified>
</cp:coreProperties>
</file>