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900988" cy="6456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298BC-F8D7-4297-9176-FBB88A4025D3}" v="10" dt="2024-08-04T16:43:59.311"/>
    <p1510:client id="{64F61461-4A5A-4E08-BBB5-B10C0EFEA80D}" v="9" dt="2024-08-04T17:46:37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66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Jade Nassif" userId="6c403966-f5fd-48e7-a085-2e37293d9d10" providerId="ADAL" clId="{64F61461-4A5A-4E08-BBB5-B10C0EFEA80D}"/>
    <pc:docChg chg="undo redo custSel addSld delSld modSld">
      <pc:chgData name="[Student] Jade Nassif" userId="6c403966-f5fd-48e7-a085-2e37293d9d10" providerId="ADAL" clId="{64F61461-4A5A-4E08-BBB5-B10C0EFEA80D}" dt="2024-08-04T20:45:58.485" v="95" actId="47"/>
      <pc:docMkLst>
        <pc:docMk/>
      </pc:docMkLst>
      <pc:sldChg chg="del">
        <pc:chgData name="[Student] Jade Nassif" userId="6c403966-f5fd-48e7-a085-2e37293d9d10" providerId="ADAL" clId="{64F61461-4A5A-4E08-BBB5-B10C0EFEA80D}" dt="2024-08-04T16:44:58.356" v="0" actId="47"/>
        <pc:sldMkLst>
          <pc:docMk/>
          <pc:sldMk cId="1519187592" sldId="256"/>
        </pc:sldMkLst>
      </pc:sldChg>
      <pc:sldChg chg="addSp delSp modSp mod">
        <pc:chgData name="[Student] Jade Nassif" userId="6c403966-f5fd-48e7-a085-2e37293d9d10" providerId="ADAL" clId="{64F61461-4A5A-4E08-BBB5-B10C0EFEA80D}" dt="2024-08-04T17:18:27.986" v="37" actId="478"/>
        <pc:sldMkLst>
          <pc:docMk/>
          <pc:sldMk cId="598182777" sldId="257"/>
        </pc:sldMkLst>
        <pc:grpChg chg="add del mod">
          <ac:chgData name="[Student] Jade Nassif" userId="6c403966-f5fd-48e7-a085-2e37293d9d10" providerId="ADAL" clId="{64F61461-4A5A-4E08-BBB5-B10C0EFEA80D}" dt="2024-08-04T17:18:27.986" v="37" actId="478"/>
          <ac:grpSpMkLst>
            <pc:docMk/>
            <pc:sldMk cId="598182777" sldId="257"/>
            <ac:grpSpMk id="4" creationId="{14E886DF-AE36-6214-73A6-A3350461347A}"/>
          </ac:grpSpMkLst>
        </pc:grpChg>
        <pc:grpChg chg="add del mod">
          <ac:chgData name="[Student] Jade Nassif" userId="6c403966-f5fd-48e7-a085-2e37293d9d10" providerId="ADAL" clId="{64F61461-4A5A-4E08-BBB5-B10C0EFEA80D}" dt="2024-08-04T17:18:26.453" v="36" actId="478"/>
          <ac:grpSpMkLst>
            <pc:docMk/>
            <pc:sldMk cId="598182777" sldId="257"/>
            <ac:grpSpMk id="8" creationId="{E399FED2-C4A6-0E1F-D98C-9C72F535601F}"/>
          </ac:grpSpMkLst>
        </pc:grpChg>
        <pc:grpChg chg="add mod">
          <ac:chgData name="[Student] Jade Nassif" userId="6c403966-f5fd-48e7-a085-2e37293d9d10" providerId="ADAL" clId="{64F61461-4A5A-4E08-BBB5-B10C0EFEA80D}" dt="2024-08-04T16:57:07.624" v="35" actId="12789"/>
          <ac:grpSpMkLst>
            <pc:docMk/>
            <pc:sldMk cId="598182777" sldId="257"/>
            <ac:grpSpMk id="9" creationId="{73DAA9E4-7A42-972A-548E-CB889B4C14AE}"/>
          </ac:grpSpMkLst>
        </pc:grpChg>
        <pc:picChg chg="add del mod">
          <ac:chgData name="[Student] Jade Nassif" userId="6c403966-f5fd-48e7-a085-2e37293d9d10" providerId="ADAL" clId="{64F61461-4A5A-4E08-BBB5-B10C0EFEA80D}" dt="2024-08-04T17:18:27.986" v="37" actId="478"/>
          <ac:picMkLst>
            <pc:docMk/>
            <pc:sldMk cId="598182777" sldId="257"/>
            <ac:picMk id="3" creationId="{9FF99C59-0D69-0514-739E-D2F2D49F946A}"/>
          </ac:picMkLst>
        </pc:picChg>
        <pc:picChg chg="mod modCrop">
          <ac:chgData name="[Student] Jade Nassif" userId="6c403966-f5fd-48e7-a085-2e37293d9d10" providerId="ADAL" clId="{64F61461-4A5A-4E08-BBB5-B10C0EFEA80D}" dt="2024-08-04T16:55:36.093" v="16" actId="164"/>
          <ac:picMkLst>
            <pc:docMk/>
            <pc:sldMk cId="598182777" sldId="257"/>
            <ac:picMk id="6" creationId="{686C9FE4-1668-C295-08E3-56C74A112797}"/>
          </ac:picMkLst>
        </pc:picChg>
        <pc:picChg chg="add del mod">
          <ac:chgData name="[Student] Jade Nassif" userId="6c403966-f5fd-48e7-a085-2e37293d9d10" providerId="ADAL" clId="{64F61461-4A5A-4E08-BBB5-B10C0EFEA80D}" dt="2024-08-04T17:18:26.453" v="36" actId="478"/>
          <ac:picMkLst>
            <pc:docMk/>
            <pc:sldMk cId="598182777" sldId="257"/>
            <ac:picMk id="7" creationId="{36E1A278-A0C1-92D5-BE42-0DF828E5866B}"/>
          </ac:picMkLst>
        </pc:picChg>
        <pc:picChg chg="mod modCrop">
          <ac:chgData name="[Student] Jade Nassif" userId="6c403966-f5fd-48e7-a085-2e37293d9d10" providerId="ADAL" clId="{64F61461-4A5A-4E08-BBB5-B10C0EFEA80D}" dt="2024-08-04T16:56:27.284" v="30" actId="164"/>
          <ac:picMkLst>
            <pc:docMk/>
            <pc:sldMk cId="598182777" sldId="257"/>
            <ac:picMk id="10" creationId="{84143CF5-BF80-8397-8B7B-E06E1667D3D0}"/>
          </ac:picMkLst>
        </pc:picChg>
      </pc:sldChg>
      <pc:sldChg chg="delSp modSp add del mod">
        <pc:chgData name="[Student] Jade Nassif" userId="6c403966-f5fd-48e7-a085-2e37293d9d10" providerId="ADAL" clId="{64F61461-4A5A-4E08-BBB5-B10C0EFEA80D}" dt="2024-08-04T20:45:58.485" v="95" actId="47"/>
        <pc:sldMkLst>
          <pc:docMk/>
          <pc:sldMk cId="1214704341" sldId="258"/>
        </pc:sldMkLst>
        <pc:grpChg chg="del mod">
          <ac:chgData name="[Student] Jade Nassif" userId="6c403966-f5fd-48e7-a085-2e37293d9d10" providerId="ADAL" clId="{64F61461-4A5A-4E08-BBB5-B10C0EFEA80D}" dt="2024-08-04T17:43:27.582" v="61" actId="165"/>
          <ac:grpSpMkLst>
            <pc:docMk/>
            <pc:sldMk cId="1214704341" sldId="258"/>
            <ac:grpSpMk id="9" creationId="{73DAA9E4-7A42-972A-548E-CB889B4C14AE}"/>
          </ac:grpSpMkLst>
        </pc:grpChg>
        <pc:picChg chg="mod topLvl modCrop">
          <ac:chgData name="[Student] Jade Nassif" userId="6c403966-f5fd-48e7-a085-2e37293d9d10" providerId="ADAL" clId="{64F61461-4A5A-4E08-BBB5-B10C0EFEA80D}" dt="2024-08-04T17:45:27.023" v="82" actId="1076"/>
          <ac:picMkLst>
            <pc:docMk/>
            <pc:sldMk cId="1214704341" sldId="258"/>
            <ac:picMk id="6" creationId="{686C9FE4-1668-C295-08E3-56C74A112797}"/>
          </ac:picMkLst>
        </pc:picChg>
        <pc:picChg chg="mod topLvl modCrop">
          <ac:chgData name="[Student] Jade Nassif" userId="6c403966-f5fd-48e7-a085-2e37293d9d10" providerId="ADAL" clId="{64F61461-4A5A-4E08-BBB5-B10C0EFEA80D}" dt="2024-08-04T17:47:32.617" v="94" actId="14100"/>
          <ac:picMkLst>
            <pc:docMk/>
            <pc:sldMk cId="1214704341" sldId="258"/>
            <ac:picMk id="10" creationId="{84143CF5-BF80-8397-8B7B-E06E1667D3D0}"/>
          </ac:picMkLst>
        </pc:picChg>
      </pc:sldChg>
      <pc:sldChg chg="new del">
        <pc:chgData name="[Student] Jade Nassif" userId="6c403966-f5fd-48e7-a085-2e37293d9d10" providerId="ADAL" clId="{64F61461-4A5A-4E08-BBB5-B10C0EFEA80D}" dt="2024-08-04T17:41:50.445" v="39" actId="47"/>
        <pc:sldMkLst>
          <pc:docMk/>
          <pc:sldMk cId="3532749668" sldId="258"/>
        </pc:sldMkLst>
      </pc:sldChg>
    </pc:docChg>
  </pc:docChgLst>
  <pc:docChgLst>
    <pc:chgData name="[Student] Jade Nassif" userId="6c403966-f5fd-48e7-a085-2e37293d9d10" providerId="ADAL" clId="{58D298BC-F8D7-4297-9176-FBB88A4025D3}"/>
    <pc:docChg chg="undo custSel addSld delSld modSld">
      <pc:chgData name="[Student] Jade Nassif" userId="6c403966-f5fd-48e7-a085-2e37293d9d10" providerId="ADAL" clId="{58D298BC-F8D7-4297-9176-FBB88A4025D3}" dt="2024-08-04T16:44:09.751" v="70" actId="1076"/>
      <pc:docMkLst>
        <pc:docMk/>
      </pc:docMkLst>
      <pc:sldChg chg="addSp delSp modSp new mod">
        <pc:chgData name="[Student] Jade Nassif" userId="6c403966-f5fd-48e7-a085-2e37293d9d10" providerId="ADAL" clId="{58D298BC-F8D7-4297-9176-FBB88A4025D3}" dt="2024-08-04T16:43:02.331" v="50" actId="21"/>
        <pc:sldMkLst>
          <pc:docMk/>
          <pc:sldMk cId="1519187592" sldId="256"/>
        </pc:sldMkLst>
        <pc:spChg chg="del">
          <ac:chgData name="[Student] Jade Nassif" userId="6c403966-f5fd-48e7-a085-2e37293d9d10" providerId="ADAL" clId="{58D298BC-F8D7-4297-9176-FBB88A4025D3}" dt="2024-08-04T16:29:43.448" v="1" actId="478"/>
          <ac:spMkLst>
            <pc:docMk/>
            <pc:sldMk cId="1519187592" sldId="256"/>
            <ac:spMk id="2" creationId="{D6CA030F-BA30-9EC3-4E96-2B19F7A6E1A6}"/>
          </ac:spMkLst>
        </pc:spChg>
        <pc:spChg chg="del">
          <ac:chgData name="[Student] Jade Nassif" userId="6c403966-f5fd-48e7-a085-2e37293d9d10" providerId="ADAL" clId="{58D298BC-F8D7-4297-9176-FBB88A4025D3}" dt="2024-08-04T16:29:43.448" v="1" actId="478"/>
          <ac:spMkLst>
            <pc:docMk/>
            <pc:sldMk cId="1519187592" sldId="256"/>
            <ac:spMk id="3" creationId="{445AC3D3-CFBB-40BA-B877-6DDF12FCAABD}"/>
          </ac:spMkLst>
        </pc:spChg>
        <pc:grpChg chg="add mod">
          <ac:chgData name="[Student] Jade Nassif" userId="6c403966-f5fd-48e7-a085-2e37293d9d10" providerId="ADAL" clId="{58D298BC-F8D7-4297-9176-FBB88A4025D3}" dt="2024-08-04T16:36:18.464" v="32" actId="1076"/>
          <ac:grpSpMkLst>
            <pc:docMk/>
            <pc:sldMk cId="1519187592" sldId="256"/>
            <ac:grpSpMk id="10" creationId="{14E5E0CE-5200-F3B2-44B7-19A0FFF05029}"/>
          </ac:grpSpMkLst>
        </pc:grpChg>
        <pc:picChg chg="add del mod">
          <ac:chgData name="[Student] Jade Nassif" userId="6c403966-f5fd-48e7-a085-2e37293d9d10" providerId="ADAL" clId="{58D298BC-F8D7-4297-9176-FBB88A4025D3}" dt="2024-08-04T16:32:27.213" v="5" actId="478"/>
          <ac:picMkLst>
            <pc:docMk/>
            <pc:sldMk cId="1519187592" sldId="256"/>
            <ac:picMk id="5" creationId="{324777FD-C4C5-2CF9-0972-2CBD2B480C09}"/>
          </ac:picMkLst>
        </pc:picChg>
        <pc:picChg chg="add mod modCrop">
          <ac:chgData name="[Student] Jade Nassif" userId="6c403966-f5fd-48e7-a085-2e37293d9d10" providerId="ADAL" clId="{58D298BC-F8D7-4297-9176-FBB88A4025D3}" dt="2024-08-04T16:34:13.199" v="17" actId="164"/>
          <ac:picMkLst>
            <pc:docMk/>
            <pc:sldMk cId="1519187592" sldId="256"/>
            <ac:picMk id="7" creationId="{76859603-A798-7956-74F5-F429CAA9DF33}"/>
          </ac:picMkLst>
        </pc:picChg>
        <pc:picChg chg="add mod">
          <ac:chgData name="[Student] Jade Nassif" userId="6c403966-f5fd-48e7-a085-2e37293d9d10" providerId="ADAL" clId="{58D298BC-F8D7-4297-9176-FBB88A4025D3}" dt="2024-08-04T16:34:13.199" v="17" actId="164"/>
          <ac:picMkLst>
            <pc:docMk/>
            <pc:sldMk cId="1519187592" sldId="256"/>
            <ac:picMk id="9" creationId="{516D55F6-F8FD-ED80-0F1F-64A2AF62B266}"/>
          </ac:picMkLst>
        </pc:picChg>
        <pc:picChg chg="add mod modCrop">
          <ac:chgData name="[Student] Jade Nassif" userId="6c403966-f5fd-48e7-a085-2e37293d9d10" providerId="ADAL" clId="{58D298BC-F8D7-4297-9176-FBB88A4025D3}" dt="2024-08-04T16:36:29.868" v="36" actId="1076"/>
          <ac:picMkLst>
            <pc:docMk/>
            <pc:sldMk cId="1519187592" sldId="256"/>
            <ac:picMk id="12" creationId="{892DCB89-45ED-3133-F3C2-9B08492A9973}"/>
          </ac:picMkLst>
        </pc:picChg>
        <pc:picChg chg="add mod">
          <ac:chgData name="[Student] Jade Nassif" userId="6c403966-f5fd-48e7-a085-2e37293d9d10" providerId="ADAL" clId="{58D298BC-F8D7-4297-9176-FBB88A4025D3}" dt="2024-08-04T16:35:45.810" v="26" actId="1076"/>
          <ac:picMkLst>
            <pc:docMk/>
            <pc:sldMk cId="1519187592" sldId="256"/>
            <ac:picMk id="14" creationId="{9B16F0A1-F4D1-52D6-E9C1-37A661391533}"/>
          </ac:picMkLst>
        </pc:picChg>
        <pc:picChg chg="add del mod">
          <ac:chgData name="[Student] Jade Nassif" userId="6c403966-f5fd-48e7-a085-2e37293d9d10" providerId="ADAL" clId="{58D298BC-F8D7-4297-9176-FBB88A4025D3}" dt="2024-08-04T16:43:02.331" v="50" actId="21"/>
          <ac:picMkLst>
            <pc:docMk/>
            <pc:sldMk cId="1519187592" sldId="256"/>
            <ac:picMk id="16" creationId="{E7EC70F0-359E-1F44-4CC8-D78646470E9C}"/>
          </ac:picMkLst>
        </pc:picChg>
      </pc:sldChg>
      <pc:sldChg chg="addSp delSp modSp new add del mod">
        <pc:chgData name="[Student] Jade Nassif" userId="6c403966-f5fd-48e7-a085-2e37293d9d10" providerId="ADAL" clId="{58D298BC-F8D7-4297-9176-FBB88A4025D3}" dt="2024-08-04T16:44:09.751" v="70" actId="1076"/>
        <pc:sldMkLst>
          <pc:docMk/>
          <pc:sldMk cId="598182777" sldId="257"/>
        </pc:sldMkLst>
        <pc:spChg chg="del">
          <ac:chgData name="[Student] Jade Nassif" userId="6c403966-f5fd-48e7-a085-2e37293d9d10" providerId="ADAL" clId="{58D298BC-F8D7-4297-9176-FBB88A4025D3}" dt="2024-08-04T16:43:07.074" v="52" actId="478"/>
          <ac:spMkLst>
            <pc:docMk/>
            <pc:sldMk cId="598182777" sldId="257"/>
            <ac:spMk id="2" creationId="{0BF179E4-5FC5-A5E3-C17A-A650A2367FC6}"/>
          </ac:spMkLst>
        </pc:spChg>
        <pc:spChg chg="del">
          <ac:chgData name="[Student] Jade Nassif" userId="6c403966-f5fd-48e7-a085-2e37293d9d10" providerId="ADAL" clId="{58D298BC-F8D7-4297-9176-FBB88A4025D3}" dt="2024-08-04T16:43:07.074" v="52" actId="478"/>
          <ac:spMkLst>
            <pc:docMk/>
            <pc:sldMk cId="598182777" sldId="257"/>
            <ac:spMk id="3" creationId="{BF740C76-68D9-03BF-564C-758A8C547659}"/>
          </ac:spMkLst>
        </pc:spChg>
        <pc:picChg chg="add del mod">
          <ac:chgData name="[Student] Jade Nassif" userId="6c403966-f5fd-48e7-a085-2e37293d9d10" providerId="ADAL" clId="{58D298BC-F8D7-4297-9176-FBB88A4025D3}" dt="2024-08-04T16:43:09.026" v="55" actId="478"/>
          <ac:picMkLst>
            <pc:docMk/>
            <pc:sldMk cId="598182777" sldId="257"/>
            <ac:picMk id="4" creationId="{8370C7FB-3289-4E19-82D6-2F162281CB20}"/>
          </ac:picMkLst>
        </pc:picChg>
        <pc:picChg chg="add mod">
          <ac:chgData name="[Student] Jade Nassif" userId="6c403966-f5fd-48e7-a085-2e37293d9d10" providerId="ADAL" clId="{58D298BC-F8D7-4297-9176-FBB88A4025D3}" dt="2024-08-04T16:43:15.977" v="58" actId="962"/>
          <ac:picMkLst>
            <pc:docMk/>
            <pc:sldMk cId="598182777" sldId="257"/>
            <ac:picMk id="6" creationId="{686C9FE4-1668-C295-08E3-56C74A112797}"/>
          </ac:picMkLst>
        </pc:picChg>
        <pc:picChg chg="add del mod">
          <ac:chgData name="[Student] Jade Nassif" userId="6c403966-f5fd-48e7-a085-2e37293d9d10" providerId="ADAL" clId="{58D298BC-F8D7-4297-9176-FBB88A4025D3}" dt="2024-08-04T16:43:53.937" v="64" actId="478"/>
          <ac:picMkLst>
            <pc:docMk/>
            <pc:sldMk cId="598182777" sldId="257"/>
            <ac:picMk id="8" creationId="{EE13B5DC-D4AC-DD09-D63A-969A8FFC3CA1}"/>
          </ac:picMkLst>
        </pc:picChg>
        <pc:picChg chg="add mod">
          <ac:chgData name="[Student] Jade Nassif" userId="6c403966-f5fd-48e7-a085-2e37293d9d10" providerId="ADAL" clId="{58D298BC-F8D7-4297-9176-FBB88A4025D3}" dt="2024-08-04T16:44:09.751" v="70" actId="1076"/>
          <ac:picMkLst>
            <pc:docMk/>
            <pc:sldMk cId="598182777" sldId="257"/>
            <ac:picMk id="10" creationId="{84143CF5-BF80-8397-8B7B-E06E1667D3D0}"/>
          </ac:picMkLst>
        </pc:picChg>
        <pc:picChg chg="add del mod">
          <ac:chgData name="[Student] Jade Nassif" userId="6c403966-f5fd-48e7-a085-2e37293d9d10" providerId="ADAL" clId="{58D298BC-F8D7-4297-9176-FBB88A4025D3}" dt="2024-08-04T16:43:07.074" v="52" actId="478"/>
          <ac:picMkLst>
            <pc:docMk/>
            <pc:sldMk cId="598182777" sldId="257"/>
            <ac:picMk id="16" creationId="{E7EC70F0-359E-1F44-4CC8-D78646470E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574" y="1056632"/>
            <a:ext cx="6715840" cy="2247771"/>
          </a:xfrm>
        </p:spPr>
        <p:txBody>
          <a:bodyPr anchor="b"/>
          <a:lstStyle>
            <a:lvl1pPr algn="ctr">
              <a:defRPr sz="51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624" y="3391085"/>
            <a:ext cx="5925741" cy="1558793"/>
          </a:xfrm>
        </p:spPr>
        <p:txBody>
          <a:bodyPr/>
          <a:lstStyle>
            <a:lvl1pPr marL="0" indent="0" algn="ctr">
              <a:buNone/>
              <a:defRPr sz="2074"/>
            </a:lvl1pPr>
            <a:lvl2pPr marL="395067" indent="0" algn="ctr">
              <a:buNone/>
              <a:defRPr sz="1728"/>
            </a:lvl2pPr>
            <a:lvl3pPr marL="790133" indent="0" algn="ctr">
              <a:buNone/>
              <a:defRPr sz="1555"/>
            </a:lvl3pPr>
            <a:lvl4pPr marL="1185200" indent="0" algn="ctr">
              <a:buNone/>
              <a:defRPr sz="1383"/>
            </a:lvl4pPr>
            <a:lvl5pPr marL="1580266" indent="0" algn="ctr">
              <a:buNone/>
              <a:defRPr sz="1383"/>
            </a:lvl5pPr>
            <a:lvl6pPr marL="1975333" indent="0" algn="ctr">
              <a:buNone/>
              <a:defRPr sz="1383"/>
            </a:lvl6pPr>
            <a:lvl7pPr marL="2370399" indent="0" algn="ctr">
              <a:buNone/>
              <a:defRPr sz="1383"/>
            </a:lvl7pPr>
            <a:lvl8pPr marL="2765466" indent="0" algn="ctr">
              <a:buNone/>
              <a:defRPr sz="1383"/>
            </a:lvl8pPr>
            <a:lvl9pPr marL="3160532" indent="0" algn="ctr">
              <a:buNone/>
              <a:defRPr sz="13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54145" y="343742"/>
            <a:ext cx="1703651" cy="5471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3193" y="343742"/>
            <a:ext cx="5012189" cy="5471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7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4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78" y="1609609"/>
            <a:ext cx="6814602" cy="2685667"/>
          </a:xfrm>
        </p:spPr>
        <p:txBody>
          <a:bodyPr anchor="b"/>
          <a:lstStyle>
            <a:lvl1pPr>
              <a:defRPr sz="51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78" y="4320684"/>
            <a:ext cx="6814602" cy="1412329"/>
          </a:xfrm>
        </p:spPr>
        <p:txBody>
          <a:bodyPr/>
          <a:lstStyle>
            <a:lvl1pPr marL="0" indent="0">
              <a:buNone/>
              <a:defRPr sz="2074">
                <a:solidFill>
                  <a:schemeClr val="tx1">
                    <a:tint val="82000"/>
                  </a:schemeClr>
                </a:solidFill>
              </a:defRPr>
            </a:lvl1pPr>
            <a:lvl2pPr marL="395067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2pPr>
            <a:lvl3pPr marL="790133" indent="0">
              <a:buNone/>
              <a:defRPr sz="1555">
                <a:solidFill>
                  <a:schemeClr val="tx1">
                    <a:tint val="82000"/>
                  </a:schemeClr>
                </a:solidFill>
              </a:defRPr>
            </a:lvl3pPr>
            <a:lvl4pPr marL="1185200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4pPr>
            <a:lvl5pPr marL="1580266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5pPr>
            <a:lvl6pPr marL="1975333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6pPr>
            <a:lvl7pPr marL="2370399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7pPr>
            <a:lvl8pPr marL="2765466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8pPr>
            <a:lvl9pPr marL="3160532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2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193" y="1718708"/>
            <a:ext cx="3357920" cy="409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9875" y="1718708"/>
            <a:ext cx="3357920" cy="4096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2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22" y="343743"/>
            <a:ext cx="6814602" cy="1247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23" y="1582706"/>
            <a:ext cx="3342488" cy="775660"/>
          </a:xfrm>
        </p:spPr>
        <p:txBody>
          <a:bodyPr anchor="b"/>
          <a:lstStyle>
            <a:lvl1pPr marL="0" indent="0">
              <a:buNone/>
              <a:defRPr sz="2074" b="1"/>
            </a:lvl1pPr>
            <a:lvl2pPr marL="395067" indent="0">
              <a:buNone/>
              <a:defRPr sz="1728" b="1"/>
            </a:lvl2pPr>
            <a:lvl3pPr marL="790133" indent="0">
              <a:buNone/>
              <a:defRPr sz="1555" b="1"/>
            </a:lvl3pPr>
            <a:lvl4pPr marL="1185200" indent="0">
              <a:buNone/>
              <a:defRPr sz="1383" b="1"/>
            </a:lvl4pPr>
            <a:lvl5pPr marL="1580266" indent="0">
              <a:buNone/>
              <a:defRPr sz="1383" b="1"/>
            </a:lvl5pPr>
            <a:lvl6pPr marL="1975333" indent="0">
              <a:buNone/>
              <a:defRPr sz="1383" b="1"/>
            </a:lvl6pPr>
            <a:lvl7pPr marL="2370399" indent="0">
              <a:buNone/>
              <a:defRPr sz="1383" b="1"/>
            </a:lvl7pPr>
            <a:lvl8pPr marL="2765466" indent="0">
              <a:buNone/>
              <a:defRPr sz="1383" b="1"/>
            </a:lvl8pPr>
            <a:lvl9pPr marL="3160532" indent="0">
              <a:buNone/>
              <a:defRPr sz="1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223" y="2358366"/>
            <a:ext cx="3342488" cy="3468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9876" y="1582706"/>
            <a:ext cx="3358949" cy="775660"/>
          </a:xfrm>
        </p:spPr>
        <p:txBody>
          <a:bodyPr anchor="b"/>
          <a:lstStyle>
            <a:lvl1pPr marL="0" indent="0">
              <a:buNone/>
              <a:defRPr sz="2074" b="1"/>
            </a:lvl1pPr>
            <a:lvl2pPr marL="395067" indent="0">
              <a:buNone/>
              <a:defRPr sz="1728" b="1"/>
            </a:lvl2pPr>
            <a:lvl3pPr marL="790133" indent="0">
              <a:buNone/>
              <a:defRPr sz="1555" b="1"/>
            </a:lvl3pPr>
            <a:lvl4pPr marL="1185200" indent="0">
              <a:buNone/>
              <a:defRPr sz="1383" b="1"/>
            </a:lvl4pPr>
            <a:lvl5pPr marL="1580266" indent="0">
              <a:buNone/>
              <a:defRPr sz="1383" b="1"/>
            </a:lvl5pPr>
            <a:lvl6pPr marL="1975333" indent="0">
              <a:buNone/>
              <a:defRPr sz="1383" b="1"/>
            </a:lvl6pPr>
            <a:lvl7pPr marL="2370399" indent="0">
              <a:buNone/>
              <a:defRPr sz="1383" b="1"/>
            </a:lvl7pPr>
            <a:lvl8pPr marL="2765466" indent="0">
              <a:buNone/>
              <a:defRPr sz="1383" b="1"/>
            </a:lvl8pPr>
            <a:lvl9pPr marL="3160532" indent="0">
              <a:buNone/>
              <a:defRPr sz="1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9876" y="2358366"/>
            <a:ext cx="3358949" cy="3468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22" y="430424"/>
            <a:ext cx="2548274" cy="1506485"/>
          </a:xfrm>
        </p:spPr>
        <p:txBody>
          <a:bodyPr anchor="b"/>
          <a:lstStyle>
            <a:lvl1pPr>
              <a:defRPr sz="27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949" y="929598"/>
            <a:ext cx="3999875" cy="4588202"/>
          </a:xfrm>
        </p:spPr>
        <p:txBody>
          <a:bodyPr/>
          <a:lstStyle>
            <a:lvl1pPr>
              <a:defRPr sz="2765"/>
            </a:lvl1pPr>
            <a:lvl2pPr>
              <a:defRPr sz="2419"/>
            </a:lvl2pPr>
            <a:lvl3pPr>
              <a:defRPr sz="2074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22" y="1936909"/>
            <a:ext cx="2548274" cy="3588363"/>
          </a:xfrm>
        </p:spPr>
        <p:txBody>
          <a:bodyPr/>
          <a:lstStyle>
            <a:lvl1pPr marL="0" indent="0">
              <a:buNone/>
              <a:defRPr sz="1383"/>
            </a:lvl1pPr>
            <a:lvl2pPr marL="395067" indent="0">
              <a:buNone/>
              <a:defRPr sz="1210"/>
            </a:lvl2pPr>
            <a:lvl3pPr marL="790133" indent="0">
              <a:buNone/>
              <a:defRPr sz="1037"/>
            </a:lvl3pPr>
            <a:lvl4pPr marL="1185200" indent="0">
              <a:buNone/>
              <a:defRPr sz="864"/>
            </a:lvl4pPr>
            <a:lvl5pPr marL="1580266" indent="0">
              <a:buNone/>
              <a:defRPr sz="864"/>
            </a:lvl5pPr>
            <a:lvl6pPr marL="1975333" indent="0">
              <a:buNone/>
              <a:defRPr sz="864"/>
            </a:lvl6pPr>
            <a:lvl7pPr marL="2370399" indent="0">
              <a:buNone/>
              <a:defRPr sz="864"/>
            </a:lvl7pPr>
            <a:lvl8pPr marL="2765466" indent="0">
              <a:buNone/>
              <a:defRPr sz="864"/>
            </a:lvl8pPr>
            <a:lvl9pPr marL="3160532" indent="0">
              <a:buNone/>
              <a:defRPr sz="8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6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22" y="430424"/>
            <a:ext cx="2548274" cy="1506485"/>
          </a:xfrm>
        </p:spPr>
        <p:txBody>
          <a:bodyPr anchor="b"/>
          <a:lstStyle>
            <a:lvl1pPr>
              <a:defRPr sz="27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949" y="929598"/>
            <a:ext cx="3999875" cy="4588202"/>
          </a:xfrm>
        </p:spPr>
        <p:txBody>
          <a:bodyPr anchor="t"/>
          <a:lstStyle>
            <a:lvl1pPr marL="0" indent="0">
              <a:buNone/>
              <a:defRPr sz="2765"/>
            </a:lvl1pPr>
            <a:lvl2pPr marL="395067" indent="0">
              <a:buNone/>
              <a:defRPr sz="2419"/>
            </a:lvl2pPr>
            <a:lvl3pPr marL="790133" indent="0">
              <a:buNone/>
              <a:defRPr sz="2074"/>
            </a:lvl3pPr>
            <a:lvl4pPr marL="1185200" indent="0">
              <a:buNone/>
              <a:defRPr sz="1728"/>
            </a:lvl4pPr>
            <a:lvl5pPr marL="1580266" indent="0">
              <a:buNone/>
              <a:defRPr sz="1728"/>
            </a:lvl5pPr>
            <a:lvl6pPr marL="1975333" indent="0">
              <a:buNone/>
              <a:defRPr sz="1728"/>
            </a:lvl6pPr>
            <a:lvl7pPr marL="2370399" indent="0">
              <a:buNone/>
              <a:defRPr sz="1728"/>
            </a:lvl7pPr>
            <a:lvl8pPr marL="2765466" indent="0">
              <a:buNone/>
              <a:defRPr sz="1728"/>
            </a:lvl8pPr>
            <a:lvl9pPr marL="3160532" indent="0">
              <a:buNone/>
              <a:defRPr sz="17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4222" y="1936909"/>
            <a:ext cx="2548274" cy="3588363"/>
          </a:xfrm>
        </p:spPr>
        <p:txBody>
          <a:bodyPr/>
          <a:lstStyle>
            <a:lvl1pPr marL="0" indent="0">
              <a:buNone/>
              <a:defRPr sz="1383"/>
            </a:lvl1pPr>
            <a:lvl2pPr marL="395067" indent="0">
              <a:buNone/>
              <a:defRPr sz="1210"/>
            </a:lvl2pPr>
            <a:lvl3pPr marL="790133" indent="0">
              <a:buNone/>
              <a:defRPr sz="1037"/>
            </a:lvl3pPr>
            <a:lvl4pPr marL="1185200" indent="0">
              <a:buNone/>
              <a:defRPr sz="864"/>
            </a:lvl4pPr>
            <a:lvl5pPr marL="1580266" indent="0">
              <a:buNone/>
              <a:defRPr sz="864"/>
            </a:lvl5pPr>
            <a:lvl6pPr marL="1975333" indent="0">
              <a:buNone/>
              <a:defRPr sz="864"/>
            </a:lvl6pPr>
            <a:lvl7pPr marL="2370399" indent="0">
              <a:buNone/>
              <a:defRPr sz="864"/>
            </a:lvl7pPr>
            <a:lvl8pPr marL="2765466" indent="0">
              <a:buNone/>
              <a:defRPr sz="864"/>
            </a:lvl8pPr>
            <a:lvl9pPr marL="3160532" indent="0">
              <a:buNone/>
              <a:defRPr sz="8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3193" y="343743"/>
            <a:ext cx="6814602" cy="1247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193" y="1718708"/>
            <a:ext cx="6814602" cy="4096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93" y="5984093"/>
            <a:ext cx="1777722" cy="343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B459C-C9BF-4197-8DD2-5570B261769C}" type="datetimeFigureOut">
              <a:rPr lang="en-US" smtClean="0"/>
              <a:t>04-Aug-24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203" y="5984093"/>
            <a:ext cx="2666583" cy="343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0073" y="5984093"/>
            <a:ext cx="1777722" cy="3437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7D831-BAE9-40F0-A9F7-B8B7E0C53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0133" rtl="0" eaLnBrk="1" latinLnBrk="0" hangingPunct="1">
        <a:lnSpc>
          <a:spcPct val="90000"/>
        </a:lnSpc>
        <a:spcBef>
          <a:spcPct val="0"/>
        </a:spcBef>
        <a:buNone/>
        <a:defRPr sz="38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533" indent="-197533" algn="l" defTabSz="790133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1pPr>
      <a:lvl2pPr marL="592600" indent="-197533" algn="l" defTabSz="79013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2074" kern="1200">
          <a:solidFill>
            <a:schemeClr val="tx1"/>
          </a:solidFill>
          <a:latin typeface="+mn-lt"/>
          <a:ea typeface="+mn-ea"/>
          <a:cs typeface="+mn-cs"/>
        </a:defRPr>
      </a:lvl2pPr>
      <a:lvl3pPr marL="987666" indent="-197533" algn="l" defTabSz="79013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733" indent="-197533" algn="l" defTabSz="79013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4pPr>
      <a:lvl5pPr marL="1777799" indent="-197533" algn="l" defTabSz="79013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5pPr>
      <a:lvl6pPr marL="2172866" indent="-197533" algn="l" defTabSz="79013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6pPr>
      <a:lvl7pPr marL="2567932" indent="-197533" algn="l" defTabSz="79013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7pPr>
      <a:lvl8pPr marL="2962999" indent="-197533" algn="l" defTabSz="79013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8pPr>
      <a:lvl9pPr marL="3358065" indent="-197533" algn="l" defTabSz="79013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0133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1pPr>
      <a:lvl2pPr marL="395067" algn="l" defTabSz="790133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2pPr>
      <a:lvl3pPr marL="790133" algn="l" defTabSz="790133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185200" algn="l" defTabSz="790133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4pPr>
      <a:lvl5pPr marL="1580266" algn="l" defTabSz="790133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5pPr>
      <a:lvl6pPr marL="1975333" algn="l" defTabSz="790133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6pPr>
      <a:lvl7pPr marL="2370399" algn="l" defTabSz="790133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7pPr>
      <a:lvl8pPr marL="2765466" algn="l" defTabSz="790133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8pPr>
      <a:lvl9pPr marL="3160532" algn="l" defTabSz="790133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DAA9E4-7A42-972A-548E-CB889B4C14AE}"/>
              </a:ext>
            </a:extLst>
          </p:cNvPr>
          <p:cNvGrpSpPr/>
          <p:nvPr/>
        </p:nvGrpSpPr>
        <p:grpSpPr>
          <a:xfrm>
            <a:off x="56" y="-159"/>
            <a:ext cx="7900879" cy="6456680"/>
            <a:chOff x="1894840" y="142240"/>
            <a:chExt cx="7900879" cy="6456680"/>
          </a:xfrm>
        </p:grpSpPr>
        <p:pic>
          <p:nvPicPr>
            <p:cNvPr id="6" name="Picture 5" descr="A white object with black background&#10;&#10;Description automatically generated">
              <a:extLst>
                <a:ext uri="{FF2B5EF4-FFF2-40B4-BE49-F238E27FC236}">
                  <a16:creationId xmlns:a16="http://schemas.microsoft.com/office/drawing/2014/main" id="{686C9FE4-1668-C295-08E3-56C74A112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32" t="4954" r="28132" b="2010"/>
            <a:stretch/>
          </p:blipFill>
          <p:spPr>
            <a:xfrm>
              <a:off x="5883476" y="142240"/>
              <a:ext cx="3912243" cy="6380480"/>
            </a:xfrm>
            <a:prstGeom prst="rect">
              <a:avLst/>
            </a:prstGeom>
          </p:spPr>
        </p:pic>
        <p:pic>
          <p:nvPicPr>
            <p:cNvPr id="10" name="Picture 9" descr="A white and black object with black background&#10;&#10;Description automatically generated">
              <a:extLst>
                <a:ext uri="{FF2B5EF4-FFF2-40B4-BE49-F238E27FC236}">
                  <a16:creationId xmlns:a16="http://schemas.microsoft.com/office/drawing/2014/main" id="{84143CF5-BF80-8397-8B7B-E06E1667D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15" t="2000" r="36849" b="4371"/>
            <a:stretch/>
          </p:blipFill>
          <p:spPr>
            <a:xfrm>
              <a:off x="1894840" y="177800"/>
              <a:ext cx="3912243" cy="6421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18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[Student] Jade Nassif</dc:creator>
  <cp:lastModifiedBy>[Student] Jade Nassif</cp:lastModifiedBy>
  <cp:revision>1</cp:revision>
  <dcterms:created xsi:type="dcterms:W3CDTF">2024-08-04T16:29:41Z</dcterms:created>
  <dcterms:modified xsi:type="dcterms:W3CDTF">2024-08-04T20:46:07Z</dcterms:modified>
</cp:coreProperties>
</file>