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805863" cy="6592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4EC78-2DE1-4671-B03C-88BD3CBA6C42}" v="17" dt="2024-08-15T07:13:15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78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B904EC78-2DE1-4671-B03C-88BD3CBA6C42}"/>
    <pc:docChg chg="undo custSel addSld delSld modSld">
      <pc:chgData name="[Student] Jade Nassif" userId="6c403966-f5fd-48e7-a085-2e37293d9d10" providerId="ADAL" clId="{B904EC78-2DE1-4671-B03C-88BD3CBA6C42}" dt="2024-08-15T10:28:20.311" v="175" actId="47"/>
      <pc:docMkLst>
        <pc:docMk/>
      </pc:docMkLst>
      <pc:sldChg chg="addSp delSp modSp mod">
        <pc:chgData name="[Student] Jade Nassif" userId="6c403966-f5fd-48e7-a085-2e37293d9d10" providerId="ADAL" clId="{B904EC78-2DE1-4671-B03C-88BD3CBA6C42}" dt="2024-08-15T10:27:52.792" v="174" actId="478"/>
        <pc:sldMkLst>
          <pc:docMk/>
          <pc:sldMk cId="4194852499" sldId="256"/>
        </pc:sldMkLst>
        <pc:spChg chg="add del mod">
          <ac:chgData name="[Student] Jade Nassif" userId="6c403966-f5fd-48e7-a085-2e37293d9d10" providerId="ADAL" clId="{B904EC78-2DE1-4671-B03C-88BD3CBA6C42}" dt="2024-08-15T10:27:52.792" v="174" actId="478"/>
          <ac:spMkLst>
            <pc:docMk/>
            <pc:sldMk cId="4194852499" sldId="256"/>
            <ac:spMk id="2" creationId="{2792AD6F-A310-ED90-3286-4108F336371C}"/>
          </ac:spMkLst>
        </pc:spChg>
        <pc:spChg chg="add mod">
          <ac:chgData name="[Student] Jade Nassif" userId="6c403966-f5fd-48e7-a085-2e37293d9d10" providerId="ADAL" clId="{B904EC78-2DE1-4671-B03C-88BD3CBA6C42}" dt="2024-08-14T10:34:12.616" v="19" actId="1076"/>
          <ac:spMkLst>
            <pc:docMk/>
            <pc:sldMk cId="4194852499" sldId="256"/>
            <ac:spMk id="10" creationId="{0846F1DD-7688-0B71-A695-B996CB9AE096}"/>
          </ac:spMkLst>
        </pc:spChg>
        <pc:spChg chg="add mod">
          <ac:chgData name="[Student] Jade Nassif" userId="6c403966-f5fd-48e7-a085-2e37293d9d10" providerId="ADAL" clId="{B904EC78-2DE1-4671-B03C-88BD3CBA6C42}" dt="2024-08-14T10:34:59.022" v="28" actId="1076"/>
          <ac:spMkLst>
            <pc:docMk/>
            <pc:sldMk cId="4194852499" sldId="256"/>
            <ac:spMk id="13" creationId="{4EDBDD85-68E8-0C9B-6E58-F6F6DC6D765E}"/>
          </ac:spMkLst>
        </pc:spChg>
        <pc:spChg chg="add del mod">
          <ac:chgData name="[Student] Jade Nassif" userId="6c403966-f5fd-48e7-a085-2e37293d9d10" providerId="ADAL" clId="{B904EC78-2DE1-4671-B03C-88BD3CBA6C42}" dt="2024-08-14T11:56:57.848" v="86" actId="478"/>
          <ac:spMkLst>
            <pc:docMk/>
            <pc:sldMk cId="4194852499" sldId="256"/>
            <ac:spMk id="39" creationId="{099184E4-294D-36C2-39CC-D6831E133E16}"/>
          </ac:spMkLst>
        </pc:spChg>
        <pc:spChg chg="add mod">
          <ac:chgData name="[Student] Jade Nassif" userId="6c403966-f5fd-48e7-a085-2e37293d9d10" providerId="ADAL" clId="{B904EC78-2DE1-4671-B03C-88BD3CBA6C42}" dt="2024-08-14T11:58:02.133" v="93" actId="1076"/>
          <ac:spMkLst>
            <pc:docMk/>
            <pc:sldMk cId="4194852499" sldId="256"/>
            <ac:spMk id="40" creationId="{ED088811-E37A-51AD-A5B9-65B39B30C3C6}"/>
          </ac:spMkLst>
        </pc:spChg>
        <pc:spChg chg="add mod">
          <ac:chgData name="[Student] Jade Nassif" userId="6c403966-f5fd-48e7-a085-2e37293d9d10" providerId="ADAL" clId="{B904EC78-2DE1-4671-B03C-88BD3CBA6C42}" dt="2024-08-14T13:31:25.354" v="147" actId="1076"/>
          <ac:spMkLst>
            <pc:docMk/>
            <pc:sldMk cId="4194852499" sldId="256"/>
            <ac:spMk id="41" creationId="{7F811141-0C5E-0B60-E19D-2C045EA4750B}"/>
          </ac:spMkLst>
        </pc:spChg>
        <pc:spChg chg="add del mod">
          <ac:chgData name="[Student] Jade Nassif" userId="6c403966-f5fd-48e7-a085-2e37293d9d10" providerId="ADAL" clId="{B904EC78-2DE1-4671-B03C-88BD3CBA6C42}" dt="2024-08-14T11:59:52.331" v="117" actId="478"/>
          <ac:spMkLst>
            <pc:docMk/>
            <pc:sldMk cId="4194852499" sldId="256"/>
            <ac:spMk id="42" creationId="{7639922A-F89C-71BF-ED7F-2C4B9468CF35}"/>
          </ac:spMkLst>
        </pc:spChg>
        <pc:spChg chg="add mod">
          <ac:chgData name="[Student] Jade Nassif" userId="6c403966-f5fd-48e7-a085-2e37293d9d10" providerId="ADAL" clId="{B904EC78-2DE1-4671-B03C-88BD3CBA6C42}" dt="2024-08-14T12:04:55.586" v="134" actId="207"/>
          <ac:spMkLst>
            <pc:docMk/>
            <pc:sldMk cId="4194852499" sldId="256"/>
            <ac:spMk id="43" creationId="{5378BDF1-09B7-87B6-7D76-798343BD6B74}"/>
          </ac:spMkLst>
        </pc:spChg>
        <pc:spChg chg="add mod">
          <ac:chgData name="[Student] Jade Nassif" userId="6c403966-f5fd-48e7-a085-2e37293d9d10" providerId="ADAL" clId="{B904EC78-2DE1-4671-B03C-88BD3CBA6C42}" dt="2024-08-14T12:05:27.417" v="142" actId="20577"/>
          <ac:spMkLst>
            <pc:docMk/>
            <pc:sldMk cId="4194852499" sldId="256"/>
            <ac:spMk id="44" creationId="{E910B040-8A64-6319-3C88-B48C4E3EE161}"/>
          </ac:spMkLst>
        </pc:spChg>
        <pc:spChg chg="add del mod">
          <ac:chgData name="[Student] Jade Nassif" userId="6c403966-f5fd-48e7-a085-2e37293d9d10" providerId="ADAL" clId="{B904EC78-2DE1-4671-B03C-88BD3CBA6C42}" dt="2024-08-14T13:33:18.287" v="159"/>
          <ac:spMkLst>
            <pc:docMk/>
            <pc:sldMk cId="4194852499" sldId="256"/>
            <ac:spMk id="45" creationId="{F3908555-10D1-D274-7C62-4382C06D8BAE}"/>
          </ac:spMkLst>
        </pc:spChg>
        <pc:spChg chg="add mod">
          <ac:chgData name="[Student] Jade Nassif" userId="6c403966-f5fd-48e7-a085-2e37293d9d10" providerId="ADAL" clId="{B904EC78-2DE1-4671-B03C-88BD3CBA6C42}" dt="2024-08-14T13:31:17.345" v="146" actId="1076"/>
          <ac:spMkLst>
            <pc:docMk/>
            <pc:sldMk cId="4194852499" sldId="256"/>
            <ac:spMk id="46" creationId="{EF0ECDE8-1C75-9573-61B6-CDA730E9E4BC}"/>
          </ac:spMkLst>
        </pc:spChg>
        <pc:spChg chg="add mod">
          <ac:chgData name="[Student] Jade Nassif" userId="6c403966-f5fd-48e7-a085-2e37293d9d10" providerId="ADAL" clId="{B904EC78-2DE1-4671-B03C-88BD3CBA6C42}" dt="2024-08-14T13:31:51.128" v="153" actId="20577"/>
          <ac:spMkLst>
            <pc:docMk/>
            <pc:sldMk cId="4194852499" sldId="256"/>
            <ac:spMk id="47" creationId="{B119506A-AE49-6800-E10B-58B48ACD8AAC}"/>
          </ac:spMkLst>
        </pc:spChg>
        <pc:spChg chg="add del mod">
          <ac:chgData name="[Student] Jade Nassif" userId="6c403966-f5fd-48e7-a085-2e37293d9d10" providerId="ADAL" clId="{B904EC78-2DE1-4671-B03C-88BD3CBA6C42}" dt="2024-08-14T13:33:27.221" v="163" actId="478"/>
          <ac:spMkLst>
            <pc:docMk/>
            <pc:sldMk cId="4194852499" sldId="256"/>
            <ac:spMk id="52" creationId="{71695953-B6B8-3E2D-634F-4FB44090214B}"/>
          </ac:spMkLst>
        </pc:spChg>
        <pc:grpChg chg="mod">
          <ac:chgData name="[Student] Jade Nassif" userId="6c403966-f5fd-48e7-a085-2e37293d9d10" providerId="ADAL" clId="{B904EC78-2DE1-4671-B03C-88BD3CBA6C42}" dt="2024-08-15T07:13:22.248" v="171" actId="1076"/>
          <ac:grpSpMkLst>
            <pc:docMk/>
            <pc:sldMk cId="4194852499" sldId="256"/>
            <ac:grpSpMk id="27" creationId="{79563CD7-DE3D-2F6B-2CC4-8B4A82CDAD4D}"/>
          </ac:grpSpMkLst>
        </pc:grpChg>
        <pc:cxnChg chg="add mod">
          <ac:chgData name="[Student] Jade Nassif" userId="6c403966-f5fd-48e7-a085-2e37293d9d10" providerId="ADAL" clId="{B904EC78-2DE1-4671-B03C-88BD3CBA6C42}" dt="2024-08-14T10:34:31.585" v="21" actId="14100"/>
          <ac:cxnSpMkLst>
            <pc:docMk/>
            <pc:sldMk cId="4194852499" sldId="256"/>
            <ac:cxnSpMk id="3" creationId="{42A5920B-87CF-F176-971F-05C2C80E82CB}"/>
          </ac:cxnSpMkLst>
        </pc:cxnChg>
        <pc:cxnChg chg="add del mod">
          <ac:chgData name="[Student] Jade Nassif" userId="6c403966-f5fd-48e7-a085-2e37293d9d10" providerId="ADAL" clId="{B904EC78-2DE1-4671-B03C-88BD3CBA6C42}" dt="2024-08-14T11:56:42.458" v="83" actId="478"/>
          <ac:cxnSpMkLst>
            <pc:docMk/>
            <pc:sldMk cId="4194852499" sldId="256"/>
            <ac:cxnSpMk id="28" creationId="{47B4EF4B-5733-955D-7DF7-9D76CBD84C57}"/>
          </ac:cxnSpMkLst>
        </pc:cxnChg>
        <pc:cxnChg chg="add del mod">
          <ac:chgData name="[Student] Jade Nassif" userId="6c403966-f5fd-48e7-a085-2e37293d9d10" providerId="ADAL" clId="{B904EC78-2DE1-4671-B03C-88BD3CBA6C42}" dt="2024-08-14T11:56:44.038" v="84" actId="478"/>
          <ac:cxnSpMkLst>
            <pc:docMk/>
            <pc:sldMk cId="4194852499" sldId="256"/>
            <ac:cxnSpMk id="35" creationId="{2966ACB0-9BE9-6708-F44A-D9FDB65CFC94}"/>
          </ac:cxnSpMkLst>
        </pc:cxnChg>
        <pc:cxnChg chg="add del mod">
          <ac:chgData name="[Student] Jade Nassif" userId="6c403966-f5fd-48e7-a085-2e37293d9d10" providerId="ADAL" clId="{B904EC78-2DE1-4671-B03C-88BD3CBA6C42}" dt="2024-08-14T13:33:18.287" v="157" actId="478"/>
          <ac:cxnSpMkLst>
            <pc:docMk/>
            <pc:sldMk cId="4194852499" sldId="256"/>
            <ac:cxnSpMk id="49" creationId="{11C49379-E25F-9593-BAB3-727B08CBBA30}"/>
          </ac:cxnSpMkLst>
        </pc:cxnChg>
        <pc:cxnChg chg="add del mod">
          <ac:chgData name="[Student] Jade Nassif" userId="6c403966-f5fd-48e7-a085-2e37293d9d10" providerId="ADAL" clId="{B904EC78-2DE1-4671-B03C-88BD3CBA6C42}" dt="2024-08-14T13:33:53.442" v="167" actId="478"/>
          <ac:cxnSpMkLst>
            <pc:docMk/>
            <pc:sldMk cId="4194852499" sldId="256"/>
            <ac:cxnSpMk id="54" creationId="{33529E02-7A48-1C33-E9AC-25E62C7082E1}"/>
          </ac:cxnSpMkLst>
        </pc:cxnChg>
      </pc:sldChg>
      <pc:sldChg chg="modSp new del mod">
        <pc:chgData name="[Student] Jade Nassif" userId="6c403966-f5fd-48e7-a085-2e37293d9d10" providerId="ADAL" clId="{B904EC78-2DE1-4671-B03C-88BD3CBA6C42}" dt="2024-08-15T10:28:20.311" v="175" actId="47"/>
        <pc:sldMkLst>
          <pc:docMk/>
          <pc:sldMk cId="2004273435" sldId="257"/>
        </pc:sldMkLst>
        <pc:spChg chg="mod">
          <ac:chgData name="[Student] Jade Nassif" userId="6c403966-f5fd-48e7-a085-2e37293d9d10" providerId="ADAL" clId="{B904EC78-2DE1-4671-B03C-88BD3CBA6C42}" dt="2024-08-14T10:42:05.561" v="52" actId="20577"/>
          <ac:spMkLst>
            <pc:docMk/>
            <pc:sldMk cId="2004273435" sldId="257"/>
            <ac:spMk id="3" creationId="{7743ADCD-311E-F86B-7F92-BFF6EFAEDF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440" y="1078975"/>
            <a:ext cx="7484984" cy="2295302"/>
          </a:xfrm>
        </p:spPr>
        <p:txBody>
          <a:bodyPr anchor="b"/>
          <a:lstStyle>
            <a:lvl1pPr algn="ctr">
              <a:defRPr sz="5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733" y="3462793"/>
            <a:ext cx="6604397" cy="1591755"/>
          </a:xfrm>
        </p:spPr>
        <p:txBody>
          <a:bodyPr/>
          <a:lstStyle>
            <a:lvl1pPr marL="0" indent="0" algn="ctr">
              <a:buNone/>
              <a:defRPr sz="2307"/>
            </a:lvl1pPr>
            <a:lvl2pPr marL="439506" indent="0" algn="ctr">
              <a:buNone/>
              <a:defRPr sz="1923"/>
            </a:lvl2pPr>
            <a:lvl3pPr marL="879013" indent="0" algn="ctr">
              <a:buNone/>
              <a:defRPr sz="1730"/>
            </a:lvl3pPr>
            <a:lvl4pPr marL="1318519" indent="0" algn="ctr">
              <a:buNone/>
              <a:defRPr sz="1538"/>
            </a:lvl4pPr>
            <a:lvl5pPr marL="1758025" indent="0" algn="ctr">
              <a:buNone/>
              <a:defRPr sz="1538"/>
            </a:lvl5pPr>
            <a:lvl6pPr marL="2197532" indent="0" algn="ctr">
              <a:buNone/>
              <a:defRPr sz="1538"/>
            </a:lvl6pPr>
            <a:lvl7pPr marL="2637038" indent="0" algn="ctr">
              <a:buNone/>
              <a:defRPr sz="1538"/>
            </a:lvl7pPr>
            <a:lvl8pPr marL="3076545" indent="0" algn="ctr">
              <a:buNone/>
              <a:defRPr sz="1538"/>
            </a:lvl8pPr>
            <a:lvl9pPr marL="3516051" indent="0" algn="ctr">
              <a:buNone/>
              <a:defRPr sz="15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9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1696" y="351010"/>
            <a:ext cx="1898764" cy="55871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404" y="351010"/>
            <a:ext cx="5586219" cy="55871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17" y="1643645"/>
            <a:ext cx="7595057" cy="2742458"/>
          </a:xfrm>
        </p:spPr>
        <p:txBody>
          <a:bodyPr anchor="b"/>
          <a:lstStyle>
            <a:lvl1pPr>
              <a:defRPr sz="5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817" y="4412048"/>
            <a:ext cx="7595057" cy="1442194"/>
          </a:xfrm>
        </p:spPr>
        <p:txBody>
          <a:bodyPr/>
          <a:lstStyle>
            <a:lvl1pPr marL="0" indent="0">
              <a:buNone/>
              <a:defRPr sz="2307">
                <a:solidFill>
                  <a:schemeClr val="tx1">
                    <a:tint val="82000"/>
                  </a:schemeClr>
                </a:solidFill>
              </a:defRPr>
            </a:lvl1pPr>
            <a:lvl2pPr marL="439506" indent="0">
              <a:buNone/>
              <a:defRPr sz="1923">
                <a:solidFill>
                  <a:schemeClr val="tx1">
                    <a:tint val="82000"/>
                  </a:schemeClr>
                </a:solidFill>
              </a:defRPr>
            </a:lvl2pPr>
            <a:lvl3pPr marL="879013" indent="0">
              <a:buNone/>
              <a:defRPr sz="1730">
                <a:solidFill>
                  <a:schemeClr val="tx1">
                    <a:tint val="82000"/>
                  </a:schemeClr>
                </a:solidFill>
              </a:defRPr>
            </a:lvl3pPr>
            <a:lvl4pPr marL="1318519" indent="0">
              <a:buNone/>
              <a:defRPr sz="1538">
                <a:solidFill>
                  <a:schemeClr val="tx1">
                    <a:tint val="82000"/>
                  </a:schemeClr>
                </a:solidFill>
              </a:defRPr>
            </a:lvl4pPr>
            <a:lvl5pPr marL="1758025" indent="0">
              <a:buNone/>
              <a:defRPr sz="1538">
                <a:solidFill>
                  <a:schemeClr val="tx1">
                    <a:tint val="82000"/>
                  </a:schemeClr>
                </a:solidFill>
              </a:defRPr>
            </a:lvl5pPr>
            <a:lvl6pPr marL="2197532" indent="0">
              <a:buNone/>
              <a:defRPr sz="1538">
                <a:solidFill>
                  <a:schemeClr val="tx1">
                    <a:tint val="82000"/>
                  </a:schemeClr>
                </a:solidFill>
              </a:defRPr>
            </a:lvl6pPr>
            <a:lvl7pPr marL="2637038" indent="0">
              <a:buNone/>
              <a:defRPr sz="1538">
                <a:solidFill>
                  <a:schemeClr val="tx1">
                    <a:tint val="82000"/>
                  </a:schemeClr>
                </a:solidFill>
              </a:defRPr>
            </a:lvl7pPr>
            <a:lvl8pPr marL="3076545" indent="0">
              <a:buNone/>
              <a:defRPr sz="1538">
                <a:solidFill>
                  <a:schemeClr val="tx1">
                    <a:tint val="82000"/>
                  </a:schemeClr>
                </a:solidFill>
              </a:defRPr>
            </a:lvl8pPr>
            <a:lvl9pPr marL="3516051" indent="0">
              <a:buNone/>
              <a:defRPr sz="15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403" y="1755051"/>
            <a:ext cx="3742492" cy="4183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968" y="1755051"/>
            <a:ext cx="3742492" cy="4183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50" y="351012"/>
            <a:ext cx="7595057" cy="1274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1" y="1616174"/>
            <a:ext cx="3725292" cy="792062"/>
          </a:xfrm>
        </p:spPr>
        <p:txBody>
          <a:bodyPr anchor="b"/>
          <a:lstStyle>
            <a:lvl1pPr marL="0" indent="0">
              <a:buNone/>
              <a:defRPr sz="2307" b="1"/>
            </a:lvl1pPr>
            <a:lvl2pPr marL="439506" indent="0">
              <a:buNone/>
              <a:defRPr sz="1923" b="1"/>
            </a:lvl2pPr>
            <a:lvl3pPr marL="879013" indent="0">
              <a:buNone/>
              <a:defRPr sz="1730" b="1"/>
            </a:lvl3pPr>
            <a:lvl4pPr marL="1318519" indent="0">
              <a:buNone/>
              <a:defRPr sz="1538" b="1"/>
            </a:lvl4pPr>
            <a:lvl5pPr marL="1758025" indent="0">
              <a:buNone/>
              <a:defRPr sz="1538" b="1"/>
            </a:lvl5pPr>
            <a:lvl6pPr marL="2197532" indent="0">
              <a:buNone/>
              <a:defRPr sz="1538" b="1"/>
            </a:lvl6pPr>
            <a:lvl7pPr marL="2637038" indent="0">
              <a:buNone/>
              <a:defRPr sz="1538" b="1"/>
            </a:lvl7pPr>
            <a:lvl8pPr marL="3076545" indent="0">
              <a:buNone/>
              <a:defRPr sz="1538" b="1"/>
            </a:lvl8pPr>
            <a:lvl9pPr marL="3516051" indent="0">
              <a:buNone/>
              <a:defRPr sz="15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551" y="2408235"/>
            <a:ext cx="3725292" cy="3542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7968" y="1616174"/>
            <a:ext cx="3743639" cy="792062"/>
          </a:xfrm>
        </p:spPr>
        <p:txBody>
          <a:bodyPr anchor="b"/>
          <a:lstStyle>
            <a:lvl1pPr marL="0" indent="0">
              <a:buNone/>
              <a:defRPr sz="2307" b="1"/>
            </a:lvl1pPr>
            <a:lvl2pPr marL="439506" indent="0">
              <a:buNone/>
              <a:defRPr sz="1923" b="1"/>
            </a:lvl2pPr>
            <a:lvl3pPr marL="879013" indent="0">
              <a:buNone/>
              <a:defRPr sz="1730" b="1"/>
            </a:lvl3pPr>
            <a:lvl4pPr marL="1318519" indent="0">
              <a:buNone/>
              <a:defRPr sz="1538" b="1"/>
            </a:lvl4pPr>
            <a:lvl5pPr marL="1758025" indent="0">
              <a:buNone/>
              <a:defRPr sz="1538" b="1"/>
            </a:lvl5pPr>
            <a:lvl6pPr marL="2197532" indent="0">
              <a:buNone/>
              <a:defRPr sz="1538" b="1"/>
            </a:lvl6pPr>
            <a:lvl7pPr marL="2637038" indent="0">
              <a:buNone/>
              <a:defRPr sz="1538" b="1"/>
            </a:lvl7pPr>
            <a:lvl8pPr marL="3076545" indent="0">
              <a:buNone/>
              <a:defRPr sz="1538" b="1"/>
            </a:lvl8pPr>
            <a:lvl9pPr marL="3516051" indent="0">
              <a:buNone/>
              <a:defRPr sz="15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7968" y="2408235"/>
            <a:ext cx="3743639" cy="3542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9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50" y="439526"/>
            <a:ext cx="2840120" cy="1538341"/>
          </a:xfrm>
        </p:spPr>
        <p:txBody>
          <a:bodyPr anchor="b"/>
          <a:lstStyle>
            <a:lvl1pPr>
              <a:defRPr sz="30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639" y="949255"/>
            <a:ext cx="4457968" cy="4685224"/>
          </a:xfrm>
        </p:spPr>
        <p:txBody>
          <a:bodyPr/>
          <a:lstStyle>
            <a:lvl1pPr>
              <a:defRPr sz="3076"/>
            </a:lvl1pPr>
            <a:lvl2pPr>
              <a:defRPr sz="2692"/>
            </a:lvl2pPr>
            <a:lvl3pPr>
              <a:defRPr sz="2307"/>
            </a:lvl3pPr>
            <a:lvl4pPr>
              <a:defRPr sz="1923"/>
            </a:lvl4pPr>
            <a:lvl5pPr>
              <a:defRPr sz="1923"/>
            </a:lvl5pPr>
            <a:lvl6pPr>
              <a:defRPr sz="1923"/>
            </a:lvl6pPr>
            <a:lvl7pPr>
              <a:defRPr sz="1923"/>
            </a:lvl7pPr>
            <a:lvl8pPr>
              <a:defRPr sz="1923"/>
            </a:lvl8pPr>
            <a:lvl9pPr>
              <a:defRPr sz="19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550" y="1977866"/>
            <a:ext cx="2840120" cy="3664242"/>
          </a:xfrm>
        </p:spPr>
        <p:txBody>
          <a:bodyPr/>
          <a:lstStyle>
            <a:lvl1pPr marL="0" indent="0">
              <a:buNone/>
              <a:defRPr sz="1538"/>
            </a:lvl1pPr>
            <a:lvl2pPr marL="439506" indent="0">
              <a:buNone/>
              <a:defRPr sz="1346"/>
            </a:lvl2pPr>
            <a:lvl3pPr marL="879013" indent="0">
              <a:buNone/>
              <a:defRPr sz="1154"/>
            </a:lvl3pPr>
            <a:lvl4pPr marL="1318519" indent="0">
              <a:buNone/>
              <a:defRPr sz="961"/>
            </a:lvl4pPr>
            <a:lvl5pPr marL="1758025" indent="0">
              <a:buNone/>
              <a:defRPr sz="961"/>
            </a:lvl5pPr>
            <a:lvl6pPr marL="2197532" indent="0">
              <a:buNone/>
              <a:defRPr sz="961"/>
            </a:lvl6pPr>
            <a:lvl7pPr marL="2637038" indent="0">
              <a:buNone/>
              <a:defRPr sz="961"/>
            </a:lvl7pPr>
            <a:lvl8pPr marL="3076545" indent="0">
              <a:buNone/>
              <a:defRPr sz="961"/>
            </a:lvl8pPr>
            <a:lvl9pPr marL="3516051" indent="0">
              <a:buNone/>
              <a:defRPr sz="9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550" y="439526"/>
            <a:ext cx="2840120" cy="1538341"/>
          </a:xfrm>
        </p:spPr>
        <p:txBody>
          <a:bodyPr anchor="b"/>
          <a:lstStyle>
            <a:lvl1pPr>
              <a:defRPr sz="30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43639" y="949255"/>
            <a:ext cx="4457968" cy="4685224"/>
          </a:xfrm>
        </p:spPr>
        <p:txBody>
          <a:bodyPr anchor="t"/>
          <a:lstStyle>
            <a:lvl1pPr marL="0" indent="0">
              <a:buNone/>
              <a:defRPr sz="3076"/>
            </a:lvl1pPr>
            <a:lvl2pPr marL="439506" indent="0">
              <a:buNone/>
              <a:defRPr sz="2692"/>
            </a:lvl2pPr>
            <a:lvl3pPr marL="879013" indent="0">
              <a:buNone/>
              <a:defRPr sz="2307"/>
            </a:lvl3pPr>
            <a:lvl4pPr marL="1318519" indent="0">
              <a:buNone/>
              <a:defRPr sz="1923"/>
            </a:lvl4pPr>
            <a:lvl5pPr marL="1758025" indent="0">
              <a:buNone/>
              <a:defRPr sz="1923"/>
            </a:lvl5pPr>
            <a:lvl6pPr marL="2197532" indent="0">
              <a:buNone/>
              <a:defRPr sz="1923"/>
            </a:lvl6pPr>
            <a:lvl7pPr marL="2637038" indent="0">
              <a:buNone/>
              <a:defRPr sz="1923"/>
            </a:lvl7pPr>
            <a:lvl8pPr marL="3076545" indent="0">
              <a:buNone/>
              <a:defRPr sz="1923"/>
            </a:lvl8pPr>
            <a:lvl9pPr marL="3516051" indent="0">
              <a:buNone/>
              <a:defRPr sz="19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550" y="1977866"/>
            <a:ext cx="2840120" cy="3664242"/>
          </a:xfrm>
        </p:spPr>
        <p:txBody>
          <a:bodyPr/>
          <a:lstStyle>
            <a:lvl1pPr marL="0" indent="0">
              <a:buNone/>
              <a:defRPr sz="1538"/>
            </a:lvl1pPr>
            <a:lvl2pPr marL="439506" indent="0">
              <a:buNone/>
              <a:defRPr sz="1346"/>
            </a:lvl2pPr>
            <a:lvl3pPr marL="879013" indent="0">
              <a:buNone/>
              <a:defRPr sz="1154"/>
            </a:lvl3pPr>
            <a:lvl4pPr marL="1318519" indent="0">
              <a:buNone/>
              <a:defRPr sz="961"/>
            </a:lvl4pPr>
            <a:lvl5pPr marL="1758025" indent="0">
              <a:buNone/>
              <a:defRPr sz="961"/>
            </a:lvl5pPr>
            <a:lvl6pPr marL="2197532" indent="0">
              <a:buNone/>
              <a:defRPr sz="961"/>
            </a:lvl6pPr>
            <a:lvl7pPr marL="2637038" indent="0">
              <a:buNone/>
              <a:defRPr sz="961"/>
            </a:lvl7pPr>
            <a:lvl8pPr marL="3076545" indent="0">
              <a:buNone/>
              <a:defRPr sz="961"/>
            </a:lvl8pPr>
            <a:lvl9pPr marL="3516051" indent="0">
              <a:buNone/>
              <a:defRPr sz="9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403" y="351012"/>
            <a:ext cx="7595057" cy="127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403" y="1755051"/>
            <a:ext cx="7595057" cy="418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403" y="6110632"/>
            <a:ext cx="1981319" cy="35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71E12-1845-4AF5-9B83-7B2A5F2823E0}" type="datetimeFigureOut">
              <a:rPr lang="en-US" smtClean="0"/>
              <a:t>15-Aug-24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942" y="6110632"/>
            <a:ext cx="2971979" cy="35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19141" y="6110632"/>
            <a:ext cx="1981319" cy="3510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57550-94A8-4E54-8712-55AB9962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9013" rtl="0" eaLnBrk="1" latinLnBrk="0" hangingPunct="1">
        <a:lnSpc>
          <a:spcPct val="90000"/>
        </a:lnSpc>
        <a:spcBef>
          <a:spcPct val="0"/>
        </a:spcBef>
        <a:buNone/>
        <a:defRPr sz="42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753" indent="-219753" algn="l" defTabSz="879013" rtl="0" eaLnBrk="1" latinLnBrk="0" hangingPunct="1">
        <a:lnSpc>
          <a:spcPct val="90000"/>
        </a:lnSpc>
        <a:spcBef>
          <a:spcPts val="961"/>
        </a:spcBef>
        <a:buFont typeface="Arial" panose="020B0604020202020204" pitchFamily="34" charset="0"/>
        <a:buChar char="•"/>
        <a:defRPr sz="2692" kern="1200">
          <a:solidFill>
            <a:schemeClr val="tx1"/>
          </a:solidFill>
          <a:latin typeface="+mn-lt"/>
          <a:ea typeface="+mn-ea"/>
          <a:cs typeface="+mn-cs"/>
        </a:defRPr>
      </a:lvl1pPr>
      <a:lvl2pPr marL="659260" indent="-219753" algn="l" defTabSz="879013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2307" kern="1200">
          <a:solidFill>
            <a:schemeClr val="tx1"/>
          </a:solidFill>
          <a:latin typeface="+mn-lt"/>
          <a:ea typeface="+mn-ea"/>
          <a:cs typeface="+mn-cs"/>
        </a:defRPr>
      </a:lvl2pPr>
      <a:lvl3pPr marL="1098766" indent="-219753" algn="l" defTabSz="879013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3pPr>
      <a:lvl4pPr marL="1538272" indent="-219753" algn="l" defTabSz="879013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977779" indent="-219753" algn="l" defTabSz="879013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417285" indent="-219753" algn="l" defTabSz="879013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856791" indent="-219753" algn="l" defTabSz="879013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296298" indent="-219753" algn="l" defTabSz="879013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735804" indent="-219753" algn="l" defTabSz="879013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1pPr>
      <a:lvl2pPr marL="439506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2pPr>
      <a:lvl3pPr marL="879013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19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25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32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38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076545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516051" algn="l" defTabSz="879013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9563CD7-DE3D-2F6B-2CC4-8B4A82CDAD4D}"/>
              </a:ext>
            </a:extLst>
          </p:cNvPr>
          <p:cNvGrpSpPr/>
          <p:nvPr/>
        </p:nvGrpSpPr>
        <p:grpSpPr>
          <a:xfrm>
            <a:off x="0" y="0"/>
            <a:ext cx="8801303" cy="6594282"/>
            <a:chOff x="1695348" y="1140460"/>
            <a:chExt cx="8801303" cy="659428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BEC4EB-C12B-2B88-8993-8A4CE433345D}"/>
                </a:ext>
              </a:extLst>
            </p:cNvPr>
            <p:cNvGrpSpPr/>
            <p:nvPr/>
          </p:nvGrpSpPr>
          <p:grpSpPr>
            <a:xfrm>
              <a:off x="1695348" y="1140460"/>
              <a:ext cx="8801303" cy="6594282"/>
              <a:chOff x="1695348" y="1140460"/>
              <a:chExt cx="8801303" cy="6594282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A4EBD05-68EF-2678-8C4A-6C3D13E3D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5348" y="1140460"/>
                <a:ext cx="8801303" cy="659428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687797-7AAC-78E0-2383-BFFC8299761E}"/>
                  </a:ext>
                </a:extLst>
              </p:cNvPr>
              <p:cNvSpPr txBox="1"/>
              <p:nvPr/>
            </p:nvSpPr>
            <p:spPr>
              <a:xfrm rot="875556">
                <a:off x="3964371" y="3616098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0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β</a:t>
                </a:r>
                <a:endParaRPr lang="en-US" sz="20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4E2E41C5-49B4-0713-DB9B-46150F9E0D9C}"/>
                  </a:ext>
                </a:extLst>
              </p:cNvPr>
              <p:cNvSpPr/>
              <p:nvPr/>
            </p:nvSpPr>
            <p:spPr>
              <a:xfrm rot="6921163">
                <a:off x="3449784" y="3132675"/>
                <a:ext cx="914400" cy="914400"/>
              </a:xfrm>
              <a:prstGeom prst="arc">
                <a:avLst>
                  <a:gd name="adj1" fmla="val 16270469"/>
                  <a:gd name="adj2" fmla="val 19059578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2CE5E9-0EFD-518A-2125-D02239F5BFFD}"/>
                </a:ext>
              </a:extLst>
            </p:cNvPr>
            <p:cNvSpPr/>
            <p:nvPr/>
          </p:nvSpPr>
          <p:spPr>
            <a:xfrm>
              <a:off x="1925239" y="4451350"/>
              <a:ext cx="2167971" cy="224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B45B7-22EB-89B1-B8EE-DF991B94629A}"/>
                </a:ext>
              </a:extLst>
            </p:cNvPr>
            <p:cNvSpPr txBox="1"/>
            <p:nvPr/>
          </p:nvSpPr>
          <p:spPr>
            <a:xfrm>
              <a:off x="3530600" y="1366520"/>
              <a:ext cx="267343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Osculating Plane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E1A25A-6564-4A97-043C-66379ED19287}"/>
                </a:ext>
              </a:extLst>
            </p:cNvPr>
            <p:cNvSpPr txBox="1"/>
            <p:nvPr/>
          </p:nvSpPr>
          <p:spPr>
            <a:xfrm>
              <a:off x="7604760" y="1551186"/>
              <a:ext cx="20574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Base Plane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D7B8D6-82BA-6397-419F-FFD17EAA31C8}"/>
                </a:ext>
              </a:extLst>
            </p:cNvPr>
            <p:cNvSpPr txBox="1"/>
            <p:nvPr/>
          </p:nvSpPr>
          <p:spPr>
            <a:xfrm>
              <a:off x="1965879" y="4387334"/>
              <a:ext cx="2837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Conical Shockwave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40CF97-7C6B-3AAA-C9C4-41A5DF2FB8B4}"/>
                </a:ext>
              </a:extLst>
            </p:cNvPr>
            <p:cNvSpPr/>
            <p:nvPr/>
          </p:nvSpPr>
          <p:spPr>
            <a:xfrm>
              <a:off x="6918961" y="3430270"/>
              <a:ext cx="3225800" cy="60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FCA183-6046-2FDC-7C37-DFD24DE38C1E}"/>
                </a:ext>
              </a:extLst>
            </p:cNvPr>
            <p:cNvSpPr/>
            <p:nvPr/>
          </p:nvSpPr>
          <p:spPr>
            <a:xfrm>
              <a:off x="7698105" y="4008119"/>
              <a:ext cx="493395" cy="177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383D63-E4B4-9BCC-0FF6-AC3033F2B339}"/>
                </a:ext>
              </a:extLst>
            </p:cNvPr>
            <p:cNvSpPr txBox="1"/>
            <p:nvPr/>
          </p:nvSpPr>
          <p:spPr>
            <a:xfrm>
              <a:off x="8531861" y="6594417"/>
              <a:ext cx="191429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Desired SC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E61479-3886-4EED-1251-BDC85D55B297}"/>
                </a:ext>
              </a:extLst>
            </p:cNvPr>
            <p:cNvSpPr/>
            <p:nvPr/>
          </p:nvSpPr>
          <p:spPr>
            <a:xfrm>
              <a:off x="7778736" y="6594417"/>
              <a:ext cx="753125" cy="60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6C4076-3323-AF24-8561-8C70175EEF6F}"/>
                </a:ext>
              </a:extLst>
            </p:cNvPr>
            <p:cNvSpPr txBox="1"/>
            <p:nvPr/>
          </p:nvSpPr>
          <p:spPr>
            <a:xfrm>
              <a:off x="2703265" y="3545993"/>
              <a:ext cx="59478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</a:t>
              </a:r>
              <a:r>
                <a:rPr lang="en-US" sz="2000" i="1" baseline="-25000" dirty="0">
                  <a:solidFill>
                    <a:sysClr val="windowText" lastClr="00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∞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A5920B-87CF-F176-971F-05C2C80E82CB}"/>
              </a:ext>
            </a:extLst>
          </p:cNvPr>
          <p:cNvCxnSpPr>
            <a:cxnSpLocks/>
          </p:cNvCxnSpPr>
          <p:nvPr/>
        </p:nvCxnSpPr>
        <p:spPr>
          <a:xfrm flipV="1">
            <a:off x="4158615" y="4943475"/>
            <a:ext cx="103823" cy="4543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46F1DD-7688-0B71-A695-B996CB9AE096}"/>
              </a:ext>
            </a:extLst>
          </p:cNvPr>
          <p:cNvSpPr txBox="1"/>
          <p:nvPr/>
        </p:nvSpPr>
        <p:spPr>
          <a:xfrm>
            <a:off x="985520" y="1117600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BDD85-68E8-0C9B-6E58-F6F6DC6D765E}"/>
              </a:ext>
            </a:extLst>
          </p:cNvPr>
          <p:cNvSpPr txBox="1"/>
          <p:nvPr/>
        </p:nvSpPr>
        <p:spPr>
          <a:xfrm>
            <a:off x="4180727" y="502848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088811-E37A-51AD-A5B9-65B39B30C3C6}"/>
              </a:ext>
            </a:extLst>
          </p:cNvPr>
          <p:cNvSpPr txBox="1"/>
          <p:nvPr/>
        </p:nvSpPr>
        <p:spPr>
          <a:xfrm>
            <a:off x="3828349" y="5349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811141-0C5E-0B60-E19D-2C045EA4750B}"/>
              </a:ext>
            </a:extLst>
          </p:cNvPr>
          <p:cNvSpPr txBox="1"/>
          <p:nvPr/>
        </p:nvSpPr>
        <p:spPr>
          <a:xfrm>
            <a:off x="4320064" y="418621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78BDF1-09B7-87B6-7D76-798343BD6B74}"/>
              </a:ext>
            </a:extLst>
          </p:cNvPr>
          <p:cNvSpPr txBox="1"/>
          <p:nvPr/>
        </p:nvSpPr>
        <p:spPr>
          <a:xfrm>
            <a:off x="4266515" y="4043499"/>
            <a:ext cx="27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10B040-8A64-6319-3C88-B48C4E3EE161}"/>
              </a:ext>
            </a:extLst>
          </p:cNvPr>
          <p:cNvSpPr txBox="1"/>
          <p:nvPr/>
        </p:nvSpPr>
        <p:spPr>
          <a:xfrm>
            <a:off x="2685349" y="368768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0ECDE8-1C75-9573-61B6-CDA730E9E4BC}"/>
              </a:ext>
            </a:extLst>
          </p:cNvPr>
          <p:cNvSpPr txBox="1"/>
          <p:nvPr/>
        </p:nvSpPr>
        <p:spPr>
          <a:xfrm>
            <a:off x="4198307" y="4334011"/>
            <a:ext cx="27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9506A-AE49-6800-E10B-58B48ACD8AAC}"/>
              </a:ext>
            </a:extLst>
          </p:cNvPr>
          <p:cNvSpPr txBox="1"/>
          <p:nvPr/>
        </p:nvSpPr>
        <p:spPr>
          <a:xfrm>
            <a:off x="4254341" y="44850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9485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19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2024-08-14T09:04:46Z</dcterms:created>
  <dcterms:modified xsi:type="dcterms:W3CDTF">2024-08-15T10:28:31Z</dcterms:modified>
</cp:coreProperties>
</file>