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AA75C5-20F7-430C-81E3-B708B7771884}" v="90" dt="2024-07-12T12:01:22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Student] Jade Nassif" userId="6c403966-f5fd-48e7-a085-2e37293d9d10" providerId="ADAL" clId="{93AA75C5-20F7-430C-81E3-B708B7771884}"/>
    <pc:docChg chg="undo custSel addSld delSld modSld sldOrd">
      <pc:chgData name="[Student] Jade Nassif" userId="6c403966-f5fd-48e7-a085-2e37293d9d10" providerId="ADAL" clId="{93AA75C5-20F7-430C-81E3-B708B7771884}" dt="2024-08-09T13:11:52.344" v="2503" actId="478"/>
      <pc:docMkLst>
        <pc:docMk/>
      </pc:docMkLst>
      <pc:sldChg chg="addSp delSp modSp new mod">
        <pc:chgData name="[Student] Jade Nassif" userId="6c403966-f5fd-48e7-a085-2e37293d9d10" providerId="ADAL" clId="{93AA75C5-20F7-430C-81E3-B708B7771884}" dt="2024-08-09T13:11:52.344" v="2503" actId="478"/>
        <pc:sldMkLst>
          <pc:docMk/>
          <pc:sldMk cId="4289614447" sldId="256"/>
        </pc:sldMkLst>
        <pc:spChg chg="add mod">
          <ac:chgData name="[Student] Jade Nassif" userId="6c403966-f5fd-48e7-a085-2e37293d9d10" providerId="ADAL" clId="{93AA75C5-20F7-430C-81E3-B708B7771884}" dt="2024-07-12T11:32:04.910" v="826" actId="20577"/>
          <ac:spMkLst>
            <pc:docMk/>
            <pc:sldMk cId="4289614447" sldId="256"/>
            <ac:spMk id="2" creationId="{0C62059E-7AFF-306B-1033-803B2216CBC8}"/>
          </ac:spMkLst>
        </pc:spChg>
        <pc:spChg chg="del">
          <ac:chgData name="[Student] Jade Nassif" userId="6c403966-f5fd-48e7-a085-2e37293d9d10" providerId="ADAL" clId="{93AA75C5-20F7-430C-81E3-B708B7771884}" dt="2024-07-11T15:29:11.053" v="1" actId="478"/>
          <ac:spMkLst>
            <pc:docMk/>
            <pc:sldMk cId="4289614447" sldId="256"/>
            <ac:spMk id="2" creationId="{93995D7A-49AE-4757-8919-79C15B0FF0D5}"/>
          </ac:spMkLst>
        </pc:spChg>
        <pc:spChg chg="del">
          <ac:chgData name="[Student] Jade Nassif" userId="6c403966-f5fd-48e7-a085-2e37293d9d10" providerId="ADAL" clId="{93AA75C5-20F7-430C-81E3-B708B7771884}" dt="2024-07-11T15:29:18.310" v="2" actId="478"/>
          <ac:spMkLst>
            <pc:docMk/>
            <pc:sldMk cId="4289614447" sldId="256"/>
            <ac:spMk id="3" creationId="{46DC880C-2126-3B29-6B44-7275DD810773}"/>
          </ac:spMkLst>
        </pc:spChg>
        <pc:spChg chg="add mod">
          <ac:chgData name="[Student] Jade Nassif" userId="6c403966-f5fd-48e7-a085-2e37293d9d10" providerId="ADAL" clId="{93AA75C5-20F7-430C-81E3-B708B7771884}" dt="2024-07-12T11:36:33.496" v="1192"/>
          <ac:spMkLst>
            <pc:docMk/>
            <pc:sldMk cId="4289614447" sldId="256"/>
            <ac:spMk id="4" creationId="{8932F9BF-61BF-4C5D-4D2D-B30A7C81E291}"/>
          </ac:spMkLst>
        </pc:spChg>
        <pc:spChg chg="add mod">
          <ac:chgData name="[Student] Jade Nassif" userId="6c403966-f5fd-48e7-a085-2e37293d9d10" providerId="ADAL" clId="{93AA75C5-20F7-430C-81E3-B708B7771884}" dt="2024-07-12T11:34:01.958" v="1162" actId="20577"/>
          <ac:spMkLst>
            <pc:docMk/>
            <pc:sldMk cId="4289614447" sldId="256"/>
            <ac:spMk id="5" creationId="{555B1DA8-7A33-C0CD-3044-6535A7ACADA9}"/>
          </ac:spMkLst>
        </pc:spChg>
        <pc:spChg chg="add mod">
          <ac:chgData name="[Student] Jade Nassif" userId="6c403966-f5fd-48e7-a085-2e37293d9d10" providerId="ADAL" clId="{93AA75C5-20F7-430C-81E3-B708B7771884}" dt="2024-07-12T11:33:35.263" v="1127" actId="20577"/>
          <ac:spMkLst>
            <pc:docMk/>
            <pc:sldMk cId="4289614447" sldId="256"/>
            <ac:spMk id="11" creationId="{2453A504-B2F7-DFF4-AABC-AF542782AA4D}"/>
          </ac:spMkLst>
        </pc:spChg>
        <pc:graphicFrameChg chg="add del mod">
          <ac:chgData name="[Student] Jade Nassif" userId="6c403966-f5fd-48e7-a085-2e37293d9d10" providerId="ADAL" clId="{93AA75C5-20F7-430C-81E3-B708B7771884}" dt="2024-07-11T15:36:04.757" v="67" actId="3680"/>
          <ac:graphicFrameMkLst>
            <pc:docMk/>
            <pc:sldMk cId="4289614447" sldId="256"/>
            <ac:graphicFrameMk id="5" creationId="{F488A150-3D19-7C47-43E6-3A80F546ADE8}"/>
          </ac:graphicFrameMkLst>
        </pc:graphicFrameChg>
        <pc:graphicFrameChg chg="add mod modGraphic">
          <ac:chgData name="[Student] Jade Nassif" userId="6c403966-f5fd-48e7-a085-2e37293d9d10" providerId="ADAL" clId="{93AA75C5-20F7-430C-81E3-B708B7771884}" dt="2024-07-12T11:30:47.033" v="613" actId="1076"/>
          <ac:graphicFrameMkLst>
            <pc:docMk/>
            <pc:sldMk cId="4289614447" sldId="256"/>
            <ac:graphicFrameMk id="6" creationId="{1EB951E8-56C3-CE87-3AC4-07C831E22541}"/>
          </ac:graphicFrameMkLst>
        </pc:graphicFrameChg>
        <pc:picChg chg="add mod ord">
          <ac:chgData name="[Student] Jade Nassif" userId="6c403966-f5fd-48e7-a085-2e37293d9d10" providerId="ADAL" clId="{93AA75C5-20F7-430C-81E3-B708B7771884}" dt="2024-07-12T11:33:14.728" v="1120" actId="1037"/>
          <ac:picMkLst>
            <pc:docMk/>
            <pc:sldMk cId="4289614447" sldId="256"/>
            <ac:picMk id="3" creationId="{EF3F3CB8-940A-FA14-8979-A8E112570B13}"/>
          </ac:picMkLst>
        </pc:picChg>
        <pc:picChg chg="add mod">
          <ac:chgData name="[Student] Jade Nassif" userId="6c403966-f5fd-48e7-a085-2e37293d9d10" providerId="ADAL" clId="{93AA75C5-20F7-430C-81E3-B708B7771884}" dt="2024-07-12T11:30:49.904" v="614" actId="1076"/>
          <ac:picMkLst>
            <pc:docMk/>
            <pc:sldMk cId="4289614447" sldId="256"/>
            <ac:picMk id="8" creationId="{3DF315B2-400D-65C0-5EEB-E4EC1A8F844F}"/>
          </ac:picMkLst>
        </pc:picChg>
        <pc:picChg chg="add del">
          <ac:chgData name="[Student] Jade Nassif" userId="6c403966-f5fd-48e7-a085-2e37293d9d10" providerId="ADAL" clId="{93AA75C5-20F7-430C-81E3-B708B7771884}" dt="2024-08-09T13:11:04.054" v="2500" actId="478"/>
          <ac:picMkLst>
            <pc:docMk/>
            <pc:sldMk cId="4289614447" sldId="256"/>
            <ac:picMk id="9" creationId="{95B5631B-8822-366B-7FAB-AD53F9C88BA0}"/>
          </ac:picMkLst>
        </pc:picChg>
        <pc:picChg chg="add mod">
          <ac:chgData name="[Student] Jade Nassif" userId="6c403966-f5fd-48e7-a085-2e37293d9d10" providerId="ADAL" clId="{93AA75C5-20F7-430C-81E3-B708B7771884}" dt="2024-07-12T11:31:22.905" v="807" actId="1038"/>
          <ac:picMkLst>
            <pc:docMk/>
            <pc:sldMk cId="4289614447" sldId="256"/>
            <ac:picMk id="10" creationId="{97347FEC-334B-3F43-95DC-5FEF44E8B030}"/>
          </ac:picMkLst>
        </pc:picChg>
        <pc:picChg chg="add mod">
          <ac:chgData name="[Student] Jade Nassif" userId="6c403966-f5fd-48e7-a085-2e37293d9d10" providerId="ADAL" clId="{93AA75C5-20F7-430C-81E3-B708B7771884}" dt="2024-07-12T11:33:07.923" v="1024" actId="1037"/>
          <ac:picMkLst>
            <pc:docMk/>
            <pc:sldMk cId="4289614447" sldId="256"/>
            <ac:picMk id="13" creationId="{313B09F1-E761-3893-5F60-1AC7FF3238D2}"/>
          </ac:picMkLst>
        </pc:picChg>
        <pc:picChg chg="add del mod">
          <ac:chgData name="[Student] Jade Nassif" userId="6c403966-f5fd-48e7-a085-2e37293d9d10" providerId="ADAL" clId="{93AA75C5-20F7-430C-81E3-B708B7771884}" dt="2024-08-09T13:11:52.344" v="2503" actId="478"/>
          <ac:picMkLst>
            <pc:docMk/>
            <pc:sldMk cId="4289614447" sldId="256"/>
            <ac:picMk id="14" creationId="{282B9EA8-6509-C916-FA67-9B7C159F4F15}"/>
          </ac:picMkLst>
        </pc:picChg>
      </pc:sldChg>
      <pc:sldChg chg="addSp delSp modSp new del mod ord">
        <pc:chgData name="[Student] Jade Nassif" userId="6c403966-f5fd-48e7-a085-2e37293d9d10" providerId="ADAL" clId="{93AA75C5-20F7-430C-81E3-B708B7771884}" dt="2024-07-12T13:06:48.839" v="2471" actId="47"/>
        <pc:sldMkLst>
          <pc:docMk/>
          <pc:sldMk cId="1005750700" sldId="257"/>
        </pc:sldMkLst>
        <pc:spChg chg="del">
          <ac:chgData name="[Student] Jade Nassif" userId="6c403966-f5fd-48e7-a085-2e37293d9d10" providerId="ADAL" clId="{93AA75C5-20F7-430C-81E3-B708B7771884}" dt="2024-07-11T18:22:03.768" v="206" actId="478"/>
          <ac:spMkLst>
            <pc:docMk/>
            <pc:sldMk cId="1005750700" sldId="257"/>
            <ac:spMk id="2" creationId="{EA57954B-F19D-2EC6-23A5-51BFA9109702}"/>
          </ac:spMkLst>
        </pc:spChg>
        <pc:spChg chg="del">
          <ac:chgData name="[Student] Jade Nassif" userId="6c403966-f5fd-48e7-a085-2e37293d9d10" providerId="ADAL" clId="{93AA75C5-20F7-430C-81E3-B708B7771884}" dt="2024-07-11T18:22:03.768" v="206" actId="478"/>
          <ac:spMkLst>
            <pc:docMk/>
            <pc:sldMk cId="1005750700" sldId="257"/>
            <ac:spMk id="3" creationId="{A6799AD8-F01C-6249-36EE-A712419E333D}"/>
          </ac:spMkLst>
        </pc:spChg>
        <pc:picChg chg="add mod">
          <ac:chgData name="[Student] Jade Nassif" userId="6c403966-f5fd-48e7-a085-2e37293d9d10" providerId="ADAL" clId="{93AA75C5-20F7-430C-81E3-B708B7771884}" dt="2024-07-11T18:23:08.161" v="213" actId="1076"/>
          <ac:picMkLst>
            <pc:docMk/>
            <pc:sldMk cId="1005750700" sldId="257"/>
            <ac:picMk id="5" creationId="{43EFA51C-E98B-ADB1-635C-85C3E7D3A6F0}"/>
          </ac:picMkLst>
        </pc:picChg>
        <pc:picChg chg="add mod">
          <ac:chgData name="[Student] Jade Nassif" userId="6c403966-f5fd-48e7-a085-2e37293d9d10" providerId="ADAL" clId="{93AA75C5-20F7-430C-81E3-B708B7771884}" dt="2024-07-11T18:28:23.300" v="607" actId="1076"/>
          <ac:picMkLst>
            <pc:docMk/>
            <pc:sldMk cId="1005750700" sldId="257"/>
            <ac:picMk id="7" creationId="{35B4DEFA-CE9E-9F2A-954D-23FB8A4D6DB3}"/>
          </ac:picMkLst>
        </pc:picChg>
        <pc:picChg chg="add mod ord">
          <ac:chgData name="[Student] Jade Nassif" userId="6c403966-f5fd-48e7-a085-2e37293d9d10" providerId="ADAL" clId="{93AA75C5-20F7-430C-81E3-B708B7771884}" dt="2024-07-12T11:48:23.620" v="1695" actId="1076"/>
          <ac:picMkLst>
            <pc:docMk/>
            <pc:sldMk cId="1005750700" sldId="257"/>
            <ac:picMk id="9" creationId="{4C4DCEF0-F682-C1D5-7955-D73F8985D5A4}"/>
          </ac:picMkLst>
        </pc:picChg>
        <pc:picChg chg="add mod ord">
          <ac:chgData name="[Student] Jade Nassif" userId="6c403966-f5fd-48e7-a085-2e37293d9d10" providerId="ADAL" clId="{93AA75C5-20F7-430C-81E3-B708B7771884}" dt="2024-07-11T18:28:23.300" v="607" actId="1076"/>
          <ac:picMkLst>
            <pc:docMk/>
            <pc:sldMk cId="1005750700" sldId="257"/>
            <ac:picMk id="10" creationId="{4295DAC6-DBB5-036E-0C51-8CBE9EB9C65B}"/>
          </ac:picMkLst>
        </pc:picChg>
      </pc:sldChg>
      <pc:sldChg chg="addSp delSp modSp new mod ord">
        <pc:chgData name="[Student] Jade Nassif" userId="6c403966-f5fd-48e7-a085-2e37293d9d10" providerId="ADAL" clId="{93AA75C5-20F7-430C-81E3-B708B7771884}" dt="2024-07-12T11:53:40.248" v="1962" actId="1076"/>
        <pc:sldMkLst>
          <pc:docMk/>
          <pc:sldMk cId="1644764424" sldId="258"/>
        </pc:sldMkLst>
        <pc:spChg chg="del mod">
          <ac:chgData name="[Student] Jade Nassif" userId="6c403966-f5fd-48e7-a085-2e37293d9d10" providerId="ADAL" clId="{93AA75C5-20F7-430C-81E3-B708B7771884}" dt="2024-07-12T11:45:45.730" v="1683" actId="478"/>
          <ac:spMkLst>
            <pc:docMk/>
            <pc:sldMk cId="1644764424" sldId="258"/>
            <ac:spMk id="2" creationId="{5252CC29-D569-AD9F-1FEC-30688942064E}"/>
          </ac:spMkLst>
        </pc:spChg>
        <pc:spChg chg="del">
          <ac:chgData name="[Student] Jade Nassif" userId="6c403966-f5fd-48e7-a085-2e37293d9d10" providerId="ADAL" clId="{93AA75C5-20F7-430C-81E3-B708B7771884}" dt="2024-07-12T11:45:45.730" v="1683" actId="478"/>
          <ac:spMkLst>
            <pc:docMk/>
            <pc:sldMk cId="1644764424" sldId="258"/>
            <ac:spMk id="3" creationId="{7177A581-63EC-6FD5-80CC-79E41EC87386}"/>
          </ac:spMkLst>
        </pc:spChg>
        <pc:spChg chg="add mod">
          <ac:chgData name="[Student] Jade Nassif" userId="6c403966-f5fd-48e7-a085-2e37293d9d10" providerId="ADAL" clId="{93AA75C5-20F7-430C-81E3-B708B7771884}" dt="2024-07-12T11:53:40.248" v="1962" actId="1076"/>
          <ac:spMkLst>
            <pc:docMk/>
            <pc:sldMk cId="1644764424" sldId="258"/>
            <ac:spMk id="8" creationId="{1988F446-BDC7-4AB7-387C-71642FE5CC87}"/>
          </ac:spMkLst>
        </pc:spChg>
        <pc:spChg chg="add mod">
          <ac:chgData name="[Student] Jade Nassif" userId="6c403966-f5fd-48e7-a085-2e37293d9d10" providerId="ADAL" clId="{93AA75C5-20F7-430C-81E3-B708B7771884}" dt="2024-07-12T11:53:35.057" v="1961" actId="1076"/>
          <ac:spMkLst>
            <pc:docMk/>
            <pc:sldMk cId="1644764424" sldId="258"/>
            <ac:spMk id="11" creationId="{447B112C-F3AD-D0C1-96D6-4C1D5E6A98C8}"/>
          </ac:spMkLst>
        </pc:spChg>
        <pc:picChg chg="add mod">
          <ac:chgData name="[Student] Jade Nassif" userId="6c403966-f5fd-48e7-a085-2e37293d9d10" providerId="ADAL" clId="{93AA75C5-20F7-430C-81E3-B708B7771884}" dt="2024-07-12T11:52:54.322" v="1926" actId="14100"/>
          <ac:picMkLst>
            <pc:docMk/>
            <pc:sldMk cId="1644764424" sldId="258"/>
            <ac:picMk id="5" creationId="{460E180D-1498-E141-EE65-CC42454C0AB4}"/>
          </ac:picMkLst>
        </pc:picChg>
        <pc:picChg chg="add mod">
          <ac:chgData name="[Student] Jade Nassif" userId="6c403966-f5fd-48e7-a085-2e37293d9d10" providerId="ADAL" clId="{93AA75C5-20F7-430C-81E3-B708B7771884}" dt="2024-07-12T11:53:16.830" v="1933" actId="1076"/>
          <ac:picMkLst>
            <pc:docMk/>
            <pc:sldMk cId="1644764424" sldId="258"/>
            <ac:picMk id="7" creationId="{094D1DE0-5DC4-41D0-DEE0-D1894D01CE3A}"/>
          </ac:picMkLst>
        </pc:picChg>
        <pc:picChg chg="add mod">
          <ac:chgData name="[Student] Jade Nassif" userId="6c403966-f5fd-48e7-a085-2e37293d9d10" providerId="ADAL" clId="{93AA75C5-20F7-430C-81E3-B708B7771884}" dt="2024-07-12T11:53:01.885" v="1931" actId="1076"/>
          <ac:picMkLst>
            <pc:docMk/>
            <pc:sldMk cId="1644764424" sldId="258"/>
            <ac:picMk id="10" creationId="{EEBC9BF2-5445-1ED1-6C00-D98C0F18C7A0}"/>
          </ac:picMkLst>
        </pc:picChg>
      </pc:sldChg>
      <pc:sldChg chg="addSp delSp modSp add mod">
        <pc:chgData name="[Student] Jade Nassif" userId="6c403966-f5fd-48e7-a085-2e37293d9d10" providerId="ADAL" clId="{93AA75C5-20F7-430C-81E3-B708B7771884}" dt="2024-07-12T11:43:57.404" v="1659" actId="20577"/>
        <pc:sldMkLst>
          <pc:docMk/>
          <pc:sldMk cId="2394603450" sldId="259"/>
        </pc:sldMkLst>
        <pc:spChg chg="mod">
          <ac:chgData name="[Student] Jade Nassif" userId="6c403966-f5fd-48e7-a085-2e37293d9d10" providerId="ADAL" clId="{93AA75C5-20F7-430C-81E3-B708B7771884}" dt="2024-07-12T11:37:47.118" v="1208" actId="20577"/>
          <ac:spMkLst>
            <pc:docMk/>
            <pc:sldMk cId="2394603450" sldId="259"/>
            <ac:spMk id="4" creationId="{8932F9BF-61BF-4C5D-4D2D-B30A7C81E291}"/>
          </ac:spMkLst>
        </pc:spChg>
        <pc:spChg chg="mod">
          <ac:chgData name="[Student] Jade Nassif" userId="6c403966-f5fd-48e7-a085-2e37293d9d10" providerId="ADAL" clId="{93AA75C5-20F7-430C-81E3-B708B7771884}" dt="2024-07-12T11:43:57.404" v="1659" actId="20577"/>
          <ac:spMkLst>
            <pc:docMk/>
            <pc:sldMk cId="2394603450" sldId="259"/>
            <ac:spMk id="5" creationId="{555B1DA8-7A33-C0CD-3044-6535A7ACADA9}"/>
          </ac:spMkLst>
        </pc:spChg>
        <pc:spChg chg="mod">
          <ac:chgData name="[Student] Jade Nassif" userId="6c403966-f5fd-48e7-a085-2e37293d9d10" providerId="ADAL" clId="{93AA75C5-20F7-430C-81E3-B708B7771884}" dt="2024-07-12T11:41:10.428" v="1273" actId="20577"/>
          <ac:spMkLst>
            <pc:docMk/>
            <pc:sldMk cId="2394603450" sldId="259"/>
            <ac:spMk id="11" creationId="{2453A504-B2F7-DFF4-AABC-AF542782AA4D}"/>
          </ac:spMkLst>
        </pc:spChg>
        <pc:graphicFrameChg chg="modGraphic">
          <ac:chgData name="[Student] Jade Nassif" userId="6c403966-f5fd-48e7-a085-2e37293d9d10" providerId="ADAL" clId="{93AA75C5-20F7-430C-81E3-B708B7771884}" dt="2024-07-12T11:40:58.542" v="1247" actId="20577"/>
          <ac:graphicFrameMkLst>
            <pc:docMk/>
            <pc:sldMk cId="2394603450" sldId="259"/>
            <ac:graphicFrameMk id="6" creationId="{1EB951E8-56C3-CE87-3AC4-07C831E22541}"/>
          </ac:graphicFrameMkLst>
        </pc:graphicFrameChg>
        <pc:picChg chg="del">
          <ac:chgData name="[Student] Jade Nassif" userId="6c403966-f5fd-48e7-a085-2e37293d9d10" providerId="ADAL" clId="{93AA75C5-20F7-430C-81E3-B708B7771884}" dt="2024-07-12T11:41:43.733" v="1296" actId="478"/>
          <ac:picMkLst>
            <pc:docMk/>
            <pc:sldMk cId="2394603450" sldId="259"/>
            <ac:picMk id="3" creationId="{EF3F3CB8-940A-FA14-8979-A8E112570B13}"/>
          </ac:picMkLst>
        </pc:picChg>
        <pc:picChg chg="del">
          <ac:chgData name="[Student] Jade Nassif" userId="6c403966-f5fd-48e7-a085-2e37293d9d10" providerId="ADAL" clId="{93AA75C5-20F7-430C-81E3-B708B7771884}" dt="2024-07-12T11:41:40.487" v="1295" actId="478"/>
          <ac:picMkLst>
            <pc:docMk/>
            <pc:sldMk cId="2394603450" sldId="259"/>
            <ac:picMk id="8" creationId="{3DF315B2-400D-65C0-5EEB-E4EC1A8F844F}"/>
          </ac:picMkLst>
        </pc:picChg>
        <pc:picChg chg="add mod">
          <ac:chgData name="[Student] Jade Nassif" userId="6c403966-f5fd-48e7-a085-2e37293d9d10" providerId="ADAL" clId="{93AA75C5-20F7-430C-81E3-B708B7771884}" dt="2024-07-12T11:41:56.607" v="1302" actId="14100"/>
          <ac:picMkLst>
            <pc:docMk/>
            <pc:sldMk cId="2394603450" sldId="259"/>
            <ac:picMk id="9" creationId="{B7284B54-ED6A-CF25-DA18-76062B701393}"/>
          </ac:picMkLst>
        </pc:picChg>
        <pc:picChg chg="del">
          <ac:chgData name="[Student] Jade Nassif" userId="6c403966-f5fd-48e7-a085-2e37293d9d10" providerId="ADAL" clId="{93AA75C5-20F7-430C-81E3-B708B7771884}" dt="2024-07-12T11:41:45.006" v="1297" actId="478"/>
          <ac:picMkLst>
            <pc:docMk/>
            <pc:sldMk cId="2394603450" sldId="259"/>
            <ac:picMk id="10" creationId="{97347FEC-334B-3F43-95DC-5FEF44E8B030}"/>
          </ac:picMkLst>
        </pc:picChg>
        <pc:picChg chg="del">
          <ac:chgData name="[Student] Jade Nassif" userId="6c403966-f5fd-48e7-a085-2e37293d9d10" providerId="ADAL" clId="{93AA75C5-20F7-430C-81E3-B708B7771884}" dt="2024-07-12T11:41:46.446" v="1298" actId="478"/>
          <ac:picMkLst>
            <pc:docMk/>
            <pc:sldMk cId="2394603450" sldId="259"/>
            <ac:picMk id="13" creationId="{313B09F1-E761-3893-5F60-1AC7FF3238D2}"/>
          </ac:picMkLst>
        </pc:picChg>
        <pc:picChg chg="add mod">
          <ac:chgData name="[Student] Jade Nassif" userId="6c403966-f5fd-48e7-a085-2e37293d9d10" providerId="ADAL" clId="{93AA75C5-20F7-430C-81E3-B708B7771884}" dt="2024-07-12T11:42:25.605" v="1414" actId="1038"/>
          <ac:picMkLst>
            <pc:docMk/>
            <pc:sldMk cId="2394603450" sldId="259"/>
            <ac:picMk id="14" creationId="{193F075E-0F93-F58C-15E0-C853848FF0FC}"/>
          </ac:picMkLst>
        </pc:picChg>
        <pc:picChg chg="add mod">
          <ac:chgData name="[Student] Jade Nassif" userId="6c403966-f5fd-48e7-a085-2e37293d9d10" providerId="ADAL" clId="{93AA75C5-20F7-430C-81E3-B708B7771884}" dt="2024-07-12T11:42:38.217" v="1506" actId="1036"/>
          <ac:picMkLst>
            <pc:docMk/>
            <pc:sldMk cId="2394603450" sldId="259"/>
            <ac:picMk id="15" creationId="{A67A0CCE-7880-6EAD-90D5-99E238552BAF}"/>
          </ac:picMkLst>
        </pc:picChg>
        <pc:picChg chg="add mod">
          <ac:chgData name="[Student] Jade Nassif" userId="6c403966-f5fd-48e7-a085-2e37293d9d10" providerId="ADAL" clId="{93AA75C5-20F7-430C-81E3-B708B7771884}" dt="2024-07-12T11:43:29.582" v="1653" actId="1037"/>
          <ac:picMkLst>
            <pc:docMk/>
            <pc:sldMk cId="2394603450" sldId="259"/>
            <ac:picMk id="17" creationId="{F3B50A15-7435-5C55-2E7B-CF1654463F0F}"/>
          </ac:picMkLst>
        </pc:picChg>
      </pc:sldChg>
      <pc:sldChg chg="addSp delSp modSp new mod ord">
        <pc:chgData name="[Student] Jade Nassif" userId="6c403966-f5fd-48e7-a085-2e37293d9d10" providerId="ADAL" clId="{93AA75C5-20F7-430C-81E3-B708B7771884}" dt="2024-07-16T16:29:00.531" v="2498" actId="20577"/>
        <pc:sldMkLst>
          <pc:docMk/>
          <pc:sldMk cId="2153252916" sldId="260"/>
        </pc:sldMkLst>
        <pc:spChg chg="del">
          <ac:chgData name="[Student] Jade Nassif" userId="6c403966-f5fd-48e7-a085-2e37293d9d10" providerId="ADAL" clId="{93AA75C5-20F7-430C-81E3-B708B7771884}" dt="2024-07-12T11:48:35.819" v="1699" actId="478"/>
          <ac:spMkLst>
            <pc:docMk/>
            <pc:sldMk cId="2153252916" sldId="260"/>
            <ac:spMk id="2" creationId="{7EBBF678-F43F-BA72-6904-582D90087767}"/>
          </ac:spMkLst>
        </pc:spChg>
        <pc:spChg chg="del">
          <ac:chgData name="[Student] Jade Nassif" userId="6c403966-f5fd-48e7-a085-2e37293d9d10" providerId="ADAL" clId="{93AA75C5-20F7-430C-81E3-B708B7771884}" dt="2024-07-12T11:48:35.819" v="1699" actId="478"/>
          <ac:spMkLst>
            <pc:docMk/>
            <pc:sldMk cId="2153252916" sldId="260"/>
            <ac:spMk id="3" creationId="{C13DD0B9-5FF4-6DCD-41F1-612DF46B20F1}"/>
          </ac:spMkLst>
        </pc:spChg>
        <pc:spChg chg="add mod">
          <ac:chgData name="[Student] Jade Nassif" userId="6c403966-f5fd-48e7-a085-2e37293d9d10" providerId="ADAL" clId="{93AA75C5-20F7-430C-81E3-B708B7771884}" dt="2024-07-16T16:29:00.531" v="2498" actId="20577"/>
          <ac:spMkLst>
            <pc:docMk/>
            <pc:sldMk cId="2153252916" sldId="260"/>
            <ac:spMk id="4" creationId="{4FD17F67-ED6E-6A98-88A5-C346AA516F60}"/>
          </ac:spMkLst>
        </pc:spChg>
        <pc:spChg chg="add mod">
          <ac:chgData name="[Student] Jade Nassif" userId="6c403966-f5fd-48e7-a085-2e37293d9d10" providerId="ADAL" clId="{93AA75C5-20F7-430C-81E3-B708B7771884}" dt="2024-07-12T11:48:36.201" v="1700"/>
          <ac:spMkLst>
            <pc:docMk/>
            <pc:sldMk cId="2153252916" sldId="260"/>
            <ac:spMk id="6" creationId="{F255815C-8FC0-20F0-EC68-67FD160DD805}"/>
          </ac:spMkLst>
        </pc:spChg>
        <pc:spChg chg="add mod">
          <ac:chgData name="[Student] Jade Nassif" userId="6c403966-f5fd-48e7-a085-2e37293d9d10" providerId="ADAL" clId="{93AA75C5-20F7-430C-81E3-B708B7771884}" dt="2024-07-12T12:01:22.344" v="2470" actId="20577"/>
          <ac:spMkLst>
            <pc:docMk/>
            <pc:sldMk cId="2153252916" sldId="260"/>
            <ac:spMk id="9" creationId="{7D84C42B-CBD6-3C14-943F-C21FCC3AAFAC}"/>
          </ac:spMkLst>
        </pc:spChg>
        <pc:spChg chg="add mod">
          <ac:chgData name="[Student] Jade Nassif" userId="6c403966-f5fd-48e7-a085-2e37293d9d10" providerId="ADAL" clId="{93AA75C5-20F7-430C-81E3-B708B7771884}" dt="2024-07-12T12:01:17.452" v="2468" actId="20577"/>
          <ac:spMkLst>
            <pc:docMk/>
            <pc:sldMk cId="2153252916" sldId="260"/>
            <ac:spMk id="12" creationId="{58BF4BE2-7DEB-1738-8B30-89AC300661E8}"/>
          </ac:spMkLst>
        </pc:spChg>
        <pc:graphicFrameChg chg="add mod modGraphic">
          <ac:chgData name="[Student] Jade Nassif" userId="6c403966-f5fd-48e7-a085-2e37293d9d10" providerId="ADAL" clId="{93AA75C5-20F7-430C-81E3-B708B7771884}" dt="2024-07-12T11:50:14.827" v="1781" actId="20577"/>
          <ac:graphicFrameMkLst>
            <pc:docMk/>
            <pc:sldMk cId="2153252916" sldId="260"/>
            <ac:graphicFrameMk id="5" creationId="{A2286CED-38EE-A24A-8A32-11BE692954A9}"/>
          </ac:graphicFrameMkLst>
        </pc:graphicFrameChg>
        <pc:picChg chg="add mod">
          <ac:chgData name="[Student] Jade Nassif" userId="6c403966-f5fd-48e7-a085-2e37293d9d10" providerId="ADAL" clId="{93AA75C5-20F7-430C-81E3-B708B7771884}" dt="2024-07-12T11:50:43.912" v="1784" actId="1076"/>
          <ac:picMkLst>
            <pc:docMk/>
            <pc:sldMk cId="2153252916" sldId="260"/>
            <ac:picMk id="7" creationId="{13F8B705-AC4D-5858-B48A-0701C8EA4CB4}"/>
          </ac:picMkLst>
        </pc:picChg>
        <pc:picChg chg="add mod modCrop">
          <ac:chgData name="[Student] Jade Nassif" userId="6c403966-f5fd-48e7-a085-2e37293d9d10" providerId="ADAL" clId="{93AA75C5-20F7-430C-81E3-B708B7771884}" dt="2024-07-12T11:58:08.677" v="2268" actId="1038"/>
          <ac:picMkLst>
            <pc:docMk/>
            <pc:sldMk cId="2153252916" sldId="260"/>
            <ac:picMk id="8" creationId="{D51EC396-20F0-191F-B8CB-98207BE95DDA}"/>
          </ac:picMkLst>
        </pc:picChg>
        <pc:picChg chg="add mod">
          <ac:chgData name="[Student] Jade Nassif" userId="6c403966-f5fd-48e7-a085-2e37293d9d10" providerId="ADAL" clId="{93AA75C5-20F7-430C-81E3-B708B7771884}" dt="2024-07-12T11:57:36.913" v="1986" actId="1076"/>
          <ac:picMkLst>
            <pc:docMk/>
            <pc:sldMk cId="2153252916" sldId="260"/>
            <ac:picMk id="10" creationId="{AC1A7CCD-E5C7-96E2-C464-CD04121F4E09}"/>
          </ac:picMkLst>
        </pc:picChg>
        <pc:picChg chg="add mod">
          <ac:chgData name="[Student] Jade Nassif" userId="6c403966-f5fd-48e7-a085-2e37293d9d10" providerId="ADAL" clId="{93AA75C5-20F7-430C-81E3-B708B7771884}" dt="2024-07-12T11:58:37.030" v="2398" actId="1038"/>
          <ac:picMkLst>
            <pc:docMk/>
            <pc:sldMk cId="2153252916" sldId="260"/>
            <ac:picMk id="11" creationId="{7BCCD849-EE2F-FCF2-FCC6-BB45C5A3841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7274-E069-7812-F59E-ED980E713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F1CAE-3BB1-70A0-1702-76B8D6D40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76EF3-D381-57A4-0B3E-D0BF41DD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84F1-C503-49B9-A437-639F3C471EA7}" type="datetimeFigureOut">
              <a:rPr lang="en-US" smtClean="0"/>
              <a:t>09-Aug-24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A0E29-BD27-9414-ADE4-F1B780A2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E2F2C-A37D-36B4-94D1-6BE4285E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4620-862C-4101-A578-C54A7D63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1A1E-D355-C951-9429-4F73AAA4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08A3B-7D56-2903-5385-113A006E5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F15DF-DC1D-22CB-54D6-DA499CA6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84F1-C503-49B9-A437-639F3C471EA7}" type="datetimeFigureOut">
              <a:rPr lang="en-US" smtClean="0"/>
              <a:t>09-Aug-24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CD8EA-9E58-AA29-3DC3-86847BA9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7FD23-0D92-B79B-E466-36C55BCA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4620-862C-4101-A578-C54A7D63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9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FD200-D784-A893-0A23-D4BBAEC51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56FB9-CA2A-28F5-CE96-939AFAD6B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F283D-3066-4F72-57F9-6F483035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84F1-C503-49B9-A437-639F3C471EA7}" type="datetimeFigureOut">
              <a:rPr lang="en-US" smtClean="0"/>
              <a:t>09-Aug-24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168B5-16B8-2D19-1976-783B5E71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CC23-B76B-204C-74C5-B8200654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4620-862C-4101-A578-C54A7D63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2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0B62-31F5-5ADE-CDA8-835F4B7E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F7C63-B518-DC82-B831-3870AC28A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A214B-7410-B773-0ACF-78A34C5F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84F1-C503-49B9-A437-639F3C471EA7}" type="datetimeFigureOut">
              <a:rPr lang="en-US" smtClean="0"/>
              <a:t>09-Aug-24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F190A-D6D0-8978-EB4D-87A9C760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51277-6418-8ECA-43A3-089134AA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4620-862C-4101-A578-C54A7D63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9918-B5E8-8667-C9AD-93AE40731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34F73-D255-EEB1-F648-FB0E2198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70A7-1AE7-37B9-F552-012AB67A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84F1-C503-49B9-A437-639F3C471EA7}" type="datetimeFigureOut">
              <a:rPr lang="en-US" smtClean="0"/>
              <a:t>09-Aug-24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4167D-357F-8AF3-4571-BE5F1D54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A85AF-FEEA-97AF-9EE3-EE42A90B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4620-862C-4101-A578-C54A7D63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1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D9F1-5C7D-0537-139F-19D019D0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56BD1-6EB1-2243-DAB1-76ED242D3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3C010-DDF1-00A4-7749-0D4F70F28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E3005-B97B-C1EE-851E-96E4FE58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84F1-C503-49B9-A437-639F3C471EA7}" type="datetimeFigureOut">
              <a:rPr lang="en-US" smtClean="0"/>
              <a:t>09-Aug-24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12E67-9FFC-5480-388C-16B47A4F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CC424-1885-97A2-CE8D-533E6823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4620-862C-4101-A578-C54A7D63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2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19B5-FFF4-CA66-C2E3-CB9E66FE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689DB-FDD8-6E54-CBC7-4129B84AE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531B4-2042-850C-9B3A-D49836B12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806A4-9886-D6B2-8B19-CFD176BC2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24C9E-6E29-8031-6D5F-04097C1C3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298901-9BD7-1C37-2B5E-F53EEAAC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84F1-C503-49B9-A437-639F3C471EA7}" type="datetimeFigureOut">
              <a:rPr lang="en-US" smtClean="0"/>
              <a:t>09-Aug-24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4F766-42A1-0150-9A3E-F63B0616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BB181-5700-8BEC-D8F1-3D675CA4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4620-862C-4101-A578-C54A7D63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1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F7CBB-06FB-3718-6EDC-39C0E2BB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4D5C8-831B-2142-4ECA-013081C4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84F1-C503-49B9-A437-639F3C471EA7}" type="datetimeFigureOut">
              <a:rPr lang="en-US" smtClean="0"/>
              <a:t>09-Aug-24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486AB-5197-39F9-A47B-C9A46757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90180-968C-8D8C-E1B9-5FC720E9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4620-862C-4101-A578-C54A7D63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2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6E2C8-3E8D-2345-D16F-0884DBCB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84F1-C503-49B9-A437-639F3C471EA7}" type="datetimeFigureOut">
              <a:rPr lang="en-US" smtClean="0"/>
              <a:t>09-Aug-24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A8A3B0-B73B-C163-6B15-C6A5FF5C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AEBCC-0A4B-D371-8DB0-9DA3DC4B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4620-862C-4101-A578-C54A7D63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5258-9732-A5D5-1413-00173FF0B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333F8-F08E-D3F4-2248-D92B41ACB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BFB6F-F7FF-F35C-ED76-60037FA78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77B23-B7BA-55CF-FB69-18F50E5E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84F1-C503-49B9-A437-639F3C471EA7}" type="datetimeFigureOut">
              <a:rPr lang="en-US" smtClean="0"/>
              <a:t>09-Aug-24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5C4E0-D4F9-04A3-3BCD-166F9AD6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76222-ECBF-94DD-6182-A3AF2E36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4620-862C-4101-A578-C54A7D63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E8D1-E1FE-5331-47B3-64CB738A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00D-0084-3DA0-2D6F-423795713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5E0F9-657D-068C-C40F-FF6648F13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6C2CD-4D0E-0E54-4A52-D3AE9854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84F1-C503-49B9-A437-639F3C471EA7}" type="datetimeFigureOut">
              <a:rPr lang="en-US" smtClean="0"/>
              <a:t>09-Aug-24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92B80-8AC9-4846-3E6F-4728FD94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DF6E8-F4F3-7619-9BF0-6C40EE3B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4620-862C-4101-A578-C54A7D63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2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E979B-8DFD-EBFF-3510-EDFAAE55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4FB11-0543-95AF-5958-CDCA4A9B5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D6B8A-295A-0436-AB6B-D6C82B64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4F84F1-C503-49B9-A437-639F3C471EA7}" type="datetimeFigureOut">
              <a:rPr lang="en-US" smtClean="0"/>
              <a:t>09-Aug-24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8D669-F61E-86DA-CE06-1412277C5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D00C5-27EF-65EB-5973-35537E575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8E4620-862C-4101-A578-C54A7D63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3F3CB8-940A-FA14-8979-A8E112570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4" y="3513747"/>
            <a:ext cx="3998168" cy="20615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32F9BF-61BF-4C5D-4D2D-B30A7C81E291}"/>
              </a:ext>
            </a:extLst>
          </p:cNvPr>
          <p:cNvSpPr txBox="1"/>
          <p:nvPr/>
        </p:nvSpPr>
        <p:spPr>
          <a:xfrm>
            <a:off x="147387" y="238528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1 : Design Mach Number around 8, </a:t>
            </a:r>
            <a:r>
              <a:rPr lang="en-US" dirty="0" err="1"/>
              <a:t>waverider</a:t>
            </a:r>
            <a:r>
              <a:rPr lang="en-US" dirty="0"/>
              <a:t> #10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B951E8-56C3-CE87-3AC4-07C831E22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443819"/>
              </p:ext>
            </p:extLst>
          </p:nvPr>
        </p:nvGraphicFramePr>
        <p:xfrm>
          <a:off x="166709" y="64464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861334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08966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371626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139509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82999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M_design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7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7.907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0.2642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0.0822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0.337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0.7938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3059487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DF315B2-400D-65C0-5EEB-E4EC1A8F8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3" y="1494439"/>
            <a:ext cx="3998168" cy="20615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347FEC-334B-3F43-95DC-5FEF44E8B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03" y="1692644"/>
            <a:ext cx="3373023" cy="19096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53A504-B2F7-DFF4-AABC-AF542782AA4D}"/>
              </a:ext>
            </a:extLst>
          </p:cNvPr>
          <p:cNvSpPr txBox="1"/>
          <p:nvPr/>
        </p:nvSpPr>
        <p:spPr>
          <a:xfrm>
            <a:off x="7866084" y="1864280"/>
            <a:ext cx="3941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 Mach5</a:t>
            </a:r>
          </a:p>
          <a:p>
            <a:r>
              <a:rPr lang="en-US" dirty="0"/>
              <a:t>New shockwave height is h=2.3219 m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3B09F1-E761-3893-5F60-1AC7FF323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922" y="3711959"/>
            <a:ext cx="3255983" cy="15712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62059E-7AFF-306B-1033-803B2216CBC8}"/>
              </a:ext>
            </a:extLst>
          </p:cNvPr>
          <p:cNvSpPr txBox="1"/>
          <p:nvPr/>
        </p:nvSpPr>
        <p:spPr>
          <a:xfrm>
            <a:off x="8691563" y="823913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h=1.876 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B1DA8-7A33-C0CD-3044-6535A7ACADA9}"/>
              </a:ext>
            </a:extLst>
          </p:cNvPr>
          <p:cNvSpPr txBox="1"/>
          <p:nvPr/>
        </p:nvSpPr>
        <p:spPr>
          <a:xfrm>
            <a:off x="7866084" y="4174092"/>
            <a:ext cx="276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 Mach8</a:t>
            </a:r>
          </a:p>
          <a:p>
            <a:r>
              <a:rPr lang="en-US" dirty="0"/>
              <a:t>Shockwave is as designed</a:t>
            </a:r>
          </a:p>
        </p:txBody>
      </p:sp>
    </p:spTree>
    <p:extLst>
      <p:ext uri="{BB962C8B-B14F-4D97-AF65-F5344CB8AC3E}">
        <p14:creationId xmlns:p14="http://schemas.microsoft.com/office/powerpoint/2010/main" val="428961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32F9BF-61BF-4C5D-4D2D-B30A7C81E291}"/>
              </a:ext>
            </a:extLst>
          </p:cNvPr>
          <p:cNvSpPr txBox="1"/>
          <p:nvPr/>
        </p:nvSpPr>
        <p:spPr>
          <a:xfrm>
            <a:off x="147387" y="238528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2 : Design Mach Number around 5, </a:t>
            </a:r>
            <a:r>
              <a:rPr lang="en-US" dirty="0" err="1"/>
              <a:t>waverider</a:t>
            </a:r>
            <a:r>
              <a:rPr lang="en-US" dirty="0"/>
              <a:t> #65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B951E8-56C3-CE87-3AC4-07C831E22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905887"/>
              </p:ext>
            </p:extLst>
          </p:nvPr>
        </p:nvGraphicFramePr>
        <p:xfrm>
          <a:off x="166709" y="64464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861334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08966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371626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139509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82999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M_design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7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5.078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0.234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0.356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0.467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3059487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453A504-B2F7-DFF4-AABC-AF542782AA4D}"/>
              </a:ext>
            </a:extLst>
          </p:cNvPr>
          <p:cNvSpPr txBox="1"/>
          <p:nvPr/>
        </p:nvSpPr>
        <p:spPr>
          <a:xfrm>
            <a:off x="7866084" y="1864280"/>
            <a:ext cx="276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 Mach5</a:t>
            </a:r>
          </a:p>
          <a:p>
            <a:r>
              <a:rPr lang="en-US" dirty="0"/>
              <a:t>Shockwave is as designed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62059E-7AFF-306B-1033-803B2216CBC8}"/>
              </a:ext>
            </a:extLst>
          </p:cNvPr>
          <p:cNvSpPr txBox="1"/>
          <p:nvPr/>
        </p:nvSpPr>
        <p:spPr>
          <a:xfrm>
            <a:off x="8691563" y="823913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h=1.876 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B1DA8-7A33-C0CD-3044-6535A7ACADA9}"/>
              </a:ext>
            </a:extLst>
          </p:cNvPr>
          <p:cNvSpPr txBox="1"/>
          <p:nvPr/>
        </p:nvSpPr>
        <p:spPr>
          <a:xfrm>
            <a:off x="7866084" y="4174092"/>
            <a:ext cx="2532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 Mach8</a:t>
            </a:r>
          </a:p>
          <a:p>
            <a:r>
              <a:rPr lang="en-US" dirty="0"/>
              <a:t>New height is 1.3943 m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284B54-ED6A-CF25-DA18-76062B701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7" y="1685926"/>
            <a:ext cx="4211201" cy="2057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3F075E-0F93-F58C-15E0-C853848FF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446" y="1886300"/>
            <a:ext cx="3472664" cy="17725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7A0CCE-7880-6EAD-90D5-99E238552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67" y="3967177"/>
            <a:ext cx="4211201" cy="2057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B50A15-7435-5C55-2E7B-CF1654463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438" y="4141748"/>
            <a:ext cx="3457575" cy="14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0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0E180D-1498-E141-EE65-CC42454C0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96" y="307908"/>
            <a:ext cx="4263765" cy="3172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4D1DE0-5DC4-41D0-DEE0-D1894D01C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998" y="1471018"/>
            <a:ext cx="4927489" cy="9392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88F446-BDC7-4AB7-387C-71642FE5CC87}"/>
              </a:ext>
            </a:extLst>
          </p:cNvPr>
          <p:cNvSpPr txBox="1"/>
          <p:nvPr/>
        </p:nvSpPr>
        <p:spPr>
          <a:xfrm>
            <a:off x="5159829" y="329565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M_crit</a:t>
            </a:r>
            <a:r>
              <a:rPr lang="en-US" dirty="0"/>
              <a:t>=6.1027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C9BF2-5445-1ED1-6C00-D98C0F18C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09" y="3521761"/>
            <a:ext cx="4395752" cy="3214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7B112C-F3AD-D0C1-96D6-4C1D5E6A98C8}"/>
                  </a:ext>
                </a:extLst>
              </p:cNvPr>
              <p:cNvSpPr txBox="1"/>
              <p:nvPr/>
            </p:nvSpPr>
            <p:spPr>
              <a:xfrm>
                <a:off x="7515807" y="2593911"/>
                <a:ext cx="164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relation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7B112C-F3AD-D0C1-96D6-4C1D5E6A9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807" y="2593911"/>
                <a:ext cx="1649554" cy="369332"/>
              </a:xfrm>
              <a:prstGeom prst="rect">
                <a:avLst/>
              </a:prstGeom>
              <a:blipFill>
                <a:blip r:embed="rId5"/>
                <a:stretch>
                  <a:fillRect t="-8333" r="-258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76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D17F67-ED6E-6A98-88A5-C346AA516F60}"/>
              </a:ext>
            </a:extLst>
          </p:cNvPr>
          <p:cNvSpPr txBox="1"/>
          <p:nvPr/>
        </p:nvSpPr>
        <p:spPr>
          <a:xfrm>
            <a:off x="147387" y="238528"/>
            <a:ext cx="622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Case 3 : Design Mach Number around </a:t>
            </a:r>
            <a:r>
              <a:rPr lang="en-US" dirty="0" err="1"/>
              <a:t>M_crit</a:t>
            </a:r>
            <a:r>
              <a:rPr lang="en-US" dirty="0"/>
              <a:t>, </a:t>
            </a:r>
            <a:r>
              <a:rPr lang="en-US" dirty="0" err="1"/>
              <a:t>waverider</a:t>
            </a:r>
            <a:r>
              <a:rPr lang="en-US" dirty="0"/>
              <a:t> #100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286CED-38EE-A24A-8A32-11BE69295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401417"/>
              </p:ext>
            </p:extLst>
          </p:nvPr>
        </p:nvGraphicFramePr>
        <p:xfrm>
          <a:off x="166709" y="64464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861334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08966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371626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139509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82999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M_design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57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6.173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0.409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0.165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0.073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0.853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305948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55815C-8FC0-20F0-EC68-67FD160DD805}"/>
              </a:ext>
            </a:extLst>
          </p:cNvPr>
          <p:cNvSpPr txBox="1"/>
          <p:nvPr/>
        </p:nvSpPr>
        <p:spPr>
          <a:xfrm>
            <a:off x="8691563" y="823913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h=1.876 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F8B705-AC4D-5858-B48A-0701C8EA4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09" y="1732550"/>
            <a:ext cx="4297969" cy="2148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1EC396-20F0-191F-B8CB-98207BE95D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22"/>
          <a:stretch/>
        </p:blipFill>
        <p:spPr>
          <a:xfrm>
            <a:off x="4669968" y="4366724"/>
            <a:ext cx="4105470" cy="17597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84C42B-CBD6-3C14-943F-C21FCC3AAFAC}"/>
                  </a:ext>
                </a:extLst>
              </p:cNvPr>
              <p:cNvSpPr txBox="1"/>
              <p:nvPr/>
            </p:nvSpPr>
            <p:spPr>
              <a:xfrm>
                <a:off x="8598156" y="2344544"/>
                <a:ext cx="2443041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@ Mach5</a:t>
                </a:r>
              </a:p>
              <a:p>
                <a:r>
                  <a:rPr lang="en-US" dirty="0"/>
                  <a:t>New height = 2.1469 m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=0.2709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84C42B-CBD6-3C14-943F-C21FCC3AA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156" y="2344544"/>
                <a:ext cx="2443041" cy="1477328"/>
              </a:xfrm>
              <a:prstGeom prst="rect">
                <a:avLst/>
              </a:prstGeom>
              <a:blipFill>
                <a:blip r:embed="rId4"/>
                <a:stretch>
                  <a:fillRect l="-1995" t="-2066" r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AC1A7CCD-E5C7-96E2-C464-CD04121F4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08" y="4227764"/>
            <a:ext cx="4297969" cy="21489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CCD849-EE2F-FCF2-FCC6-BB45C5A38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9336" y="1939001"/>
            <a:ext cx="3829407" cy="20741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BF4BE2-7DEB-1738-8B30-89AC300661E8}"/>
                  </a:ext>
                </a:extLst>
              </p:cNvPr>
              <p:cNvSpPr txBox="1"/>
              <p:nvPr/>
            </p:nvSpPr>
            <p:spPr>
              <a:xfrm>
                <a:off x="9053801" y="4840591"/>
                <a:ext cx="2396554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@ Mach8</a:t>
                </a:r>
              </a:p>
              <a:p>
                <a:r>
                  <a:rPr lang="en-US" dirty="0"/>
                  <a:t>New height = 1.5902m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=0.2858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BF4BE2-7DEB-1738-8B30-89AC3006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801" y="4840591"/>
                <a:ext cx="2396554" cy="1477328"/>
              </a:xfrm>
              <a:prstGeom prst="rect">
                <a:avLst/>
              </a:prstGeom>
              <a:blipFill>
                <a:blip r:embed="rId6"/>
                <a:stretch>
                  <a:fillRect l="-2036" t="-1653" r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25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147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[Student] Jade Nassif</dc:creator>
  <cp:lastModifiedBy>[Student] Jade Nassif</cp:lastModifiedBy>
  <cp:revision>1</cp:revision>
  <dcterms:created xsi:type="dcterms:W3CDTF">2024-07-11T15:27:38Z</dcterms:created>
  <dcterms:modified xsi:type="dcterms:W3CDTF">2024-08-09T13:11:58Z</dcterms:modified>
</cp:coreProperties>
</file>