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383963" cy="4591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" y="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996" y="751359"/>
            <a:ext cx="8537972" cy="1598366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996" y="2411364"/>
            <a:ext cx="8537972" cy="1108441"/>
          </a:xfrm>
        </p:spPr>
        <p:txBody>
          <a:bodyPr/>
          <a:lstStyle>
            <a:lvl1pPr marL="0" indent="0" algn="ctr">
              <a:buNone/>
              <a:defRPr sz="1607"/>
            </a:lvl1pPr>
            <a:lvl2pPr marL="306050" indent="0" algn="ctr">
              <a:buNone/>
              <a:defRPr sz="1339"/>
            </a:lvl2pPr>
            <a:lvl3pPr marL="612099" indent="0" algn="ctr">
              <a:buNone/>
              <a:defRPr sz="1205"/>
            </a:lvl3pPr>
            <a:lvl4pPr marL="918149" indent="0" algn="ctr">
              <a:buNone/>
              <a:defRPr sz="1071"/>
            </a:lvl4pPr>
            <a:lvl5pPr marL="1224199" indent="0" algn="ctr">
              <a:buNone/>
              <a:defRPr sz="1071"/>
            </a:lvl5pPr>
            <a:lvl6pPr marL="1530248" indent="0" algn="ctr">
              <a:buNone/>
              <a:defRPr sz="1071"/>
            </a:lvl6pPr>
            <a:lvl7pPr marL="1836298" indent="0" algn="ctr">
              <a:buNone/>
              <a:defRPr sz="1071"/>
            </a:lvl7pPr>
            <a:lvl8pPr marL="2142348" indent="0" algn="ctr">
              <a:buNone/>
              <a:defRPr sz="1071"/>
            </a:lvl8pPr>
            <a:lvl9pPr marL="2448397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CAEC-A5AD-448A-8C69-58628E35CA22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9428-FDA4-450E-9D5C-A0EC5CD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CAEC-A5AD-448A-8C69-58628E35CA22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9428-FDA4-450E-9D5C-A0EC5CD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6649" y="244431"/>
            <a:ext cx="2454667" cy="3890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647" y="244431"/>
            <a:ext cx="7221702" cy="3890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CAEC-A5AD-448A-8C69-58628E35CA22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9428-FDA4-450E-9D5C-A0EC5CD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0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CAEC-A5AD-448A-8C69-58628E35CA22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9428-FDA4-450E-9D5C-A0EC5CD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718" y="1144575"/>
            <a:ext cx="9818668" cy="1909749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718" y="3072391"/>
            <a:ext cx="9818668" cy="1004292"/>
          </a:xfrm>
        </p:spPr>
        <p:txBody>
          <a:bodyPr/>
          <a:lstStyle>
            <a:lvl1pPr marL="0" indent="0">
              <a:buNone/>
              <a:defRPr sz="1607">
                <a:solidFill>
                  <a:schemeClr val="tx1">
                    <a:tint val="82000"/>
                  </a:schemeClr>
                </a:solidFill>
              </a:defRPr>
            </a:lvl1pPr>
            <a:lvl2pPr marL="306050" indent="0">
              <a:buNone/>
              <a:defRPr sz="1339">
                <a:solidFill>
                  <a:schemeClr val="tx1">
                    <a:tint val="82000"/>
                  </a:schemeClr>
                </a:solidFill>
              </a:defRPr>
            </a:lvl2pPr>
            <a:lvl3pPr marL="612099" indent="0">
              <a:buNone/>
              <a:defRPr sz="1205">
                <a:solidFill>
                  <a:schemeClr val="tx1">
                    <a:tint val="82000"/>
                  </a:schemeClr>
                </a:solidFill>
              </a:defRPr>
            </a:lvl3pPr>
            <a:lvl4pPr marL="918149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4pPr>
            <a:lvl5pPr marL="1224199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5pPr>
            <a:lvl6pPr marL="1530248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6pPr>
            <a:lvl7pPr marL="1836298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7pPr>
            <a:lvl8pPr marL="2142348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8pPr>
            <a:lvl9pPr marL="2448397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CAEC-A5AD-448A-8C69-58628E35CA22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9428-FDA4-450E-9D5C-A0EC5CD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2648" y="1222155"/>
            <a:ext cx="4838184" cy="2912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3131" y="1222155"/>
            <a:ext cx="4838184" cy="2912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CAEC-A5AD-448A-8C69-58628E35CA22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9428-FDA4-450E-9D5C-A0EC5CD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0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130" y="244431"/>
            <a:ext cx="9818668" cy="8873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130" y="1125445"/>
            <a:ext cx="4815950" cy="551563"/>
          </a:xfrm>
        </p:spPr>
        <p:txBody>
          <a:bodyPr anchor="b"/>
          <a:lstStyle>
            <a:lvl1pPr marL="0" indent="0">
              <a:buNone/>
              <a:defRPr sz="1607" b="1"/>
            </a:lvl1pPr>
            <a:lvl2pPr marL="306050" indent="0">
              <a:buNone/>
              <a:defRPr sz="1339" b="1"/>
            </a:lvl2pPr>
            <a:lvl3pPr marL="612099" indent="0">
              <a:buNone/>
              <a:defRPr sz="1205" b="1"/>
            </a:lvl3pPr>
            <a:lvl4pPr marL="918149" indent="0">
              <a:buNone/>
              <a:defRPr sz="1071" b="1"/>
            </a:lvl4pPr>
            <a:lvl5pPr marL="1224199" indent="0">
              <a:buNone/>
              <a:defRPr sz="1071" b="1"/>
            </a:lvl5pPr>
            <a:lvl6pPr marL="1530248" indent="0">
              <a:buNone/>
              <a:defRPr sz="1071" b="1"/>
            </a:lvl6pPr>
            <a:lvl7pPr marL="1836298" indent="0">
              <a:buNone/>
              <a:defRPr sz="1071" b="1"/>
            </a:lvl7pPr>
            <a:lvl8pPr marL="2142348" indent="0">
              <a:buNone/>
              <a:defRPr sz="1071" b="1"/>
            </a:lvl8pPr>
            <a:lvl9pPr marL="2448397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130" y="1677009"/>
            <a:ext cx="4815950" cy="2466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3131" y="1125445"/>
            <a:ext cx="4839667" cy="551563"/>
          </a:xfrm>
        </p:spPr>
        <p:txBody>
          <a:bodyPr anchor="b"/>
          <a:lstStyle>
            <a:lvl1pPr marL="0" indent="0">
              <a:buNone/>
              <a:defRPr sz="1607" b="1"/>
            </a:lvl1pPr>
            <a:lvl2pPr marL="306050" indent="0">
              <a:buNone/>
              <a:defRPr sz="1339" b="1"/>
            </a:lvl2pPr>
            <a:lvl3pPr marL="612099" indent="0">
              <a:buNone/>
              <a:defRPr sz="1205" b="1"/>
            </a:lvl3pPr>
            <a:lvl4pPr marL="918149" indent="0">
              <a:buNone/>
              <a:defRPr sz="1071" b="1"/>
            </a:lvl4pPr>
            <a:lvl5pPr marL="1224199" indent="0">
              <a:buNone/>
              <a:defRPr sz="1071" b="1"/>
            </a:lvl5pPr>
            <a:lvl6pPr marL="1530248" indent="0">
              <a:buNone/>
              <a:defRPr sz="1071" b="1"/>
            </a:lvl6pPr>
            <a:lvl7pPr marL="1836298" indent="0">
              <a:buNone/>
              <a:defRPr sz="1071" b="1"/>
            </a:lvl7pPr>
            <a:lvl8pPr marL="2142348" indent="0">
              <a:buNone/>
              <a:defRPr sz="1071" b="1"/>
            </a:lvl8pPr>
            <a:lvl9pPr marL="2448397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3131" y="1677009"/>
            <a:ext cx="4839667" cy="2466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CAEC-A5AD-448A-8C69-58628E35CA22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9428-FDA4-450E-9D5C-A0EC5CD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CAEC-A5AD-448A-8C69-58628E35CA22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9428-FDA4-450E-9D5C-A0EC5CD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7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CAEC-A5AD-448A-8C69-58628E35CA22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9428-FDA4-450E-9D5C-A0EC5CD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1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131" y="306070"/>
            <a:ext cx="3671624" cy="1071245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9667" y="661027"/>
            <a:ext cx="5763131" cy="3262621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7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4131" y="1377315"/>
            <a:ext cx="3671624" cy="2551646"/>
          </a:xfrm>
        </p:spPr>
        <p:txBody>
          <a:bodyPr/>
          <a:lstStyle>
            <a:lvl1pPr marL="0" indent="0">
              <a:buNone/>
              <a:defRPr sz="1071"/>
            </a:lvl1pPr>
            <a:lvl2pPr marL="306050" indent="0">
              <a:buNone/>
              <a:defRPr sz="937"/>
            </a:lvl2pPr>
            <a:lvl3pPr marL="612099" indent="0">
              <a:buNone/>
              <a:defRPr sz="803"/>
            </a:lvl3pPr>
            <a:lvl4pPr marL="918149" indent="0">
              <a:buNone/>
              <a:defRPr sz="669"/>
            </a:lvl4pPr>
            <a:lvl5pPr marL="1224199" indent="0">
              <a:buNone/>
              <a:defRPr sz="669"/>
            </a:lvl5pPr>
            <a:lvl6pPr marL="1530248" indent="0">
              <a:buNone/>
              <a:defRPr sz="669"/>
            </a:lvl6pPr>
            <a:lvl7pPr marL="1836298" indent="0">
              <a:buNone/>
              <a:defRPr sz="669"/>
            </a:lvl7pPr>
            <a:lvl8pPr marL="2142348" indent="0">
              <a:buNone/>
              <a:defRPr sz="669"/>
            </a:lvl8pPr>
            <a:lvl9pPr marL="2448397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CAEC-A5AD-448A-8C69-58628E35CA22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9428-FDA4-450E-9D5C-A0EC5CD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131" y="306070"/>
            <a:ext cx="3671624" cy="1071245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9667" y="661027"/>
            <a:ext cx="5763131" cy="3262621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50" indent="0">
              <a:buNone/>
              <a:defRPr sz="1874"/>
            </a:lvl2pPr>
            <a:lvl3pPr marL="612099" indent="0">
              <a:buNone/>
              <a:defRPr sz="1607"/>
            </a:lvl3pPr>
            <a:lvl4pPr marL="918149" indent="0">
              <a:buNone/>
              <a:defRPr sz="1339"/>
            </a:lvl4pPr>
            <a:lvl5pPr marL="1224199" indent="0">
              <a:buNone/>
              <a:defRPr sz="1339"/>
            </a:lvl5pPr>
            <a:lvl6pPr marL="1530248" indent="0">
              <a:buNone/>
              <a:defRPr sz="1339"/>
            </a:lvl6pPr>
            <a:lvl7pPr marL="1836298" indent="0">
              <a:buNone/>
              <a:defRPr sz="1339"/>
            </a:lvl7pPr>
            <a:lvl8pPr marL="2142348" indent="0">
              <a:buNone/>
              <a:defRPr sz="1339"/>
            </a:lvl8pPr>
            <a:lvl9pPr marL="2448397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4131" y="1377315"/>
            <a:ext cx="3671624" cy="2551646"/>
          </a:xfrm>
        </p:spPr>
        <p:txBody>
          <a:bodyPr/>
          <a:lstStyle>
            <a:lvl1pPr marL="0" indent="0">
              <a:buNone/>
              <a:defRPr sz="1071"/>
            </a:lvl1pPr>
            <a:lvl2pPr marL="306050" indent="0">
              <a:buNone/>
              <a:defRPr sz="937"/>
            </a:lvl2pPr>
            <a:lvl3pPr marL="612099" indent="0">
              <a:buNone/>
              <a:defRPr sz="803"/>
            </a:lvl3pPr>
            <a:lvl4pPr marL="918149" indent="0">
              <a:buNone/>
              <a:defRPr sz="669"/>
            </a:lvl4pPr>
            <a:lvl5pPr marL="1224199" indent="0">
              <a:buNone/>
              <a:defRPr sz="669"/>
            </a:lvl5pPr>
            <a:lvl6pPr marL="1530248" indent="0">
              <a:buNone/>
              <a:defRPr sz="669"/>
            </a:lvl6pPr>
            <a:lvl7pPr marL="1836298" indent="0">
              <a:buNone/>
              <a:defRPr sz="669"/>
            </a:lvl7pPr>
            <a:lvl8pPr marL="2142348" indent="0">
              <a:buNone/>
              <a:defRPr sz="669"/>
            </a:lvl8pPr>
            <a:lvl9pPr marL="2448397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CAEC-A5AD-448A-8C69-58628E35CA22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9428-FDA4-450E-9D5C-A0EC5CD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648" y="244431"/>
            <a:ext cx="9818668" cy="887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48" y="1222155"/>
            <a:ext cx="9818668" cy="2912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647" y="4255223"/>
            <a:ext cx="2561392" cy="244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5CAEC-A5AD-448A-8C69-58628E35CA22}" type="datetimeFigureOut">
              <a:rPr lang="en-US" smtClean="0"/>
              <a:t>17-Aug-24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0938" y="4255223"/>
            <a:ext cx="3842088" cy="244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924" y="4255223"/>
            <a:ext cx="2561392" cy="244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E69428-FDA4-450E-9D5C-A0EC5CD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1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99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25" indent="-153025" algn="l" defTabSz="612099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75" indent="-153025" algn="l" defTabSz="612099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7" kern="1200">
          <a:solidFill>
            <a:schemeClr val="tx1"/>
          </a:solidFill>
          <a:latin typeface="+mn-lt"/>
          <a:ea typeface="+mn-ea"/>
          <a:cs typeface="+mn-cs"/>
        </a:defRPr>
      </a:lvl2pPr>
      <a:lvl3pPr marL="765124" indent="-153025" algn="l" defTabSz="612099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174" indent="-153025" algn="l" defTabSz="612099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224" indent="-153025" algn="l" defTabSz="612099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273" indent="-153025" algn="l" defTabSz="612099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323" indent="-153025" algn="l" defTabSz="612099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373" indent="-153025" algn="l" defTabSz="612099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422" indent="-153025" algn="l" defTabSz="612099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99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50" algn="l" defTabSz="612099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99" algn="l" defTabSz="612099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149" algn="l" defTabSz="612099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199" algn="l" defTabSz="612099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248" algn="l" defTabSz="612099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298" algn="l" defTabSz="612099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348" algn="l" defTabSz="612099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397" algn="l" defTabSz="612099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0E57E78-818F-9F6A-DAFD-104AEF6040A8}"/>
              </a:ext>
            </a:extLst>
          </p:cNvPr>
          <p:cNvGrpSpPr/>
          <p:nvPr/>
        </p:nvGrpSpPr>
        <p:grpSpPr>
          <a:xfrm>
            <a:off x="-1209" y="685"/>
            <a:ext cx="11386380" cy="4589680"/>
            <a:chOff x="269110" y="1353921"/>
            <a:chExt cx="11386380" cy="45896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691497-3F89-0D34-6A3E-2E45D3C91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53" t="17012" r="9062" b="15080"/>
            <a:stretch/>
          </p:blipFill>
          <p:spPr>
            <a:xfrm>
              <a:off x="7914962" y="1353921"/>
              <a:ext cx="3685595" cy="21077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69CDCC-8668-E13D-B595-EBD32F43E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35" t="14167" r="8763" b="17925"/>
            <a:stretch/>
          </p:blipFill>
          <p:spPr>
            <a:xfrm>
              <a:off x="3831305" y="1353921"/>
              <a:ext cx="3753300" cy="21077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772267-D5A3-23D7-FCE3-489FC752DB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76" t="21659" r="8834" b="5786"/>
            <a:stretch/>
          </p:blipFill>
          <p:spPr>
            <a:xfrm>
              <a:off x="599050" y="1353921"/>
              <a:ext cx="3232255" cy="2251977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8448F62-1D04-75FB-F541-381EE9281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15950" b="11124"/>
            <a:stretch/>
          </p:blipFill>
          <p:spPr>
            <a:xfrm>
              <a:off x="7860030" y="3865453"/>
              <a:ext cx="3795460" cy="2078148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25607DBF-AE5A-DE94-EC15-0AAE03207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15950" b="11125"/>
            <a:stretch/>
          </p:blipFill>
          <p:spPr>
            <a:xfrm>
              <a:off x="4064570" y="3865453"/>
              <a:ext cx="3795460" cy="2078148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F5985C56-4FC8-9392-B97A-BF4C4A3220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15950" b="11125"/>
            <a:stretch/>
          </p:blipFill>
          <p:spPr>
            <a:xfrm>
              <a:off x="269110" y="3865453"/>
              <a:ext cx="3795460" cy="2078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43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[Student] Jade Nassif</dc:creator>
  <cp:lastModifiedBy>[Student] Jade Nassif</cp:lastModifiedBy>
  <cp:revision>1</cp:revision>
  <dcterms:created xsi:type="dcterms:W3CDTF">2024-08-17T19:53:59Z</dcterms:created>
  <dcterms:modified xsi:type="dcterms:W3CDTF">2024-08-17T20:20:42Z</dcterms:modified>
</cp:coreProperties>
</file>