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59" r:id="rId3"/>
    <p:sldId id="297" r:id="rId4"/>
    <p:sldId id="296" r:id="rId5"/>
    <p:sldId id="298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9" r:id="rId24"/>
    <p:sldId id="277" r:id="rId25"/>
    <p:sldId id="278" r:id="rId26"/>
    <p:sldId id="279" r:id="rId27"/>
    <p:sldId id="281" r:id="rId28"/>
    <p:sldId id="301" r:id="rId29"/>
    <p:sldId id="280" r:id="rId30"/>
    <p:sldId id="302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4" r:id="rId40"/>
    <p:sldId id="291" r:id="rId41"/>
    <p:sldId id="292" r:id="rId42"/>
    <p:sldId id="300" r:id="rId43"/>
    <p:sldId id="293" r:id="rId44"/>
    <p:sldId id="29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943A5F-7283-40E2-8F4A-288400B92449}" v="468" dt="2020-07-25T16:23:45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àng" userId="aaf053c4-c32c-47ca-a819-5c3c75b9a7ab" providerId="ADAL" clId="{98943A5F-7283-40E2-8F4A-288400B92449}"/>
    <pc:docChg chg="custSel addSld delSld modSld sldOrd">
      <pc:chgData name="Hoàng" userId="aaf053c4-c32c-47ca-a819-5c3c75b9a7ab" providerId="ADAL" clId="{98943A5F-7283-40E2-8F4A-288400B92449}" dt="2020-07-25T16:23:45.326" v="1015" actId="20577"/>
      <pc:docMkLst>
        <pc:docMk/>
      </pc:docMkLst>
      <pc:sldChg chg="modSp">
        <pc:chgData name="Hoàng" userId="aaf053c4-c32c-47ca-a819-5c3c75b9a7ab" providerId="ADAL" clId="{98943A5F-7283-40E2-8F4A-288400B92449}" dt="2020-07-25T16:04:32.748" v="10" actId="20577"/>
        <pc:sldMkLst>
          <pc:docMk/>
          <pc:sldMk cId="2982484671" sldId="261"/>
        </pc:sldMkLst>
        <pc:spChg chg="mod">
          <ac:chgData name="Hoàng" userId="aaf053c4-c32c-47ca-a819-5c3c75b9a7ab" providerId="ADAL" clId="{98943A5F-7283-40E2-8F4A-288400B92449}" dt="2020-07-25T16:04:32.748" v="10" actId="20577"/>
          <ac:spMkLst>
            <pc:docMk/>
            <pc:sldMk cId="2982484671" sldId="261"/>
            <ac:spMk id="3" creationId="{D0F0B7A1-EEA0-4F1A-BBB6-1B35D00F9616}"/>
          </ac:spMkLst>
        </pc:spChg>
      </pc:sldChg>
      <pc:sldChg chg="modSp">
        <pc:chgData name="Hoàng" userId="aaf053c4-c32c-47ca-a819-5c3c75b9a7ab" providerId="ADAL" clId="{98943A5F-7283-40E2-8F4A-288400B92449}" dt="2020-07-25T16:06:05.103" v="96" actId="20577"/>
        <pc:sldMkLst>
          <pc:docMk/>
          <pc:sldMk cId="1196189709" sldId="262"/>
        </pc:sldMkLst>
        <pc:spChg chg="mod">
          <ac:chgData name="Hoàng" userId="aaf053c4-c32c-47ca-a819-5c3c75b9a7ab" providerId="ADAL" clId="{98943A5F-7283-40E2-8F4A-288400B92449}" dt="2020-07-25T16:06:05.103" v="96" actId="20577"/>
          <ac:spMkLst>
            <pc:docMk/>
            <pc:sldMk cId="1196189709" sldId="262"/>
            <ac:spMk id="3" creationId="{A38362D5-CF02-4AA8-AA6D-03AC7178651A}"/>
          </ac:spMkLst>
        </pc:spChg>
      </pc:sldChg>
      <pc:sldChg chg="modSp mod modAnim">
        <pc:chgData name="Hoàng" userId="aaf053c4-c32c-47ca-a819-5c3c75b9a7ab" providerId="ADAL" clId="{98943A5F-7283-40E2-8F4A-288400B92449}" dt="2020-07-25T16:05:29.618" v="92"/>
        <pc:sldMkLst>
          <pc:docMk/>
          <pc:sldMk cId="1358650601" sldId="264"/>
        </pc:sldMkLst>
        <pc:spChg chg="mod">
          <ac:chgData name="Hoàng" userId="aaf053c4-c32c-47ca-a819-5c3c75b9a7ab" providerId="ADAL" clId="{98943A5F-7283-40E2-8F4A-288400B92449}" dt="2020-07-25T16:05:03.019" v="87" actId="20577"/>
          <ac:spMkLst>
            <pc:docMk/>
            <pc:sldMk cId="1358650601" sldId="264"/>
            <ac:spMk id="3" creationId="{F6E83CA4-8EDC-4EB8-BC1F-849A971189E8}"/>
          </ac:spMkLst>
        </pc:spChg>
      </pc:sldChg>
      <pc:sldChg chg="modSp mod">
        <pc:chgData name="Hoàng" userId="aaf053c4-c32c-47ca-a819-5c3c75b9a7ab" providerId="ADAL" clId="{98943A5F-7283-40E2-8F4A-288400B92449}" dt="2020-07-25T16:15:01.446" v="664" actId="20577"/>
        <pc:sldMkLst>
          <pc:docMk/>
          <pc:sldMk cId="1817427819" sldId="265"/>
        </pc:sldMkLst>
        <pc:spChg chg="mod">
          <ac:chgData name="Hoàng" userId="aaf053c4-c32c-47ca-a819-5c3c75b9a7ab" providerId="ADAL" clId="{98943A5F-7283-40E2-8F4A-288400B92449}" dt="2020-07-25T16:14:56.274" v="656" actId="20577"/>
          <ac:spMkLst>
            <pc:docMk/>
            <pc:sldMk cId="1817427819" sldId="265"/>
            <ac:spMk id="2" creationId="{90E65018-E5C6-4346-808A-8E333D07B8A9}"/>
          </ac:spMkLst>
        </pc:spChg>
        <pc:spChg chg="mod">
          <ac:chgData name="Hoàng" userId="aaf053c4-c32c-47ca-a819-5c3c75b9a7ab" providerId="ADAL" clId="{98943A5F-7283-40E2-8F4A-288400B92449}" dt="2020-07-25T16:15:01.446" v="664" actId="20577"/>
          <ac:spMkLst>
            <pc:docMk/>
            <pc:sldMk cId="1817427819" sldId="265"/>
            <ac:spMk id="3" creationId="{22C4A7E7-DBE3-4584-8019-F7E2A0FBCB89}"/>
          </ac:spMkLst>
        </pc:spChg>
      </pc:sldChg>
      <pc:sldChg chg="modSp modAnim">
        <pc:chgData name="Hoàng" userId="aaf053c4-c32c-47ca-a819-5c3c75b9a7ab" providerId="ADAL" clId="{98943A5F-7283-40E2-8F4A-288400B92449}" dt="2020-07-25T16:07:24.464" v="270" actId="20577"/>
        <pc:sldMkLst>
          <pc:docMk/>
          <pc:sldMk cId="64180435" sldId="267"/>
        </pc:sldMkLst>
        <pc:spChg chg="mod">
          <ac:chgData name="Hoàng" userId="aaf053c4-c32c-47ca-a819-5c3c75b9a7ab" providerId="ADAL" clId="{98943A5F-7283-40E2-8F4A-288400B92449}" dt="2020-07-25T16:07:24.464" v="270" actId="20577"/>
          <ac:spMkLst>
            <pc:docMk/>
            <pc:sldMk cId="64180435" sldId="267"/>
            <ac:spMk id="3" creationId="{0BAC1E1F-6E10-4B85-AF10-A9A9A7CB8E3E}"/>
          </ac:spMkLst>
        </pc:spChg>
      </pc:sldChg>
      <pc:sldChg chg="add">
        <pc:chgData name="Hoàng" userId="aaf053c4-c32c-47ca-a819-5c3c75b9a7ab" providerId="ADAL" clId="{98943A5F-7283-40E2-8F4A-288400B92449}" dt="2020-07-25T16:06:47.925" v="98"/>
        <pc:sldMkLst>
          <pc:docMk/>
          <pc:sldMk cId="1579143134" sldId="268"/>
        </pc:sldMkLst>
      </pc:sldChg>
      <pc:sldChg chg="del">
        <pc:chgData name="Hoàng" userId="aaf053c4-c32c-47ca-a819-5c3c75b9a7ab" providerId="ADAL" clId="{98943A5F-7283-40E2-8F4A-288400B92449}" dt="2020-07-25T16:06:46.710" v="97" actId="2696"/>
        <pc:sldMkLst>
          <pc:docMk/>
          <pc:sldMk cId="4201596243" sldId="268"/>
        </pc:sldMkLst>
      </pc:sldChg>
      <pc:sldChg chg="modSp mod">
        <pc:chgData name="Hoàng" userId="aaf053c4-c32c-47ca-a819-5c3c75b9a7ab" providerId="ADAL" clId="{98943A5F-7283-40E2-8F4A-288400B92449}" dt="2020-07-25T16:08:07.283" v="271" actId="20577"/>
        <pc:sldMkLst>
          <pc:docMk/>
          <pc:sldMk cId="965367565" sldId="269"/>
        </pc:sldMkLst>
        <pc:spChg chg="mod">
          <ac:chgData name="Hoàng" userId="aaf053c4-c32c-47ca-a819-5c3c75b9a7ab" providerId="ADAL" clId="{98943A5F-7283-40E2-8F4A-288400B92449}" dt="2020-07-25T16:08:07.283" v="271" actId="20577"/>
          <ac:spMkLst>
            <pc:docMk/>
            <pc:sldMk cId="965367565" sldId="269"/>
            <ac:spMk id="3" creationId="{C0E67231-AF6A-4372-91B3-4C2F6F65842B}"/>
          </ac:spMkLst>
        </pc:spChg>
      </pc:sldChg>
      <pc:sldChg chg="modSp">
        <pc:chgData name="Hoàng" userId="aaf053c4-c32c-47ca-a819-5c3c75b9a7ab" providerId="ADAL" clId="{98943A5F-7283-40E2-8F4A-288400B92449}" dt="2020-07-25T16:09:54.899" v="305" actId="114"/>
        <pc:sldMkLst>
          <pc:docMk/>
          <pc:sldMk cId="2726507319" sldId="270"/>
        </pc:sldMkLst>
        <pc:spChg chg="mod">
          <ac:chgData name="Hoàng" userId="aaf053c4-c32c-47ca-a819-5c3c75b9a7ab" providerId="ADAL" clId="{98943A5F-7283-40E2-8F4A-288400B92449}" dt="2020-07-25T16:09:54.899" v="305" actId="114"/>
          <ac:spMkLst>
            <pc:docMk/>
            <pc:sldMk cId="2726507319" sldId="270"/>
            <ac:spMk id="3" creationId="{1EAE1DFF-7613-47FA-AD36-E45C15A66E72}"/>
          </ac:spMkLst>
        </pc:spChg>
      </pc:sldChg>
      <pc:sldChg chg="modSp mod">
        <pc:chgData name="Hoàng" userId="aaf053c4-c32c-47ca-a819-5c3c75b9a7ab" providerId="ADAL" clId="{98943A5F-7283-40E2-8F4A-288400B92449}" dt="2020-07-25T16:10:16.053" v="327" actId="20577"/>
        <pc:sldMkLst>
          <pc:docMk/>
          <pc:sldMk cId="2602597094" sldId="272"/>
        </pc:sldMkLst>
        <pc:spChg chg="mod">
          <ac:chgData name="Hoàng" userId="aaf053c4-c32c-47ca-a819-5c3c75b9a7ab" providerId="ADAL" clId="{98943A5F-7283-40E2-8F4A-288400B92449}" dt="2020-07-25T16:10:16.053" v="327" actId="20577"/>
          <ac:spMkLst>
            <pc:docMk/>
            <pc:sldMk cId="2602597094" sldId="272"/>
            <ac:spMk id="3" creationId="{8FC8F01E-5A61-4FED-AA1E-6767D1E5483A}"/>
          </ac:spMkLst>
        </pc:spChg>
      </pc:sldChg>
      <pc:sldChg chg="modSp">
        <pc:chgData name="Hoàng" userId="aaf053c4-c32c-47ca-a819-5c3c75b9a7ab" providerId="ADAL" clId="{98943A5F-7283-40E2-8F4A-288400B92449}" dt="2020-07-25T16:10:53.900" v="331" actId="113"/>
        <pc:sldMkLst>
          <pc:docMk/>
          <pc:sldMk cId="512661021" sldId="275"/>
        </pc:sldMkLst>
        <pc:spChg chg="mod">
          <ac:chgData name="Hoàng" userId="aaf053c4-c32c-47ca-a819-5c3c75b9a7ab" providerId="ADAL" clId="{98943A5F-7283-40E2-8F4A-288400B92449}" dt="2020-07-25T16:10:53.900" v="331" actId="113"/>
          <ac:spMkLst>
            <pc:docMk/>
            <pc:sldMk cId="512661021" sldId="275"/>
            <ac:spMk id="3" creationId="{A1E567F2-E615-41DE-AAE5-BECA20B2967C}"/>
          </ac:spMkLst>
        </pc:spChg>
      </pc:sldChg>
      <pc:sldChg chg="modSp mod">
        <pc:chgData name="Hoàng" userId="aaf053c4-c32c-47ca-a819-5c3c75b9a7ab" providerId="ADAL" clId="{98943A5F-7283-40E2-8F4A-288400B92449}" dt="2020-07-25T16:16:37.822" v="820" actId="20577"/>
        <pc:sldMkLst>
          <pc:docMk/>
          <pc:sldMk cId="307309936" sldId="279"/>
        </pc:sldMkLst>
        <pc:spChg chg="mod">
          <ac:chgData name="Hoàng" userId="aaf053c4-c32c-47ca-a819-5c3c75b9a7ab" providerId="ADAL" clId="{98943A5F-7283-40E2-8F4A-288400B92449}" dt="2020-07-25T16:16:37.822" v="820" actId="20577"/>
          <ac:spMkLst>
            <pc:docMk/>
            <pc:sldMk cId="307309936" sldId="279"/>
            <ac:spMk id="3" creationId="{AFDB157D-DF75-4146-9CCD-41CDEAD51BEA}"/>
          </ac:spMkLst>
        </pc:spChg>
      </pc:sldChg>
      <pc:sldChg chg="ord">
        <pc:chgData name="Hoàng" userId="aaf053c4-c32c-47ca-a819-5c3c75b9a7ab" providerId="ADAL" clId="{98943A5F-7283-40E2-8F4A-288400B92449}" dt="2020-07-25T16:17:00.986" v="822"/>
        <pc:sldMkLst>
          <pc:docMk/>
          <pc:sldMk cId="1302572345" sldId="281"/>
        </pc:sldMkLst>
      </pc:sldChg>
      <pc:sldChg chg="modSp mod">
        <pc:chgData name="Hoàng" userId="aaf053c4-c32c-47ca-a819-5c3c75b9a7ab" providerId="ADAL" clId="{98943A5F-7283-40E2-8F4A-288400B92449}" dt="2020-07-25T16:18:52.871" v="869" actId="20577"/>
        <pc:sldMkLst>
          <pc:docMk/>
          <pc:sldMk cId="2634027043" sldId="285"/>
        </pc:sldMkLst>
        <pc:spChg chg="mod">
          <ac:chgData name="Hoàng" userId="aaf053c4-c32c-47ca-a819-5c3c75b9a7ab" providerId="ADAL" clId="{98943A5F-7283-40E2-8F4A-288400B92449}" dt="2020-07-25T16:18:52.871" v="869" actId="20577"/>
          <ac:spMkLst>
            <pc:docMk/>
            <pc:sldMk cId="2634027043" sldId="285"/>
            <ac:spMk id="3" creationId="{28425ED1-D897-4BB9-AF37-0BFED237FEBA}"/>
          </ac:spMkLst>
        </pc:spChg>
      </pc:sldChg>
      <pc:sldChg chg="modSp mod">
        <pc:chgData name="Hoàng" userId="aaf053c4-c32c-47ca-a819-5c3c75b9a7ab" providerId="ADAL" clId="{98943A5F-7283-40E2-8F4A-288400B92449}" dt="2020-07-25T16:19:21.910" v="886" actId="20577"/>
        <pc:sldMkLst>
          <pc:docMk/>
          <pc:sldMk cId="384021633" sldId="286"/>
        </pc:sldMkLst>
        <pc:spChg chg="mod">
          <ac:chgData name="Hoàng" userId="aaf053c4-c32c-47ca-a819-5c3c75b9a7ab" providerId="ADAL" clId="{98943A5F-7283-40E2-8F4A-288400B92449}" dt="2020-07-25T16:19:21.910" v="886" actId="20577"/>
          <ac:spMkLst>
            <pc:docMk/>
            <pc:sldMk cId="384021633" sldId="286"/>
            <ac:spMk id="3" creationId="{24A68141-1E4E-4826-A20C-261B22113188}"/>
          </ac:spMkLst>
        </pc:spChg>
      </pc:sldChg>
      <pc:sldChg chg="modSp mod">
        <pc:chgData name="Hoàng" userId="aaf053c4-c32c-47ca-a819-5c3c75b9a7ab" providerId="ADAL" clId="{98943A5F-7283-40E2-8F4A-288400B92449}" dt="2020-07-25T16:19:33.577" v="887" actId="113"/>
        <pc:sldMkLst>
          <pc:docMk/>
          <pc:sldMk cId="1588993403" sldId="287"/>
        </pc:sldMkLst>
        <pc:spChg chg="mod">
          <ac:chgData name="Hoàng" userId="aaf053c4-c32c-47ca-a819-5c3c75b9a7ab" providerId="ADAL" clId="{98943A5F-7283-40E2-8F4A-288400B92449}" dt="2020-07-25T16:19:33.577" v="887" actId="113"/>
          <ac:spMkLst>
            <pc:docMk/>
            <pc:sldMk cId="1588993403" sldId="287"/>
            <ac:spMk id="3" creationId="{E42951F6-004C-4248-B48B-8301C8DE8AD1}"/>
          </ac:spMkLst>
        </pc:spChg>
      </pc:sldChg>
      <pc:sldChg chg="modSp mod">
        <pc:chgData name="Hoàng" userId="aaf053c4-c32c-47ca-a819-5c3c75b9a7ab" providerId="ADAL" clId="{98943A5F-7283-40E2-8F4A-288400B92449}" dt="2020-07-25T16:19:44.941" v="889" actId="113"/>
        <pc:sldMkLst>
          <pc:docMk/>
          <pc:sldMk cId="2029463111" sldId="288"/>
        </pc:sldMkLst>
        <pc:spChg chg="mod">
          <ac:chgData name="Hoàng" userId="aaf053c4-c32c-47ca-a819-5c3c75b9a7ab" providerId="ADAL" clId="{98943A5F-7283-40E2-8F4A-288400B92449}" dt="2020-07-25T16:19:44.941" v="889" actId="113"/>
          <ac:spMkLst>
            <pc:docMk/>
            <pc:sldMk cId="2029463111" sldId="288"/>
            <ac:spMk id="3" creationId="{7DE080F7-8DE5-4EAF-B497-3A8A78F0304A}"/>
          </ac:spMkLst>
        </pc:spChg>
      </pc:sldChg>
      <pc:sldChg chg="modSp">
        <pc:chgData name="Hoàng" userId="aaf053c4-c32c-47ca-a819-5c3c75b9a7ab" providerId="ADAL" clId="{98943A5F-7283-40E2-8F4A-288400B92449}" dt="2020-07-25T16:21:31.166" v="969" actId="20577"/>
        <pc:sldMkLst>
          <pc:docMk/>
          <pc:sldMk cId="4167702960" sldId="291"/>
        </pc:sldMkLst>
        <pc:spChg chg="mod">
          <ac:chgData name="Hoàng" userId="aaf053c4-c32c-47ca-a819-5c3c75b9a7ab" providerId="ADAL" clId="{98943A5F-7283-40E2-8F4A-288400B92449}" dt="2020-07-25T16:21:31.166" v="969" actId="20577"/>
          <ac:spMkLst>
            <pc:docMk/>
            <pc:sldMk cId="4167702960" sldId="291"/>
            <ac:spMk id="3" creationId="{87459040-0F8D-4B92-BE8A-1FBED8F5B0C0}"/>
          </ac:spMkLst>
        </pc:spChg>
      </pc:sldChg>
      <pc:sldChg chg="modSp modAnim">
        <pc:chgData name="Hoàng" userId="aaf053c4-c32c-47ca-a819-5c3c75b9a7ab" providerId="ADAL" clId="{98943A5F-7283-40E2-8F4A-288400B92449}" dt="2020-07-25T16:23:45.326" v="1015" actId="20577"/>
        <pc:sldMkLst>
          <pc:docMk/>
          <pc:sldMk cId="2188748897" sldId="293"/>
        </pc:sldMkLst>
        <pc:spChg chg="mod">
          <ac:chgData name="Hoàng" userId="aaf053c4-c32c-47ca-a819-5c3c75b9a7ab" providerId="ADAL" clId="{98943A5F-7283-40E2-8F4A-288400B92449}" dt="2020-07-25T16:23:45.326" v="1015" actId="20577"/>
          <ac:spMkLst>
            <pc:docMk/>
            <pc:sldMk cId="2188748897" sldId="293"/>
            <ac:spMk id="3" creationId="{E9029B9F-FE45-40D3-AA26-0B572E9D56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B8738-DC29-475F-943B-6CF4DBC4537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87480-D62D-4574-8106-F1CA02FB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7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87480-D62D-4574-8106-F1CA02FBB8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90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87480-D62D-4574-8106-F1CA02FBB8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6ADB7A-49D9-4D42-8632-C56E62AFB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ABF8782-B921-4B7B-BCD0-02F643760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611AB62-F3B7-484E-92DB-4875D61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00A0-B15B-43E5-A934-F5DDF8C9A90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D91D9E-6961-4293-A3FF-F719AAEC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E978638-50A1-4F3E-B684-2A85661F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E30-4CE8-4324-83D5-B61D2E5BF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9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46178E-D1FA-4AA5-88BD-4EBE4AE8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EEA02A0-21C0-4366-96C7-2E528731F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D355632-6A33-4899-A2B5-B5FE49A9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00A0-B15B-43E5-A934-F5DDF8C9A90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325C07D-AE3B-447F-98B3-42A6AA9F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91BE462-F25F-40E8-B248-17ED6C18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E30-4CE8-4324-83D5-B61D2E5BF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5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2482424B-66D2-462A-BDB2-5131D0F24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3C90AC0-CE2F-4142-9858-53822873C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45EE5D6-56F4-4CAD-B361-13CC9FED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00A0-B15B-43E5-A934-F5DDF8C9A90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3DC6D80-396E-4DB5-B3A4-E7DD3B8F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504EC12-3B87-423D-9154-94E2D5E0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E30-4CE8-4324-83D5-B61D2E5BF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6E4D67-71C4-40E6-8CAC-7BF4E8ED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B0227EF-83FF-4E14-9D55-1A2A668D7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FAA1065-DB89-4F2B-8B89-83F102DB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00A0-B15B-43E5-A934-F5DDF8C9A90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EB56474-F4F0-4BBF-A71B-3046D7C2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534B6C5-293C-48EF-A5F7-159F5621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E30-4CE8-4324-83D5-B61D2E5BF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9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0A20F5-F38F-4CDF-84CA-E9355D3C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7CC147D-81CA-4D97-85EB-E1DFA5A22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BBC71BD-79FA-44E6-A33D-5D2FF801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00A0-B15B-43E5-A934-F5DDF8C9A90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EFDE078-681B-4C5A-8137-228FC76C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C07CDE-4BD1-4476-AB5E-6A256B06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E30-4CE8-4324-83D5-B61D2E5BF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AAC9FB-0673-4327-8E12-45957DF9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330F61A-2D8C-4E6A-8635-80F3F0AB9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68D8749-0EDB-46FC-AAD0-8292638DF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B3A366E-F9BA-4887-89D9-E033D47E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00A0-B15B-43E5-A934-F5DDF8C9A90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8CD7361-1D80-4DFA-8036-20CD9F61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6C07DB1-9759-47CE-BB5A-74E602CA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E30-4CE8-4324-83D5-B61D2E5BF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F852ED-A314-4CA9-BD2F-AB4C7183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A5F1F35-19A3-46F3-9822-DF4340845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442EDB4-28BB-4D28-B464-675FE82EC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51A029E-F726-4519-97AF-C827954FE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1BA0A3E-F18E-417D-BEA0-00E609428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83B7122-9292-4193-8D8E-1EE93599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00A0-B15B-43E5-A934-F5DDF8C9A90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84BFD5AF-607C-4FD7-80DB-EF213D29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B73830C-9F86-4434-ABA6-DD2FA2AA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E30-4CE8-4324-83D5-B61D2E5BF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8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C4FAD1-C272-4FC5-A33D-FF74E33F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C6F8882-1510-4081-966C-8B1A1F25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00A0-B15B-43E5-A934-F5DDF8C9A90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B0B0FED-F6ED-4EA4-B62D-7CFC6A67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E75DCAE-C5AA-42AB-A63A-4B813340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E30-4CE8-4324-83D5-B61D2E5BF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4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16FCC12-8911-47B8-AA24-C7F25847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00A0-B15B-43E5-A934-F5DDF8C9A90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08C380A-8F6C-4131-9B6F-D28E121B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C8C15DC-D7EF-4AA3-98B5-84437DCA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E30-4CE8-4324-83D5-B61D2E5BF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5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88DF0FD-995F-4F43-8D89-7F6D4BED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FAA438F-6B48-48D4-A3BD-6C0598DA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471FACE-63B4-44A2-A3C0-4E1CA8EAF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801064B-0D81-41F2-81DC-FF2B53A3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00A0-B15B-43E5-A934-F5DDF8C9A90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A1B0569-11D8-45A0-9B0F-A9A3CA9A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64EE52E-FB6B-4F42-B36D-704C07BE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E30-4CE8-4324-83D5-B61D2E5BF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7C03581-5783-4363-8892-9E227355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84528CC-AC7A-49EC-83A8-8660FB60D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5A4EBF5-3DBC-4A82-A490-BFDC91CD3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31923FC-1353-41BB-A901-15222A28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00A0-B15B-43E5-A934-F5DDF8C9A90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BFE7A34-6039-4955-B7DF-94BDD74C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DEB199C-9573-4FBA-A94B-38CE1EE3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3E30-4CE8-4324-83D5-B61D2E5BF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5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00D4108-F4DA-4595-840D-23D60AF7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95E5418-D53B-4824-B22A-CB216BFCE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80963C4-D2FE-4EB9-9A84-800C46317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400A0-B15B-43E5-A934-F5DDF8C9A90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30D8EC3-9D61-49F8-A2BD-CB075EC60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0B871D-461C-44C8-ABB8-A1EC0738B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3E30-4CE8-4324-83D5-B61D2E5BF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lizard.com/learn/video/Bcuj2fTH4_4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Freeform: Shape 8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spcFirstLastPara="1" vert="horz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7200" b="1" dirty="0">
                <a:solidFill>
                  <a:srgbClr val="7030A0"/>
                </a:solidFill>
              </a:rPr>
              <a:t>Deep Reinforcement Learning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spcFirstLastPara="1" vert="horz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 dirty="0" err="1"/>
              <a:t>VietAI</a:t>
            </a:r>
            <a:r>
              <a:rPr lang="en-US" sz="2200" dirty="0"/>
              <a:t> Teaching Team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37F694-BCDB-42A4-97A1-39D16F74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State space, action space.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69BE97C-378D-4800-AD97-0FD3FF6D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State space</a:t>
            </a:r>
            <a:r>
              <a:rPr lang="en-US" dirty="0"/>
              <a:t>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state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environment.</a:t>
            </a:r>
          </a:p>
          <a:p>
            <a:r>
              <a:rPr lang="en-US" b="1" dirty="0"/>
              <a:t>Action space</a:t>
            </a:r>
            <a:r>
              <a:rPr lang="en-US" dirty="0"/>
              <a:t>: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action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agent.</a:t>
            </a:r>
          </a:p>
        </p:txBody>
      </p:sp>
    </p:spTree>
    <p:extLst>
      <p:ext uri="{BB962C8B-B14F-4D97-AF65-F5344CB8AC3E}">
        <p14:creationId xmlns:p14="http://schemas.microsoft.com/office/powerpoint/2010/main" val="2011603317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E65018-E5C6-4346-808A-8E333D07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2C4A7E7-DBE3-4584-8019-F7E2A0FBC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agent </a:t>
                </a:r>
                <a:r>
                  <a:rPr lang="en-US" dirty="0" err="1"/>
                  <a:t>dùng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quyết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action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nhận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1 state </a:t>
                </a:r>
                <a:r>
                  <a:rPr lang="en-US" dirty="0" err="1"/>
                  <a:t>cụ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Ký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en-US" b="1" dirty="0"/>
                  <a:t> (a | s)</a:t>
                </a:r>
              </a:p>
              <a:p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hiểu</a:t>
                </a:r>
                <a:r>
                  <a:rPr lang="en-US" dirty="0"/>
                  <a:t> policy </a:t>
                </a:r>
                <a:r>
                  <a:rPr lang="en-US" dirty="0" err="1"/>
                  <a:t>là</a:t>
                </a:r>
                <a:r>
                  <a:rPr lang="en-US" dirty="0"/>
                  <a:t> 1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nhận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state s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trả</a:t>
                </a:r>
                <a:r>
                  <a:rPr lang="en-US" dirty="0"/>
                  <a:t> </a:t>
                </a:r>
                <a:r>
                  <a:rPr lang="en-US" dirty="0" err="1"/>
                  <a:t>về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action a.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2C4A7E7-DBE3-4584-8019-F7E2A0FBC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427819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220905-072B-419E-975F-0D06A3D6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Mục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tiêu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của</a:t>
            </a:r>
            <a:r>
              <a:rPr lang="en-US" b="1" dirty="0">
                <a:solidFill>
                  <a:srgbClr val="7030A0"/>
                </a:solidFill>
              </a:rPr>
              <a:t> agent.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4151C3C-397F-4C76-9622-F307F5C9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agent </a:t>
            </a:r>
            <a:r>
              <a:rPr lang="en-US" dirty="0" err="1"/>
              <a:t>là</a:t>
            </a:r>
            <a:r>
              <a:rPr lang="en-US" dirty="0"/>
              <a:t> maximize </a:t>
            </a:r>
            <a:r>
              <a:rPr lang="en-US" dirty="0" err="1"/>
              <a:t>tổng</a:t>
            </a:r>
            <a:r>
              <a:rPr lang="en-US" dirty="0"/>
              <a:t> reward </a:t>
            </a:r>
            <a:r>
              <a:rPr lang="en-US" dirty="0" err="1"/>
              <a:t>trong</a:t>
            </a:r>
            <a:r>
              <a:rPr lang="en-US" dirty="0"/>
              <a:t> 1 episode.</a:t>
            </a:r>
          </a:p>
        </p:txBody>
      </p:sp>
    </p:spTree>
    <p:extLst>
      <p:ext uri="{BB962C8B-B14F-4D97-AF65-F5344CB8AC3E}">
        <p14:creationId xmlns:p14="http://schemas.microsoft.com/office/powerpoint/2010/main" val="2496639628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7B94ED-89B3-47A3-A6B5-9601410D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Markov Decision Processes (MDPs)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1E2C50E-E1F1-4C11-AE2B-96E92B5D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NLP</a:t>
            </a:r>
          </a:p>
          <a:p>
            <a:pPr lvl="1"/>
            <a:r>
              <a:rPr lang="en-US" dirty="0"/>
              <a:t>Cho 1 </a:t>
            </a:r>
            <a:r>
              <a:rPr lang="en-US" dirty="0" err="1"/>
              <a:t>câu</a:t>
            </a:r>
            <a:r>
              <a:rPr lang="en-US" dirty="0"/>
              <a:t> “I love you so much”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state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r>
              <a:rPr lang="en-US" dirty="0"/>
              <a:t>P(“much” | “I love you so”) = P(“much” | “so”)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lắm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state </a:t>
            </a:r>
            <a:r>
              <a:rPr lang="en-US" dirty="0" err="1"/>
              <a:t>là</a:t>
            </a:r>
            <a:r>
              <a:rPr lang="en-US" dirty="0"/>
              <a:t> 3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thì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P(“you so much” | “I love you so”) = P(“you so much” | “love you so”)</a:t>
            </a:r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14313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A9F70E-B046-4BAC-9DA8-66B68B4F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Markov Decision Processes (MDPs)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AC1E1F-6E10-4B85-AF10-A9A9A7CB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Markov Assumption: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 | s</a:t>
            </a:r>
            <a:r>
              <a:rPr lang="en-US" baseline="-25000" dirty="0"/>
              <a:t>t-1</a:t>
            </a:r>
            <a:r>
              <a:rPr lang="en-US" dirty="0"/>
              <a:t>, s</a:t>
            </a:r>
            <a:r>
              <a:rPr lang="en-US" baseline="-25000" dirty="0"/>
              <a:t>t-2</a:t>
            </a:r>
            <a:r>
              <a:rPr lang="en-US" dirty="0"/>
              <a:t>, … s</a:t>
            </a:r>
            <a:r>
              <a:rPr lang="en-US" baseline="-25000" dirty="0"/>
              <a:t>0</a:t>
            </a:r>
            <a:r>
              <a:rPr lang="en-US" dirty="0"/>
              <a:t> ) = P(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 | S</a:t>
            </a:r>
            <a:r>
              <a:rPr lang="en-US" baseline="-25000" dirty="0"/>
              <a:t>t-1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State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state </a:t>
            </a:r>
            <a:r>
              <a:rPr lang="en-US" dirty="0" err="1"/>
              <a:t>liền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(</a:t>
            </a:r>
            <a:r>
              <a:rPr lang="en-US" dirty="0" err="1"/>
              <a:t>các</a:t>
            </a:r>
            <a:r>
              <a:rPr lang="en-US" dirty="0"/>
              <a:t> state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Markov Assumption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lắm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state </a:t>
            </a:r>
            <a:r>
              <a:rPr lang="en-US" dirty="0" err="1"/>
              <a:t>là</a:t>
            </a:r>
            <a:r>
              <a:rPr lang="en-US" dirty="0"/>
              <a:t> observation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state s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observation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18043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3CEDE3-5D5B-4916-A364-D5970669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Markov Decision Processes (MDPs)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0E67231-AF6A-4372-91B3-4C2F6F658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RL, MDP </a:t>
            </a:r>
            <a:r>
              <a:rPr lang="en-US" dirty="0" err="1"/>
              <a:t>miêu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environment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state_transition</a:t>
            </a:r>
            <a:r>
              <a:rPr lang="en-US" dirty="0"/>
              <a:t> probability P(s</a:t>
            </a:r>
            <a:r>
              <a:rPr lang="en-US" baseline="-25000" dirty="0"/>
              <a:t>t+1</a:t>
            </a:r>
            <a:r>
              <a:rPr lang="en-US" dirty="0"/>
              <a:t>, r</a:t>
            </a:r>
            <a:r>
              <a:rPr lang="en-US" baseline="-25000" dirty="0"/>
              <a:t>t+1</a:t>
            </a:r>
            <a:r>
              <a:rPr lang="en-US" dirty="0"/>
              <a:t> | 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, a</a:t>
            </a:r>
            <a:r>
              <a:rPr lang="en-US" baseline="-25000" dirty="0"/>
              <a:t>t</a:t>
            </a:r>
            <a:r>
              <a:rPr lang="en-US" dirty="0"/>
              <a:t>) hay P(s’, r | s, a). </a:t>
            </a:r>
          </a:p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state s’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reward </a:t>
            </a:r>
            <a:r>
              <a:rPr lang="en-US" dirty="0" err="1"/>
              <a:t>là</a:t>
            </a:r>
            <a:r>
              <a:rPr lang="en-US" dirty="0"/>
              <a:t> r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t+1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state s </a:t>
            </a:r>
            <a:r>
              <a:rPr lang="en-US" dirty="0" err="1"/>
              <a:t>và</a:t>
            </a:r>
            <a:r>
              <a:rPr lang="en-US" dirty="0"/>
              <a:t> action a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t.</a:t>
            </a:r>
          </a:p>
        </p:txBody>
      </p:sp>
    </p:spTree>
    <p:extLst>
      <p:ext uri="{BB962C8B-B14F-4D97-AF65-F5344CB8AC3E}">
        <p14:creationId xmlns:p14="http://schemas.microsoft.com/office/powerpoint/2010/main" val="965367565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AB7913-5C3E-468C-BA16-02B5C22E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Return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EAE1DFF-7613-47FA-AD36-E45C15A6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agent </a:t>
            </a:r>
            <a:r>
              <a:rPr lang="en-US" dirty="0" err="1"/>
              <a:t>là</a:t>
            </a:r>
            <a:r>
              <a:rPr lang="en-US" dirty="0"/>
              <a:t> maximize </a:t>
            </a:r>
            <a:r>
              <a:rPr lang="en-US" dirty="0" err="1"/>
              <a:t>tổng</a:t>
            </a:r>
            <a:r>
              <a:rPr lang="en-US" dirty="0"/>
              <a:t> reward </a:t>
            </a:r>
            <a:r>
              <a:rPr lang="en-US" dirty="0" err="1"/>
              <a:t>của</a:t>
            </a:r>
            <a:r>
              <a:rPr lang="en-US" dirty="0"/>
              <a:t> 1 episode.</a:t>
            </a:r>
          </a:p>
          <a:p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state 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reward s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</a:t>
            </a:r>
            <a:r>
              <a:rPr lang="en-US" baseline="-25000" dirty="0"/>
              <a:t>t-1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thay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đổi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nữa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Agent </a:t>
            </a:r>
            <a:r>
              <a:rPr lang="en-US" dirty="0" err="1">
                <a:sym typeface="Wingdings" panose="05000000000000000000" pitchFamily="2" charset="2"/>
              </a:rPr>
              <a:t>khi</a:t>
            </a:r>
            <a:r>
              <a:rPr lang="en-US" dirty="0">
                <a:sym typeface="Wingdings" panose="05000000000000000000" pitchFamily="2" charset="2"/>
              </a:rPr>
              <a:t> ở </a:t>
            </a:r>
            <a:r>
              <a:rPr lang="en-US" dirty="0" err="1">
                <a:sym typeface="Wingdings" panose="05000000000000000000" pitchFamily="2" charset="2"/>
              </a:rPr>
              <a:t>bước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thứ</a:t>
            </a:r>
            <a:r>
              <a:rPr lang="en-US" dirty="0">
                <a:sym typeface="Wingdings" panose="05000000000000000000" pitchFamily="2" charset="2"/>
              </a:rPr>
              <a:t> t </a:t>
            </a:r>
            <a:r>
              <a:rPr lang="en-US" dirty="0" err="1">
                <a:sym typeface="Wingdings" panose="05000000000000000000" pitchFamily="2" charset="2"/>
              </a:rPr>
              <a:t>phải</a:t>
            </a:r>
            <a:r>
              <a:rPr lang="en-US" dirty="0">
                <a:sym typeface="Wingdings" panose="05000000000000000000" pitchFamily="2" charset="2"/>
              </a:rPr>
              <a:t> maximize </a:t>
            </a:r>
            <a:r>
              <a:rPr lang="en-US" dirty="0" err="1">
                <a:sym typeface="Wingdings" panose="05000000000000000000" pitchFamily="2" charset="2"/>
              </a:rPr>
              <a:t>tổng</a:t>
            </a:r>
            <a:r>
              <a:rPr lang="en-US" dirty="0">
                <a:sym typeface="Wingdings" panose="05000000000000000000" pitchFamily="2" charset="2"/>
              </a:rPr>
              <a:t> reward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lai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 err="1">
                <a:sym typeface="Wingdings" panose="05000000000000000000" pitchFamily="2" charset="2"/>
              </a:rPr>
              <a:t>Tổng</a:t>
            </a:r>
            <a:r>
              <a:rPr lang="en-US" dirty="0">
                <a:sym typeface="Wingdings" panose="05000000000000000000" pitchFamily="2" charset="2"/>
              </a:rPr>
              <a:t> reward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gọi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i="1" dirty="0">
                <a:sym typeface="Wingdings" panose="05000000000000000000" pitchFamily="2" charset="2"/>
              </a:rPr>
              <a:t>Return</a:t>
            </a:r>
            <a:r>
              <a:rPr lang="en-US" dirty="0">
                <a:sym typeface="Wingdings" panose="05000000000000000000" pitchFamily="2" charset="2"/>
              </a:rPr>
              <a:t>,</a:t>
            </a:r>
          </a:p>
          <a:p>
            <a:pPr marL="0" indent="0" algn="ctr">
              <a:buNone/>
            </a:pPr>
            <a:r>
              <a:rPr lang="en-US" dirty="0">
                <a:sym typeface="Wingdings" panose="05000000000000000000" pitchFamily="2" charset="2"/>
              </a:rPr>
              <a:t>G(t) = R(t+1) + R(t+2) + … + R(T) </a:t>
            </a:r>
          </a:p>
          <a:p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T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step </a:t>
            </a:r>
            <a:r>
              <a:rPr lang="en-US" dirty="0" err="1">
                <a:sym typeface="Wingdings" panose="05000000000000000000" pitchFamily="2" charset="2"/>
              </a:rPr>
              <a:t>cuối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cùng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i="1" dirty="0">
                <a:sym typeface="Wingdings" panose="05000000000000000000" pitchFamily="2" charset="2"/>
              </a:rPr>
              <a:t>terminal state</a:t>
            </a:r>
            <a:r>
              <a:rPr lang="en-US" dirty="0">
                <a:sym typeface="Wingdings" panose="05000000000000000000" pitchFamily="2" charset="2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0731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CF97FA-24DD-449A-B3B7-B418FDF8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Return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7105B77-73E3-4623-AD72-FE04BA1C1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discounting feature reward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reward.</a:t>
            </a:r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1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gamma γ.</a:t>
            </a:r>
          </a:p>
          <a:p>
            <a:pPr marL="0" indent="0" algn="ctr">
              <a:buNone/>
            </a:pPr>
            <a:r>
              <a:rPr lang="en-US" b="1" dirty="0"/>
              <a:t>G</a:t>
            </a:r>
            <a:r>
              <a:rPr lang="en-US" b="1" baseline="-25000" dirty="0"/>
              <a:t>t</a:t>
            </a:r>
            <a:r>
              <a:rPr lang="en-US" b="1" dirty="0"/>
              <a:t> = R</a:t>
            </a:r>
            <a:r>
              <a:rPr lang="en-US" b="1" baseline="-25000" dirty="0"/>
              <a:t>(t+1)</a:t>
            </a:r>
            <a:r>
              <a:rPr lang="en-US" b="1" dirty="0"/>
              <a:t> + </a:t>
            </a:r>
            <a:r>
              <a:rPr lang="en-US" b="1" dirty="0" err="1"/>
              <a:t>γR</a:t>
            </a:r>
            <a:r>
              <a:rPr lang="en-US" b="1" baseline="-25000" dirty="0"/>
              <a:t>(t+2)</a:t>
            </a:r>
            <a:r>
              <a:rPr lang="en-US" b="1" dirty="0"/>
              <a:t> + γ</a:t>
            </a:r>
            <a:r>
              <a:rPr lang="en-US" b="1" baseline="30000" dirty="0"/>
              <a:t>2</a:t>
            </a:r>
            <a:r>
              <a:rPr lang="en-US" b="1" dirty="0"/>
              <a:t>R</a:t>
            </a:r>
            <a:r>
              <a:rPr lang="en-US" b="1" baseline="-25000" dirty="0"/>
              <a:t>(t+3)</a:t>
            </a:r>
            <a:r>
              <a:rPr lang="en-US" b="1" dirty="0"/>
              <a:t> … + γ </a:t>
            </a:r>
            <a:r>
              <a:rPr lang="en-US" b="1" baseline="30000" dirty="0"/>
              <a:t>(T-t-1)</a:t>
            </a:r>
            <a:r>
              <a:rPr lang="en-US" b="1" dirty="0"/>
              <a:t> * R</a:t>
            </a:r>
            <a:r>
              <a:rPr lang="en-US" b="1" baseline="-25000" dirty="0"/>
              <a:t>T</a:t>
            </a:r>
            <a:endParaRPr lang="en-US" b="1" dirty="0"/>
          </a:p>
          <a:p>
            <a:r>
              <a:rPr lang="en-US" dirty="0">
                <a:sym typeface="Wingdings" panose="05000000000000000000" pitchFamily="2" charset="2"/>
              </a:rPr>
              <a:t>Gamma </a:t>
            </a:r>
            <a:r>
              <a:rPr lang="en-US" dirty="0" err="1">
                <a:sym typeface="Wingdings" panose="05000000000000000000" pitchFamily="2" charset="2"/>
              </a:rPr>
              <a:t>thường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chọn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0.9, 0.95, 0.99, 0.999, …</a:t>
            </a:r>
          </a:p>
          <a:p>
            <a:r>
              <a:rPr lang="en-US" dirty="0" err="1">
                <a:sym typeface="Wingdings" panose="05000000000000000000" pitchFamily="2" charset="2"/>
              </a:rPr>
              <a:t>Công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thức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còn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dưới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đệ</a:t>
            </a:r>
            <a:r>
              <a:rPr lang="en-US" dirty="0">
                <a:sym typeface="Wingdings" panose="05000000000000000000" pitchFamily="2" charset="2"/>
              </a:rPr>
              <a:t> qui:</a:t>
            </a:r>
          </a:p>
          <a:p>
            <a:pPr marL="0" indent="0" algn="ctr">
              <a:buNone/>
            </a:pPr>
            <a:r>
              <a:rPr lang="en-US" b="1" dirty="0"/>
              <a:t>G</a:t>
            </a:r>
            <a:r>
              <a:rPr lang="en-US" b="1" baseline="-25000" dirty="0"/>
              <a:t>t</a:t>
            </a:r>
            <a:r>
              <a:rPr lang="en-US" b="1" dirty="0"/>
              <a:t> = R</a:t>
            </a:r>
            <a:r>
              <a:rPr lang="en-US" b="1" baseline="-25000" dirty="0"/>
              <a:t>t+1</a:t>
            </a:r>
            <a:r>
              <a:rPr lang="en-US" b="1" dirty="0"/>
              <a:t> + γ G</a:t>
            </a:r>
            <a:r>
              <a:rPr lang="en-US" b="1" baseline="-25000" dirty="0"/>
              <a:t>(t+1)</a:t>
            </a:r>
            <a:endParaRPr lang="en-US" b="1" dirty="0"/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245707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95AB10-764D-48FE-869D-B79039FC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Expected value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FC8F01E-5A61-4FED-AA1E-6767D1E54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value (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vọng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</a:t>
            </a:r>
          </a:p>
          <a:p>
            <a:r>
              <a:rPr lang="en-US" dirty="0" err="1"/>
              <a:t>Vì</a:t>
            </a:r>
            <a:r>
              <a:rPr lang="en-US" dirty="0"/>
              <a:t> reward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tổng</a:t>
            </a:r>
            <a:r>
              <a:rPr lang="en-US" dirty="0">
                <a:sym typeface="Wingdings" panose="05000000000000000000" pitchFamily="2" charset="2"/>
              </a:rPr>
              <a:t> reward </a:t>
            </a:r>
            <a:r>
              <a:rPr lang="en-US" dirty="0" err="1">
                <a:sym typeface="Wingdings" panose="05000000000000000000" pitchFamily="2" charset="2"/>
              </a:rPr>
              <a:t>chính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được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Expected value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reward.</a:t>
            </a:r>
          </a:p>
        </p:txBody>
      </p:sp>
    </p:spTree>
    <p:extLst>
      <p:ext uri="{BB962C8B-B14F-4D97-AF65-F5344CB8AC3E}">
        <p14:creationId xmlns:p14="http://schemas.microsoft.com/office/powerpoint/2010/main" val="2602597094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CB2A46-2DCD-4350-A878-6EEEB4D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9ACABB3-C86F-4E15-AC73-FAF4F3EF31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Trong</a:t>
                </a:r>
                <a:r>
                  <a:rPr lang="en-US" dirty="0"/>
                  <a:t> RL, Expected value </a:t>
                </a:r>
                <a:r>
                  <a:rPr lang="en-US" dirty="0" err="1"/>
                  <a:t>của</a:t>
                </a:r>
                <a:r>
                  <a:rPr lang="en-US" dirty="0"/>
                  <a:t> return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tên</a:t>
                </a:r>
                <a:r>
                  <a:rPr lang="en-US" dirty="0"/>
                  <a:t> </a:t>
                </a:r>
                <a:r>
                  <a:rPr lang="en-US" dirty="0" err="1"/>
                  <a:t>gọi</a:t>
                </a:r>
                <a:r>
                  <a:rPr lang="en-US" dirty="0"/>
                  <a:t> </a:t>
                </a:r>
                <a:r>
                  <a:rPr lang="en-US" dirty="0" err="1"/>
                  <a:t>đặc</a:t>
                </a:r>
                <a:r>
                  <a:rPr lang="en-US" dirty="0"/>
                  <a:t> </a:t>
                </a:r>
                <a:r>
                  <a:rPr lang="en-US" dirty="0" err="1"/>
                  <a:t>biệt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value function.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endChr m:val="|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endChr m:val="|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endChr m:val="|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 err="1"/>
                  <a:t>Cụ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  <m:sup/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) {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9ACABB3-C86F-4E15-AC73-FAF4F3EF3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3077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E3E236-F94E-44AB-9F1D-C0878A95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Thuật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ngữ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2ACFD71-FB21-4DA9-B1FB-6B7DC3BE9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Agent.</a:t>
            </a:r>
          </a:p>
          <a:p>
            <a:r>
              <a:rPr lang="en-US" dirty="0"/>
              <a:t>Environment.</a:t>
            </a:r>
          </a:p>
          <a:p>
            <a:r>
              <a:rPr lang="en-US" dirty="0"/>
              <a:t>Episode.</a:t>
            </a:r>
          </a:p>
          <a:p>
            <a:r>
              <a:rPr lang="en-US" dirty="0"/>
              <a:t>State, action, reward, terminal state.</a:t>
            </a:r>
          </a:p>
          <a:p>
            <a:r>
              <a:rPr lang="en-US" dirty="0"/>
              <a:t>State space, action space.</a:t>
            </a:r>
          </a:p>
          <a:p>
            <a:r>
              <a:rPr lang="en-US" dirty="0"/>
              <a:t>Policies.</a:t>
            </a:r>
          </a:p>
          <a:p>
            <a:r>
              <a:rPr lang="en-US" dirty="0"/>
              <a:t>Return.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02187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566601-6CA4-4EF3-A99D-3B0ADAE9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Bellman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EA89874-5929-4C5C-99B9-1D34B1BB6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  <m:sup/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) {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EA89874-5929-4C5C-99B9-1D34B1BB6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786375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2DDF0F-7CBE-4BCF-8E8C-E0C09192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2 </a:t>
            </a:r>
            <a:r>
              <a:rPr lang="en-US" b="1" dirty="0" err="1">
                <a:solidFill>
                  <a:srgbClr val="7030A0"/>
                </a:solidFill>
              </a:rPr>
              <a:t>bài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toán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trong</a:t>
            </a:r>
            <a:r>
              <a:rPr lang="en-US" b="1" dirty="0">
                <a:solidFill>
                  <a:srgbClr val="7030A0"/>
                </a:solidFill>
              </a:rPr>
              <a:t> 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1E567F2-E615-41DE-AAE5-BECA20B296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Predict problem</a:t>
                </a:r>
                <a:r>
                  <a:rPr lang="en-US" dirty="0"/>
                  <a:t>: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ì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Control problem</a:t>
                </a:r>
                <a:r>
                  <a:rPr lang="en-US" dirty="0"/>
                  <a:t>: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maximize V(s)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1E567F2-E615-41DE-AAE5-BECA20B29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661021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057E1B-1FC5-4D4A-906E-2B55D70E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Action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7CE74DC-244F-4A18-B586-26E868EAAF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1" dirty="0"/>
                  <a:t>Q(s, a) = E(r + </a:t>
                </a:r>
                <a:r>
                  <a:rPr lang="en-US" b="1" dirty="0" err="1"/>
                  <a:t>yV</a:t>
                </a:r>
                <a:r>
                  <a:rPr lang="en-US" b="1" baseline="-25000" dirty="0" err="1"/>
                  <a:t>s</a:t>
                </a:r>
                <a:r>
                  <a:rPr lang="en-US" b="1" baseline="-25000" dirty="0"/>
                  <a:t>’</a:t>
                </a:r>
                <a:r>
                  <a:rPr lang="en-US" b="1" dirty="0"/>
                  <a:t> | </a:t>
                </a:r>
                <a:r>
                  <a:rPr lang="en-US" b="1" dirty="0" err="1"/>
                  <a:t>s</a:t>
                </a:r>
                <a:r>
                  <a:rPr lang="en-US" b="1" baseline="-25000" dirty="0" err="1"/>
                  <a:t>t</a:t>
                </a:r>
                <a:r>
                  <a:rPr lang="en-US" b="1" dirty="0"/>
                  <a:t> = s, a</a:t>
                </a:r>
                <a:r>
                  <a:rPr lang="en-US" b="1" baseline="-25000" dirty="0"/>
                  <a:t>t</a:t>
                </a:r>
                <a:r>
                  <a:rPr lang="en-US" b="1" dirty="0"/>
                  <a:t> = a)</a:t>
                </a:r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  <m:sup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 {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7CE74DC-244F-4A18-B586-26E868EAA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490323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61323D-990E-44CD-BD28-3BC632E5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Predict problem </a:t>
            </a:r>
            <a:r>
              <a:rPr lang="en-US" b="1" dirty="0" err="1">
                <a:solidFill>
                  <a:srgbClr val="7030A0"/>
                </a:solidFill>
              </a:rPr>
              <a:t>tìm</a:t>
            </a:r>
            <a:r>
              <a:rPr lang="en-US" b="1" dirty="0">
                <a:solidFill>
                  <a:srgbClr val="7030A0"/>
                </a:solidFill>
              </a:rPr>
              <a:t>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4BA31AD-B4B1-4199-845D-0E2A3CEB93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  <m:sup/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) {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/>
              </a:p>
              <a:p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đế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ừ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agent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 err="1">
                    <a:sym typeface="Wingdings" panose="05000000000000000000" pitchFamily="2" charset="2"/>
                  </a:rPr>
                  <a:t>có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thể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biết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được</a:t>
                </a:r>
                <a:r>
                  <a:rPr lang="en-US" dirty="0">
                    <a:sym typeface="Wingdings" panose="05000000000000000000" pitchFamily="2" charset="2"/>
                  </a:rPr>
                  <a:t>.</a:t>
                </a:r>
              </a:p>
              <a:p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 đế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ừ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environment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 err="1">
                    <a:sym typeface="Wingdings" panose="05000000000000000000" pitchFamily="2" charset="2"/>
                  </a:rPr>
                  <a:t>không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thể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biết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trước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được</a:t>
                </a:r>
                <a:r>
                  <a:rPr lang="en-US" dirty="0"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:r>
                  <a:rPr lang="en-US" dirty="0" err="1">
                    <a:sym typeface="Wingdings" panose="05000000000000000000" pitchFamily="2" charset="2"/>
                  </a:rPr>
                  <a:t>không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thể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tính</a:t>
                </a:r>
                <a:r>
                  <a:rPr lang="en-US" dirty="0">
                    <a:sym typeface="Wingdings" panose="05000000000000000000" pitchFamily="2" charset="2"/>
                  </a:rPr>
                  <a:t> V(s) </a:t>
                </a:r>
                <a:r>
                  <a:rPr lang="en-US" dirty="0" err="1">
                    <a:sym typeface="Wingdings" panose="05000000000000000000" pitchFamily="2" charset="2"/>
                  </a:rPr>
                  <a:t>nếu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không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biết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trước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được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xác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suất</a:t>
                </a:r>
                <a:r>
                  <a:rPr lang="en-US" dirty="0">
                    <a:sym typeface="Wingdings" panose="05000000000000000000" pitchFamily="2" charset="2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 đế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ừ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environment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bellman.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4BA31AD-B4B1-4199-845D-0E2A3CEB9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1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2B2145C-E733-47DD-8764-9B7A3B26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Hướng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giải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quyết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DFF7688-17F8-4D6E-A156-8DA42E257E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Expected value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xem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mean.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mean </a:t>
                </a:r>
                <a:r>
                  <a:rPr lang="en-US" dirty="0" err="1"/>
                  <a:t>bằng</a:t>
                </a:r>
                <a:r>
                  <a:rPr lang="en-US" dirty="0"/>
                  <a:t> sample mean.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≈ 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𝒙𝒊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DFF7688-17F8-4D6E-A156-8DA42E257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150922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E95D11-80F4-4621-B042-C9F15442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Hướng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giải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quyết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1743C23-3A1A-4F46-BA50-9FBFCD0444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Áp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RL. </a:t>
                </a:r>
                <a:r>
                  <a:rPr lang="en-US" dirty="0" err="1"/>
                  <a:t>Chơi</a:t>
                </a:r>
                <a:r>
                  <a:rPr lang="en-US" dirty="0"/>
                  <a:t> N episode, </a:t>
                </a:r>
                <a:r>
                  <a:rPr lang="en-US" dirty="0" err="1"/>
                  <a:t>tính</a:t>
                </a:r>
                <a:r>
                  <a:rPr lang="en-US" dirty="0"/>
                  <a:t> sample mean </a:t>
                </a:r>
                <a:r>
                  <a:rPr lang="en-US" dirty="0" err="1"/>
                  <a:t>của</a:t>
                </a:r>
                <a:r>
                  <a:rPr lang="en-US" dirty="0"/>
                  <a:t> G(s), N </a:t>
                </a:r>
                <a:r>
                  <a:rPr lang="en-US" dirty="0" err="1"/>
                  <a:t>càng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càng</a:t>
                </a:r>
                <a:r>
                  <a:rPr lang="en-US" dirty="0"/>
                  <a:t> </a:t>
                </a:r>
                <a:r>
                  <a:rPr lang="en-US" dirty="0" err="1"/>
                  <a:t>gần</a:t>
                </a:r>
                <a:r>
                  <a:rPr lang="en-US" dirty="0"/>
                  <a:t> V(s).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endChr m:val="|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)≈ 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1743C23-3A1A-4F46-BA50-9FBFCD0444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682321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8310C2-4E46-4867-B2BD-311C4AF6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Monte Carlo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FDB157D-DF75-4146-9CCD-41CDEAD51B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Prediction problem</a:t>
                </a:r>
              </a:p>
              <a:p>
                <a:pPr lvl="1"/>
                <a:r>
                  <a:rPr lang="en-US" dirty="0" err="1"/>
                  <a:t>Chơi</a:t>
                </a:r>
                <a:r>
                  <a:rPr lang="en-US" dirty="0"/>
                  <a:t> N episode, ta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N </a:t>
                </a:r>
                <a:r>
                  <a:rPr lang="en-US" dirty="0" err="1"/>
                  <a:t>danh</a:t>
                </a:r>
                <a:r>
                  <a:rPr lang="en-US" dirty="0"/>
                  <a:t> </a:t>
                </a:r>
                <a:r>
                  <a:rPr lang="en-US" dirty="0" err="1"/>
                  <a:t>sách</a:t>
                </a:r>
                <a:r>
                  <a:rPr lang="en-US" dirty="0"/>
                  <a:t> G(</a:t>
                </a:r>
                <a:r>
                  <a:rPr lang="en-US" dirty="0" err="1"/>
                  <a:t>i</a:t>
                </a:r>
                <a:r>
                  <a:rPr lang="en-US" dirty="0"/>
                  <a:t>, s)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mean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G(</a:t>
                </a:r>
                <a:r>
                  <a:rPr lang="en-US" dirty="0" err="1"/>
                  <a:t>i</a:t>
                </a:r>
                <a:r>
                  <a:rPr lang="en-US" dirty="0"/>
                  <a:t>, s) </a:t>
                </a:r>
                <a:r>
                  <a:rPr lang="en-US" dirty="0" err="1"/>
                  <a:t>sẽ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sample mean, </a:t>
                </a:r>
                <a:r>
                  <a:rPr lang="en-US" dirty="0" err="1"/>
                  <a:t>là</a:t>
                </a:r>
                <a:r>
                  <a:rPr lang="en-US" dirty="0"/>
                  <a:t> V(s)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G(</a:t>
                </a:r>
                <a:r>
                  <a:rPr lang="en-US" dirty="0" err="1"/>
                  <a:t>i</a:t>
                </a:r>
                <a:r>
                  <a:rPr lang="en-US" dirty="0"/>
                  <a:t>, s): return </a:t>
                </a:r>
                <a:r>
                  <a:rPr lang="en-US" dirty="0" err="1"/>
                  <a:t>tại</a:t>
                </a:r>
                <a:r>
                  <a:rPr lang="en-US" dirty="0"/>
                  <a:t> state s ở episode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G(</a:t>
                </a:r>
                <a:r>
                  <a:rPr lang="en-US" dirty="0" err="1"/>
                  <a:t>i</a:t>
                </a:r>
                <a:r>
                  <a:rPr lang="en-US" dirty="0"/>
                  <a:t>, s, a): return </a:t>
                </a:r>
                <a:r>
                  <a:rPr lang="en-US" dirty="0" err="1"/>
                  <a:t>tại</a:t>
                </a:r>
                <a:r>
                  <a:rPr lang="en-US" dirty="0"/>
                  <a:t> state s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action a </a:t>
                </a:r>
                <a:r>
                  <a:rPr lang="en-US" dirty="0" err="1"/>
                  <a:t>tại</a:t>
                </a:r>
                <a:r>
                  <a:rPr lang="en-US" dirty="0"/>
                  <a:t> episode </a:t>
                </a:r>
                <a:r>
                  <a:rPr lang="en-US" dirty="0" err="1"/>
                  <a:t>i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endChr m:val="|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)≈ 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b="1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)≈ 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FDB157D-DF75-4146-9CCD-41CDEAD51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09936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B66AAB-574B-437A-9280-17C9994D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Monte Carlo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8C0109C-CE00-4223-8A18-DD83A3BFF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Control problem: </a:t>
                </a:r>
                <a:r>
                  <a:rPr lang="en-US" dirty="0" err="1"/>
                  <a:t>lặp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endParaRPr lang="en-US" dirty="0"/>
              </a:p>
              <a:p>
                <a:pPr lvl="1"/>
                <a:r>
                  <a:rPr lang="en-US" dirty="0" err="1"/>
                  <a:t>Tính</a:t>
                </a:r>
                <a:r>
                  <a:rPr lang="en-US" dirty="0"/>
                  <a:t> Q </a:t>
                </a:r>
                <a:r>
                  <a:rPr lang="en-US" dirty="0" err="1"/>
                  <a:t>dựa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Khi </a:t>
                </a:r>
                <a:r>
                  <a:rPr lang="en-US" dirty="0" err="1"/>
                  <a:t>có</a:t>
                </a:r>
                <a:r>
                  <a:rPr lang="en-US" dirty="0"/>
                  <a:t> Q update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Sau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</a:t>
                </a:r>
                <a:r>
                  <a:rPr lang="en-US" dirty="0" err="1"/>
                  <a:t>lặp</a:t>
                </a:r>
                <a:r>
                  <a:rPr lang="en-US" dirty="0"/>
                  <a:t> </a:t>
                </a:r>
                <a:r>
                  <a:rPr lang="en-US" dirty="0" err="1"/>
                  <a:t>sẽ</a:t>
                </a:r>
                <a:r>
                  <a:rPr lang="en-US" dirty="0"/>
                  <a:t> </a:t>
                </a:r>
                <a:r>
                  <a:rPr lang="en-US" dirty="0" err="1"/>
                  <a:t>tốt</a:t>
                </a:r>
                <a:r>
                  <a:rPr lang="en-US" dirty="0"/>
                  <a:t> </a:t>
                </a:r>
                <a:r>
                  <a:rPr lang="en-US" dirty="0" err="1"/>
                  <a:t>hơn</a:t>
                </a:r>
                <a:r>
                  <a:rPr lang="en-US" dirty="0"/>
                  <a:t> 1 </a:t>
                </a:r>
                <a:r>
                  <a:rPr lang="en-US" dirty="0" err="1"/>
                  <a:t>tí</a:t>
                </a:r>
                <a:r>
                  <a:rPr lang="en-US" dirty="0"/>
                  <a:t>, </a:t>
                </a:r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lặp</a:t>
                </a:r>
                <a:r>
                  <a:rPr lang="en-US" dirty="0"/>
                  <a:t> </a:t>
                </a:r>
                <a:r>
                  <a:rPr lang="en-US" dirty="0" err="1"/>
                  <a:t>đủ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lần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sẽ</a:t>
                </a:r>
                <a:r>
                  <a:rPr lang="en-US" dirty="0"/>
                  <a:t> </a:t>
                </a:r>
                <a:r>
                  <a:rPr lang="en-US" dirty="0" err="1"/>
                  <a:t>hội</a:t>
                </a:r>
                <a:r>
                  <a:rPr lang="en-US" dirty="0"/>
                  <a:t> </a:t>
                </a:r>
                <a:r>
                  <a:rPr lang="en-US" dirty="0" err="1"/>
                  <a:t>tụ</a:t>
                </a:r>
                <a:r>
                  <a:rPr lang="en-US" dirty="0"/>
                  <a:t> </a:t>
                </a:r>
                <a:r>
                  <a:rPr lang="en-US" dirty="0" err="1"/>
                  <a:t>về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*.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8C0109C-CE00-4223-8A18-DD83A3BFF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572345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32CB45-BE18-473B-ABAD-DEFA34ED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Monte Carlo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81801AE-5D89-4205-84E2-4A16F1906C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Control problem</a:t>
                </a:r>
              </a:p>
              <a:p>
                <a:pPr lvl="1"/>
                <a:r>
                  <a:rPr lang="en-US" dirty="0" err="1"/>
                  <a:t>Cách</a:t>
                </a:r>
                <a:r>
                  <a:rPr lang="en-US" dirty="0"/>
                  <a:t> so </a:t>
                </a:r>
                <a:r>
                  <a:rPr lang="en-US" dirty="0" err="1"/>
                  <a:t>sánh</a:t>
                </a:r>
                <a:r>
                  <a:rPr lang="en-US" dirty="0"/>
                  <a:t> 2 policy. Policy </a:t>
                </a:r>
                <a:r>
                  <a:rPr lang="en-US" dirty="0" err="1"/>
                  <a:t>nào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action a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state s </a:t>
                </a:r>
                <a:r>
                  <a:rPr lang="en-US" dirty="0" err="1"/>
                  <a:t>sao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V(s)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mọi</a:t>
                </a:r>
                <a:r>
                  <a:rPr lang="en-US" dirty="0"/>
                  <a:t> s </a:t>
                </a:r>
                <a:r>
                  <a:rPr lang="en-US" dirty="0" err="1"/>
                  <a:t>thì</a:t>
                </a:r>
                <a:r>
                  <a:rPr lang="en-US" dirty="0"/>
                  <a:t> Policy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:r>
                  <a:rPr lang="en-US" dirty="0" err="1"/>
                  <a:t>tốt</a:t>
                </a:r>
                <a:r>
                  <a:rPr lang="en-US" dirty="0"/>
                  <a:t> </a:t>
                </a:r>
                <a:r>
                  <a:rPr lang="en-US" dirty="0" err="1"/>
                  <a:t>hơn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Dùng Q(s, a)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cập</a:t>
                </a:r>
                <a:r>
                  <a:rPr lang="en-US" dirty="0"/>
                  <a:t> </a:t>
                </a:r>
                <a:r>
                  <a:rPr lang="en-US" dirty="0" err="1"/>
                  <a:t>nhật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action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𝒂𝒓𝒈𝒎𝒂𝒙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81801AE-5D89-4205-84E2-4A16F1906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227266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32CB45-BE18-473B-ABAD-DEFA34ED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Monte Carlo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81801AE-5D89-4205-84E2-4A16F1906C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Vấn</a:t>
                </a:r>
                <a:r>
                  <a:rPr lang="en-US" dirty="0"/>
                  <a:t> </a:t>
                </a:r>
                <a:r>
                  <a:rPr lang="en-US" dirty="0" err="1"/>
                  <a:t>đề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argmax</a:t>
                </a:r>
              </a:p>
              <a:p>
                <a:pPr lvl="1"/>
                <a:r>
                  <a:rPr lang="en-US" dirty="0"/>
                  <a:t>Ban </a:t>
                </a:r>
                <a:r>
                  <a:rPr lang="en-US" dirty="0" err="1"/>
                  <a:t>đầu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Q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khỏi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random </a:t>
                </a:r>
                <a:r>
                  <a:rPr lang="en-US" dirty="0" err="1"/>
                  <a:t>nên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argmax </a:t>
                </a:r>
                <a:r>
                  <a:rPr lang="en-US" dirty="0" err="1"/>
                  <a:t>sẽ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policy </a:t>
                </a:r>
                <a:r>
                  <a:rPr lang="en-US" dirty="0" err="1"/>
                  <a:t>tốt</a:t>
                </a:r>
                <a:r>
                  <a:rPr lang="en-US" dirty="0"/>
                  <a:t>. </a:t>
                </a:r>
                <a:r>
                  <a:rPr lang="en-US" dirty="0" err="1"/>
                  <a:t>Vì</a:t>
                </a:r>
                <a:r>
                  <a:rPr lang="en-US" dirty="0"/>
                  <a:t> </a:t>
                </a:r>
                <a:r>
                  <a:rPr lang="en-US" dirty="0" err="1"/>
                  <a:t>vậy</a:t>
                </a:r>
                <a:r>
                  <a:rPr lang="en-US" dirty="0"/>
                  <a:t> </a:t>
                </a:r>
                <a:r>
                  <a:rPr lang="en-US" dirty="0" err="1"/>
                  <a:t>lúc</a:t>
                </a:r>
                <a:r>
                  <a:rPr lang="en-US" dirty="0"/>
                  <a:t> </a:t>
                </a:r>
                <a:r>
                  <a:rPr lang="en-US" dirty="0" err="1"/>
                  <a:t>đầu</a:t>
                </a:r>
                <a:r>
                  <a:rPr lang="en-US" dirty="0"/>
                  <a:t>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thu</a:t>
                </a:r>
                <a:r>
                  <a:rPr lang="en-US" dirty="0"/>
                  <a:t> </a:t>
                </a:r>
                <a:r>
                  <a:rPr lang="en-US" dirty="0" err="1"/>
                  <a:t>thập</a:t>
                </a:r>
                <a:r>
                  <a:rPr lang="en-US" dirty="0"/>
                  <a:t> data. </a:t>
                </a:r>
              </a:p>
              <a:p>
                <a:pPr lvl="1"/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nhiều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action.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action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𝒂𝒓𝒈𝒎𝒂𝒙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Random action,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a*.</a:t>
                </a:r>
              </a:p>
              <a:p>
                <a:pPr lvl="2"/>
                <a:r>
                  <a:rPr lang="en-US" dirty="0"/>
                  <a:t>Ɛ greedy, </a:t>
                </a:r>
                <a:r>
                  <a:rPr lang="en-US" dirty="0" err="1"/>
                  <a:t>chọn</a:t>
                </a:r>
                <a:r>
                  <a:rPr lang="en-US" dirty="0"/>
                  <a:t> random 1 </a:t>
                </a:r>
                <a:r>
                  <a:rPr lang="en-US" dirty="0" err="1"/>
                  <a:t>số</a:t>
                </a:r>
                <a:r>
                  <a:rPr lang="en-US" dirty="0"/>
                  <a:t>, </a:t>
                </a: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hơn</a:t>
                </a:r>
                <a:r>
                  <a:rPr lang="en-US" dirty="0"/>
                  <a:t> Ɛ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argmax,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random. Ɛ </a:t>
                </a:r>
                <a:r>
                  <a:rPr lang="en-US" dirty="0" err="1"/>
                  <a:t>thường</a:t>
                </a:r>
                <a:r>
                  <a:rPr lang="en-US" dirty="0"/>
                  <a:t> </a:t>
                </a:r>
                <a:r>
                  <a:rPr lang="en-US" dirty="0" err="1"/>
                  <a:t>giảm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1 </a:t>
                </a:r>
                <a:r>
                  <a:rPr lang="en-US" dirty="0" err="1"/>
                  <a:t>đến</a:t>
                </a:r>
                <a:r>
                  <a:rPr lang="en-US" dirty="0"/>
                  <a:t> 0.1 </a:t>
                </a:r>
                <a:r>
                  <a:rPr lang="en-US" dirty="0" err="1"/>
                  <a:t>hoặc</a:t>
                </a:r>
                <a:r>
                  <a:rPr lang="en-US" dirty="0"/>
                  <a:t> 0.01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quá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train.</a:t>
                </a:r>
              </a:p>
              <a:p>
                <a:pPr lvl="2"/>
                <a:r>
                  <a:rPr lang="en-US" dirty="0" err="1"/>
                  <a:t>Dùng</a:t>
                </a:r>
                <a:r>
                  <a:rPr lang="en-US" dirty="0"/>
                  <a:t> noisy linear.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81801AE-5D89-4205-84E2-4A16F1906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37879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C85E97-5AC0-484B-ADA3-AFEA9AB5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Environment, Agent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050" name="Picture 2" descr="Tổng hợp các nước Cờ Caro Độc nhất - Đánh nhanh, thắng nhanh">
            <a:extLst>
              <a:ext uri="{FF2B5EF4-FFF2-40B4-BE49-F238E27FC236}">
                <a16:creationId xmlns:a16="http://schemas.microsoft.com/office/drawing/2014/main" id="{E742FADA-7967-4653-A6DC-D3F33517FF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488176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CEFF5B-4A2D-440F-A92E-C79C45D3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64306D8-1B50-4B62-B8A2-F0BC32874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500" i="1" smtClean="0"/>
                        <m:t>𝑄</m:t>
                      </m:r>
                      <m:d>
                        <m:dPr>
                          <m:ctrlPr>
                            <a:rPr lang="en-US" sz="1500" i="1"/>
                          </m:ctrlPr>
                        </m:dPr>
                        <m:e>
                          <m:r>
                            <a:rPr lang="en-US" sz="1500" i="1"/>
                            <m:t>𝑠</m:t>
                          </m:r>
                          <m:r>
                            <a:rPr lang="en-US" sz="1500" i="1"/>
                            <m:t>, </m:t>
                          </m:r>
                          <m:r>
                            <a:rPr lang="en-US" sz="1500" i="1"/>
                            <m:t>𝑎</m:t>
                          </m:r>
                        </m:e>
                      </m:d>
                      <m:r>
                        <a:rPr lang="en-US" sz="1500" i="1"/>
                        <m:t>= </m:t>
                      </m:r>
                      <m:f>
                        <m:fPr>
                          <m:ctrlPr>
                            <a:rPr lang="en-US" sz="1500" i="1"/>
                          </m:ctrlPr>
                        </m:fPr>
                        <m:num>
                          <m:r>
                            <a:rPr lang="en-US" sz="1500" i="1"/>
                            <m:t>1</m:t>
                          </m:r>
                        </m:num>
                        <m:den>
                          <m:r>
                            <a:rPr lang="en-US" sz="1500" i="1"/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500" i="1"/>
                          </m:ctrlPr>
                        </m:naryPr>
                        <m:sub>
                          <m:r>
                            <a:rPr lang="en-US" sz="1500" i="1"/>
                            <m:t>𝑖</m:t>
                          </m:r>
                          <m:r>
                            <a:rPr lang="en-US" sz="1500" i="1"/>
                            <m:t>=</m:t>
                          </m:r>
                          <m:r>
                            <a:rPr lang="en-US" sz="1500" i="1"/>
                            <m:t>1</m:t>
                          </m:r>
                        </m:sub>
                        <m:sup>
                          <m:r>
                            <a:rPr lang="en-US" sz="1500" i="1"/>
                            <m:t>𝑁</m:t>
                          </m:r>
                        </m:sup>
                        <m:e>
                          <m:r>
                            <a:rPr lang="en-US" sz="1500" i="1"/>
                            <m:t>𝐺</m:t>
                          </m:r>
                          <m:r>
                            <a:rPr lang="en-US" sz="1500" i="1"/>
                            <m:t>(</m:t>
                          </m:r>
                          <m:r>
                            <a:rPr lang="en-US" sz="1500" i="1"/>
                            <m:t>𝑖</m:t>
                          </m:r>
                          <m:r>
                            <a:rPr lang="en-US" sz="1500" i="1"/>
                            <m:t>, </m:t>
                          </m:r>
                          <m:r>
                            <a:rPr lang="en-US" sz="1500" i="1"/>
                            <m:t>𝑠</m:t>
                          </m:r>
                          <m:r>
                            <a:rPr lang="en-US" sz="1500" i="1"/>
                            <m:t>)</m:t>
                          </m:r>
                        </m:e>
                      </m:nary>
                      <m:r>
                        <a:rPr lang="en-US" sz="1500" i="1"/>
                        <m:t>= </m:t>
                      </m:r>
                      <m:f>
                        <m:fPr>
                          <m:ctrlPr>
                            <a:rPr lang="en-US" sz="1500" i="1"/>
                          </m:ctrlPr>
                        </m:fPr>
                        <m:num>
                          <m:r>
                            <a:rPr lang="en-US" sz="1500" i="1"/>
                            <m:t>1</m:t>
                          </m:r>
                        </m:num>
                        <m:den>
                          <m:r>
                            <a:rPr lang="en-US" sz="1500" i="1"/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500" i="1"/>
                          </m:ctrlPr>
                        </m:naryPr>
                        <m:sub>
                          <m:r>
                            <a:rPr lang="en-US" sz="1500" i="1"/>
                            <m:t>𝑖</m:t>
                          </m:r>
                          <m:r>
                            <a:rPr lang="en-US" sz="1500" i="1"/>
                            <m:t>=</m:t>
                          </m:r>
                          <m:r>
                            <a:rPr lang="en-US" sz="1500" i="1"/>
                            <m:t>1</m:t>
                          </m:r>
                        </m:sub>
                        <m:sup>
                          <m:r>
                            <a:rPr lang="en-US" sz="1500" i="1"/>
                            <m:t>𝑁</m:t>
                          </m:r>
                          <m:r>
                            <a:rPr lang="en-US" sz="1500" i="1"/>
                            <m:t>−</m:t>
                          </m:r>
                          <m:r>
                            <a:rPr lang="en-US" sz="1500" i="1"/>
                            <m:t>1</m:t>
                          </m:r>
                        </m:sup>
                        <m:e>
                          <m:r>
                            <a:rPr lang="en-US" sz="1500" i="1"/>
                            <m:t>𝐺</m:t>
                          </m:r>
                          <m:d>
                            <m:dPr>
                              <m:ctrlPr>
                                <a:rPr lang="en-US" sz="1500" i="1"/>
                              </m:ctrlPr>
                            </m:dPr>
                            <m:e>
                              <m:r>
                                <a:rPr lang="en-US" sz="1500" i="1"/>
                                <m:t>𝑖</m:t>
                              </m:r>
                              <m:r>
                                <a:rPr lang="en-US" sz="1500" i="1"/>
                                <m:t>, </m:t>
                              </m:r>
                              <m:r>
                                <a:rPr lang="en-US" sz="1500" i="1"/>
                                <m:t>𝑠</m:t>
                              </m:r>
                            </m:e>
                          </m:d>
                        </m:e>
                      </m:nary>
                      <m:r>
                        <a:rPr lang="en-US" sz="1500" i="1"/>
                        <m:t>+</m:t>
                      </m:r>
                      <m:f>
                        <m:fPr>
                          <m:ctrlPr>
                            <a:rPr lang="en-US" sz="1500" i="1"/>
                          </m:ctrlPr>
                        </m:fPr>
                        <m:num>
                          <m:r>
                            <a:rPr lang="en-US" sz="1500" i="1"/>
                            <m:t>1</m:t>
                          </m:r>
                        </m:num>
                        <m:den>
                          <m:r>
                            <a:rPr lang="en-US" sz="1500" i="1"/>
                            <m:t>𝑁</m:t>
                          </m:r>
                        </m:den>
                      </m:f>
                      <m:r>
                        <a:rPr lang="en-US" sz="1500" i="1"/>
                        <m:t>𝐺</m:t>
                      </m:r>
                      <m:d>
                        <m:dPr>
                          <m:ctrlPr>
                            <a:rPr lang="en-US" sz="1500" i="1"/>
                          </m:ctrlPr>
                        </m:dPr>
                        <m:e>
                          <m:r>
                            <a:rPr lang="en-US" sz="1500" i="1"/>
                            <m:t>𝑁</m:t>
                          </m:r>
                          <m:r>
                            <a:rPr lang="en-US" sz="1500" i="1"/>
                            <m:t>, </m:t>
                          </m:r>
                          <m:r>
                            <a:rPr lang="en-US" sz="1500" i="1"/>
                            <m:t>𝑠</m:t>
                          </m:r>
                        </m:e>
                      </m:d>
                      <m:r>
                        <a:rPr lang="en-US" sz="1500" i="1"/>
                        <m:t>= </m:t>
                      </m:r>
                      <m:f>
                        <m:fPr>
                          <m:ctrlPr>
                            <a:rPr lang="en-US" sz="1500" i="1"/>
                          </m:ctrlPr>
                        </m:fPr>
                        <m:num>
                          <m:r>
                            <a:rPr lang="en-US" sz="1500" i="1"/>
                            <m:t>1</m:t>
                          </m:r>
                        </m:num>
                        <m:den>
                          <m:r>
                            <a:rPr lang="en-US" sz="1500" i="1"/>
                            <m:t>𝑁</m:t>
                          </m:r>
                          <m:r>
                            <a:rPr lang="en-US" sz="1500" i="1"/>
                            <m:t>−</m:t>
                          </m:r>
                          <m:r>
                            <a:rPr lang="en-US" sz="1500" i="1"/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500" i="1"/>
                          </m:ctrlPr>
                        </m:naryPr>
                        <m:sub>
                          <m:r>
                            <a:rPr lang="en-US" sz="1500" i="1"/>
                            <m:t>𝑖</m:t>
                          </m:r>
                          <m:r>
                            <a:rPr lang="en-US" sz="1500" i="1"/>
                            <m:t>=</m:t>
                          </m:r>
                          <m:r>
                            <a:rPr lang="en-US" sz="1500" i="1"/>
                            <m:t>1</m:t>
                          </m:r>
                        </m:sub>
                        <m:sup>
                          <m:r>
                            <a:rPr lang="en-US" sz="1500" i="1"/>
                            <m:t>𝑁</m:t>
                          </m:r>
                          <m:r>
                            <a:rPr lang="en-US" sz="1500" i="1"/>
                            <m:t>−</m:t>
                          </m:r>
                          <m:r>
                            <a:rPr lang="en-US" sz="1500" i="1"/>
                            <m:t>1</m:t>
                          </m:r>
                        </m:sup>
                        <m:e>
                          <m:r>
                            <a:rPr lang="en-US" sz="1500" i="1"/>
                            <m:t>𝐺</m:t>
                          </m:r>
                          <m:d>
                            <m:dPr>
                              <m:ctrlPr>
                                <a:rPr lang="en-US" sz="1500" i="1"/>
                              </m:ctrlPr>
                            </m:dPr>
                            <m:e>
                              <m:r>
                                <a:rPr lang="en-US" sz="1500" i="1"/>
                                <m:t>𝑖</m:t>
                              </m:r>
                              <m:r>
                                <a:rPr lang="en-US" sz="1500" i="1"/>
                                <m:t>, </m:t>
                              </m:r>
                              <m:r>
                                <a:rPr lang="en-US" sz="1500" i="1"/>
                                <m:t>𝑠</m:t>
                              </m:r>
                            </m:e>
                          </m:d>
                        </m:e>
                      </m:nary>
                      <m:r>
                        <a:rPr lang="en-US" sz="1500" i="1"/>
                        <m:t>+</m:t>
                      </m:r>
                      <m:f>
                        <m:fPr>
                          <m:ctrlPr>
                            <a:rPr lang="en-US" sz="1500" i="1"/>
                          </m:ctrlPr>
                        </m:fPr>
                        <m:num>
                          <m:r>
                            <a:rPr lang="en-US" sz="1500" i="1"/>
                            <m:t>1</m:t>
                          </m:r>
                        </m:num>
                        <m:den>
                          <m:r>
                            <a:rPr lang="en-US" sz="1500" i="1"/>
                            <m:t>𝑁</m:t>
                          </m:r>
                        </m:den>
                      </m:f>
                      <m:r>
                        <a:rPr lang="en-US" sz="1500" i="1"/>
                        <m:t>𝐺</m:t>
                      </m:r>
                      <m:d>
                        <m:dPr>
                          <m:ctrlPr>
                            <a:rPr lang="en-US" sz="1500" i="1"/>
                          </m:ctrlPr>
                        </m:dPr>
                        <m:e>
                          <m:r>
                            <a:rPr lang="en-US" sz="1500" i="1"/>
                            <m:t>𝑁</m:t>
                          </m:r>
                          <m:r>
                            <a:rPr lang="en-US" sz="1500" i="1"/>
                            <m:t>, </m:t>
                          </m:r>
                          <m:r>
                            <a:rPr lang="en-US" sz="1500" i="1"/>
                            <m:t>𝑠</m:t>
                          </m:r>
                        </m:e>
                      </m:d>
                      <m:r>
                        <a:rPr lang="en-US" sz="1500" i="1"/>
                        <m:t>+ </m:t>
                      </m:r>
                      <m:f>
                        <m:fPr>
                          <m:ctrlPr>
                            <a:rPr lang="en-US" sz="1500" i="1"/>
                          </m:ctrlPr>
                        </m:fPr>
                        <m:num>
                          <m:r>
                            <a:rPr lang="en-US" sz="1500" i="1"/>
                            <m:t>1</m:t>
                          </m:r>
                        </m:num>
                        <m:den>
                          <m:r>
                            <a:rPr lang="en-US" sz="1500" i="1"/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500" i="1"/>
                          </m:ctrlPr>
                        </m:naryPr>
                        <m:sub>
                          <m:r>
                            <a:rPr lang="en-US" sz="1500" i="1"/>
                            <m:t>𝑖</m:t>
                          </m:r>
                          <m:r>
                            <a:rPr lang="en-US" sz="1500" i="1"/>
                            <m:t>=</m:t>
                          </m:r>
                          <m:r>
                            <a:rPr lang="en-US" sz="1500" i="1"/>
                            <m:t>1</m:t>
                          </m:r>
                        </m:sub>
                        <m:sup>
                          <m:r>
                            <a:rPr lang="en-US" sz="1500" i="1"/>
                            <m:t>𝑁</m:t>
                          </m:r>
                          <m:r>
                            <a:rPr lang="en-US" sz="1500" i="1"/>
                            <m:t>−</m:t>
                          </m:r>
                          <m:r>
                            <a:rPr lang="en-US" sz="1500" i="1"/>
                            <m:t>1</m:t>
                          </m:r>
                        </m:sup>
                        <m:e>
                          <m:r>
                            <a:rPr lang="en-US" sz="1500" i="1"/>
                            <m:t>𝐺</m:t>
                          </m:r>
                          <m:d>
                            <m:dPr>
                              <m:ctrlPr>
                                <a:rPr lang="en-US" sz="1500" i="1"/>
                              </m:ctrlPr>
                            </m:dPr>
                            <m:e>
                              <m:r>
                                <a:rPr lang="en-US" sz="1500" i="1"/>
                                <m:t>𝑖</m:t>
                              </m:r>
                              <m:r>
                                <a:rPr lang="en-US" sz="1500" i="1"/>
                                <m:t>, </m:t>
                              </m:r>
                              <m:r>
                                <a:rPr lang="en-US" sz="1500" i="1"/>
                                <m:t>𝑠</m:t>
                              </m:r>
                            </m:e>
                          </m:d>
                        </m:e>
                      </m:nary>
                      <m:r>
                        <a:rPr lang="en-US" sz="1500" i="1"/>
                        <m:t>− </m:t>
                      </m:r>
                      <m:f>
                        <m:fPr>
                          <m:ctrlPr>
                            <a:rPr lang="en-US" sz="1500" i="1"/>
                          </m:ctrlPr>
                        </m:fPr>
                        <m:num>
                          <m:r>
                            <a:rPr lang="en-US" sz="1500" i="1"/>
                            <m:t>1</m:t>
                          </m:r>
                        </m:num>
                        <m:den>
                          <m:r>
                            <a:rPr lang="en-US" sz="1500" i="1"/>
                            <m:t>𝑁</m:t>
                          </m:r>
                          <m:r>
                            <a:rPr lang="en-US" sz="1500" i="1"/>
                            <m:t>−</m:t>
                          </m:r>
                          <m:r>
                            <a:rPr lang="en-US" sz="1500" i="1"/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500" i="1"/>
                          </m:ctrlPr>
                        </m:naryPr>
                        <m:sub>
                          <m:r>
                            <a:rPr lang="en-US" sz="1500" i="1"/>
                            <m:t>𝑖</m:t>
                          </m:r>
                          <m:r>
                            <a:rPr lang="en-US" sz="1500" i="1"/>
                            <m:t>=</m:t>
                          </m:r>
                          <m:r>
                            <a:rPr lang="en-US" sz="1500" i="1"/>
                            <m:t>1</m:t>
                          </m:r>
                        </m:sub>
                        <m:sup>
                          <m:r>
                            <a:rPr lang="en-US" sz="1500" i="1"/>
                            <m:t>𝑁</m:t>
                          </m:r>
                          <m:r>
                            <a:rPr lang="en-US" sz="1500" i="1"/>
                            <m:t>−</m:t>
                          </m:r>
                          <m:r>
                            <a:rPr lang="en-US" sz="1500" i="1"/>
                            <m:t>1</m:t>
                          </m:r>
                        </m:sup>
                        <m:e>
                          <m:r>
                            <a:rPr lang="en-US" sz="1500" i="1"/>
                            <m:t>𝐺</m:t>
                          </m:r>
                          <m:d>
                            <m:dPr>
                              <m:ctrlPr>
                                <a:rPr lang="en-US" sz="1500" i="1"/>
                              </m:ctrlPr>
                            </m:dPr>
                            <m:e>
                              <m:r>
                                <a:rPr lang="en-US" sz="1500" i="1"/>
                                <m:t>𝑖</m:t>
                              </m:r>
                              <m:r>
                                <a:rPr lang="en-US" sz="1500" i="1"/>
                                <m:t>, </m:t>
                              </m:r>
                              <m:r>
                                <a:rPr lang="en-US" sz="1500" i="1"/>
                                <m:t>𝑠</m:t>
                              </m:r>
                            </m:e>
                          </m:d>
                        </m:e>
                      </m:nary>
                      <m:r>
                        <a:rPr lang="en-US" sz="1500" i="1"/>
                        <m:t> </m:t>
                      </m:r>
                      <m:sSub>
                        <m:sSubPr>
                          <m:ctrlPr>
                            <a:rPr lang="en-US" sz="1500" i="1"/>
                          </m:ctrlPr>
                        </m:sSubPr>
                        <m:e>
                          <m:r>
                            <a:rPr lang="en-US" sz="1500" i="1"/>
                            <m:t>𝑄</m:t>
                          </m:r>
                          <m:d>
                            <m:dPr>
                              <m:ctrlPr>
                                <a:rPr lang="en-US" sz="1500" i="1"/>
                              </m:ctrlPr>
                            </m:dPr>
                            <m:e>
                              <m:r>
                                <a:rPr lang="en-US" sz="1500" i="1"/>
                                <m:t>𝑠</m:t>
                              </m:r>
                              <m:r>
                                <a:rPr lang="en-US" sz="1500" i="1"/>
                                <m:t>, </m:t>
                              </m:r>
                              <m:r>
                                <a:rPr lang="en-US" sz="1500" i="1"/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en-US" sz="1500" i="1"/>
                            <m:t>𝑁</m:t>
                          </m:r>
                          <m:r>
                            <a:rPr lang="en-US" sz="1500" i="1"/>
                            <m:t>−</m:t>
                          </m:r>
                          <m:r>
                            <a:rPr lang="en-US" sz="1500" i="1"/>
                            <m:t>1</m:t>
                          </m:r>
                        </m:sub>
                      </m:sSub>
                      <m:r>
                        <a:rPr lang="en-US" sz="1500" i="1"/>
                        <m:t>+ </m:t>
                      </m:r>
                      <m:f>
                        <m:fPr>
                          <m:ctrlPr>
                            <a:rPr lang="en-US" sz="1500" i="1"/>
                          </m:ctrlPr>
                        </m:fPr>
                        <m:num>
                          <m:r>
                            <a:rPr lang="en-US" sz="1500" i="1"/>
                            <m:t>1</m:t>
                          </m:r>
                        </m:num>
                        <m:den>
                          <m:r>
                            <a:rPr lang="en-US" sz="1500" i="1"/>
                            <m:t>𝑁</m:t>
                          </m:r>
                        </m:den>
                      </m:f>
                      <m:r>
                        <a:rPr lang="en-US" sz="1500" i="1"/>
                        <m:t>𝐺</m:t>
                      </m:r>
                      <m:d>
                        <m:dPr>
                          <m:ctrlPr>
                            <a:rPr lang="en-US" sz="1500" i="1"/>
                          </m:ctrlPr>
                        </m:dPr>
                        <m:e>
                          <m:r>
                            <a:rPr lang="en-US" sz="1500" i="1"/>
                            <m:t>𝑁</m:t>
                          </m:r>
                          <m:r>
                            <a:rPr lang="en-US" sz="1500" i="1"/>
                            <m:t>, </m:t>
                          </m:r>
                          <m:r>
                            <a:rPr lang="en-US" sz="1500" i="1"/>
                            <m:t>𝑠</m:t>
                          </m:r>
                        </m:e>
                      </m:d>
                      <m:r>
                        <a:rPr lang="en-US" sz="1500" i="1"/>
                        <m:t>+ </m:t>
                      </m:r>
                      <m:f>
                        <m:fPr>
                          <m:ctrlPr>
                            <a:rPr lang="en-US" sz="1500" i="1"/>
                          </m:ctrlPr>
                        </m:fPr>
                        <m:num>
                          <m:r>
                            <a:rPr lang="en-US" sz="1500" i="1"/>
                            <m:t>−</m:t>
                          </m:r>
                          <m:r>
                            <a:rPr lang="en-US" sz="1500" i="1"/>
                            <m:t>1</m:t>
                          </m:r>
                        </m:num>
                        <m:den>
                          <m:r>
                            <a:rPr lang="en-US" sz="1500" i="1"/>
                            <m:t>𝑁</m:t>
                          </m:r>
                          <m:d>
                            <m:dPr>
                              <m:ctrlPr>
                                <a:rPr lang="en-US" sz="1500" i="1"/>
                              </m:ctrlPr>
                            </m:dPr>
                            <m:e>
                              <m:r>
                                <a:rPr lang="en-US" sz="1500" i="1"/>
                                <m:t>𝑁</m:t>
                              </m:r>
                              <m:r>
                                <a:rPr lang="en-US" sz="1500" i="1"/>
                                <m:t>−</m:t>
                              </m:r>
                              <m:r>
                                <a:rPr lang="en-US" sz="1500" i="1"/>
                                <m:t>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500" i="1"/>
                          </m:ctrlPr>
                        </m:naryPr>
                        <m:sub>
                          <m:r>
                            <a:rPr lang="en-US" sz="1500" i="1"/>
                            <m:t>𝑖</m:t>
                          </m:r>
                          <m:r>
                            <a:rPr lang="en-US" sz="1500" i="1"/>
                            <m:t>=</m:t>
                          </m:r>
                          <m:r>
                            <a:rPr lang="en-US" sz="1500" i="1"/>
                            <m:t>1</m:t>
                          </m:r>
                        </m:sub>
                        <m:sup>
                          <m:r>
                            <a:rPr lang="en-US" sz="1500" i="1"/>
                            <m:t>𝑁</m:t>
                          </m:r>
                          <m:r>
                            <a:rPr lang="en-US" sz="1500" i="1"/>
                            <m:t>−</m:t>
                          </m:r>
                          <m:r>
                            <a:rPr lang="en-US" sz="1500" i="1"/>
                            <m:t>1</m:t>
                          </m:r>
                        </m:sup>
                        <m:e>
                          <m:r>
                            <a:rPr lang="en-US" sz="1500" i="1"/>
                            <m:t>𝐺</m:t>
                          </m:r>
                          <m:d>
                            <m:dPr>
                              <m:ctrlPr>
                                <a:rPr lang="en-US" sz="1500" i="1"/>
                              </m:ctrlPr>
                            </m:dPr>
                            <m:e>
                              <m:r>
                                <a:rPr lang="en-US" sz="1500" i="1"/>
                                <m:t>𝑖</m:t>
                              </m:r>
                              <m:r>
                                <a:rPr lang="en-US" sz="1500" i="1"/>
                                <m:t>, </m:t>
                              </m:r>
                              <m:r>
                                <a:rPr lang="en-US" sz="1500" i="1"/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5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500" i="1"/>
                        <m:t>= </m:t>
                      </m:r>
                      <m:sSub>
                        <m:sSubPr>
                          <m:ctrlPr>
                            <a:rPr lang="en-US" sz="1500" i="1"/>
                          </m:ctrlPr>
                        </m:sSubPr>
                        <m:e>
                          <m:r>
                            <a:rPr lang="en-US" sz="1500" i="1"/>
                            <m:t>𝑄</m:t>
                          </m:r>
                          <m:d>
                            <m:dPr>
                              <m:ctrlPr>
                                <a:rPr lang="en-US" sz="1500" i="1"/>
                              </m:ctrlPr>
                            </m:dPr>
                            <m:e>
                              <m:r>
                                <a:rPr lang="en-US" sz="1500" i="1"/>
                                <m:t>𝑠</m:t>
                              </m:r>
                              <m:r>
                                <a:rPr lang="en-US" sz="1500" i="1"/>
                                <m:t>, </m:t>
                              </m:r>
                              <m:r>
                                <a:rPr lang="en-US" sz="1500" i="1"/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en-US" sz="1500" i="1"/>
                            <m:t>𝑁</m:t>
                          </m:r>
                          <m:r>
                            <a:rPr lang="en-US" sz="1500" i="1"/>
                            <m:t>−</m:t>
                          </m:r>
                          <m:r>
                            <a:rPr lang="en-US" sz="1500" i="1"/>
                            <m:t>1</m:t>
                          </m:r>
                        </m:sub>
                      </m:sSub>
                      <m:r>
                        <a:rPr lang="en-US" sz="1500" i="1"/>
                        <m:t>+ </m:t>
                      </m:r>
                      <m:f>
                        <m:fPr>
                          <m:ctrlPr>
                            <a:rPr lang="en-US" sz="1500" i="1"/>
                          </m:ctrlPr>
                        </m:fPr>
                        <m:num>
                          <m:r>
                            <a:rPr lang="en-US" sz="1500" i="1"/>
                            <m:t>1</m:t>
                          </m:r>
                        </m:num>
                        <m:den>
                          <m:r>
                            <a:rPr lang="en-US" sz="1500" i="1"/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sz="1500" i="1"/>
                          </m:ctrlPr>
                        </m:dPr>
                        <m:e>
                          <m:r>
                            <a:rPr lang="en-US" sz="1500" i="1"/>
                            <m:t>𝐺</m:t>
                          </m:r>
                          <m:d>
                            <m:dPr>
                              <m:ctrlPr>
                                <a:rPr lang="en-US" sz="1500" i="1"/>
                              </m:ctrlPr>
                            </m:dPr>
                            <m:e>
                              <m:r>
                                <a:rPr lang="en-US" sz="1500" i="1"/>
                                <m:t>𝑁</m:t>
                              </m:r>
                              <m:r>
                                <a:rPr lang="en-US" sz="1500" i="1"/>
                                <m:t>, </m:t>
                              </m:r>
                              <m:r>
                                <a:rPr lang="en-US" sz="1500" i="1"/>
                                <m:t>𝑠</m:t>
                              </m:r>
                            </m:e>
                          </m:d>
                          <m:r>
                            <a:rPr lang="en-US" sz="1500" i="1"/>
                            <m:t>− </m:t>
                          </m:r>
                          <m:f>
                            <m:fPr>
                              <m:ctrlPr>
                                <a:rPr lang="en-US" sz="1500" i="1"/>
                              </m:ctrlPr>
                            </m:fPr>
                            <m:num>
                              <m:r>
                                <a:rPr lang="en-US" sz="1500" i="1"/>
                                <m:t>1</m:t>
                              </m:r>
                            </m:num>
                            <m:den>
                              <m:r>
                                <a:rPr lang="en-US" sz="1500" i="1"/>
                                <m:t>𝑁</m:t>
                              </m:r>
                              <m:r>
                                <a:rPr lang="en-US" sz="1500" i="1"/>
                                <m:t>−</m:t>
                              </m:r>
                              <m:r>
                                <a:rPr lang="en-US" sz="1500" i="1"/>
                                <m:t>1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500" i="1"/>
                              </m:ctrlPr>
                            </m:naryPr>
                            <m:sub>
                              <m:r>
                                <a:rPr lang="en-US" sz="1500" i="1"/>
                                <m:t>𝑖</m:t>
                              </m:r>
                              <m:r>
                                <a:rPr lang="en-US" sz="1500" i="1"/>
                                <m:t>=</m:t>
                              </m:r>
                              <m:r>
                                <a:rPr lang="en-US" sz="1500" i="1"/>
                                <m:t>1</m:t>
                              </m:r>
                            </m:sub>
                            <m:sup>
                              <m:r>
                                <a:rPr lang="en-US" sz="1500" i="1"/>
                                <m:t>𝑁</m:t>
                              </m:r>
                              <m:r>
                                <a:rPr lang="en-US" sz="1500" i="1"/>
                                <m:t>−</m:t>
                              </m:r>
                              <m:r>
                                <a:rPr lang="en-US" sz="1500" i="1"/>
                                <m:t>1</m:t>
                              </m:r>
                            </m:sup>
                            <m:e>
                              <m:r>
                                <a:rPr lang="en-US" sz="1500" i="1"/>
                                <m:t>𝐺</m:t>
                              </m:r>
                              <m:d>
                                <m:dPr>
                                  <m:ctrlPr>
                                    <a:rPr lang="en-US" sz="1500" i="1"/>
                                  </m:ctrlPr>
                                </m:dPr>
                                <m:e>
                                  <m:r>
                                    <a:rPr lang="en-US" sz="1500" i="1"/>
                                    <m:t>𝑖</m:t>
                                  </m:r>
                                  <m:r>
                                    <a:rPr lang="en-US" sz="1500" i="1"/>
                                    <m:t>, </m:t>
                                  </m:r>
                                  <m:r>
                                    <a:rPr lang="en-US" sz="1500" i="1"/>
                                    <m:t>𝑠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1500" i="1"/>
                        <m:t>= </m:t>
                      </m:r>
                      <m:sSub>
                        <m:sSubPr>
                          <m:ctrlPr>
                            <a:rPr lang="en-US" sz="1500" i="1"/>
                          </m:ctrlPr>
                        </m:sSubPr>
                        <m:e>
                          <m:r>
                            <a:rPr lang="en-US" sz="1500" i="1"/>
                            <m:t>𝑄</m:t>
                          </m:r>
                          <m:d>
                            <m:dPr>
                              <m:ctrlPr>
                                <a:rPr lang="en-US" sz="1500" i="1"/>
                              </m:ctrlPr>
                            </m:dPr>
                            <m:e>
                              <m:r>
                                <a:rPr lang="en-US" sz="1500" i="1"/>
                                <m:t>𝑠</m:t>
                              </m:r>
                              <m:r>
                                <a:rPr lang="en-US" sz="1500" i="1"/>
                                <m:t>, </m:t>
                              </m:r>
                              <m:r>
                                <a:rPr lang="en-US" sz="1500" i="1"/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en-US" sz="1500" i="1"/>
                            <m:t>𝑁</m:t>
                          </m:r>
                          <m:r>
                            <a:rPr lang="en-US" sz="1500" i="1"/>
                            <m:t>−</m:t>
                          </m:r>
                          <m:r>
                            <a:rPr lang="en-US" sz="1500" i="1"/>
                            <m:t>1</m:t>
                          </m:r>
                        </m:sub>
                      </m:sSub>
                      <m:r>
                        <a:rPr lang="en-US" sz="1500" i="1"/>
                        <m:t>+</m:t>
                      </m:r>
                      <m:f>
                        <m:fPr>
                          <m:ctrlPr>
                            <a:rPr lang="en-US" sz="1500" i="1"/>
                          </m:ctrlPr>
                        </m:fPr>
                        <m:num>
                          <m:r>
                            <a:rPr lang="en-US" sz="1500" i="1"/>
                            <m:t>1</m:t>
                          </m:r>
                        </m:num>
                        <m:den>
                          <m:r>
                            <a:rPr lang="en-US" sz="1500" i="1"/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sz="1500" i="1"/>
                          </m:ctrlPr>
                        </m:dPr>
                        <m:e>
                          <m:r>
                            <a:rPr lang="en-US" sz="1500" i="1"/>
                            <m:t>𝐺</m:t>
                          </m:r>
                          <m:d>
                            <m:dPr>
                              <m:ctrlPr>
                                <a:rPr lang="en-US" sz="1500" i="1"/>
                              </m:ctrlPr>
                            </m:dPr>
                            <m:e>
                              <m:r>
                                <a:rPr lang="en-US" sz="1500" i="1"/>
                                <m:t>𝑁</m:t>
                              </m:r>
                              <m:r>
                                <a:rPr lang="en-US" sz="1500" i="1"/>
                                <m:t>, </m:t>
                              </m:r>
                              <m:r>
                                <a:rPr lang="en-US" sz="1500" i="1"/>
                                <m:t>𝑠</m:t>
                              </m:r>
                            </m:e>
                          </m:d>
                          <m:r>
                            <a:rPr lang="en-US" sz="1500" i="1"/>
                            <m:t>− </m:t>
                          </m:r>
                          <m:sSub>
                            <m:sSubPr>
                              <m:ctrlPr>
                                <a:rPr lang="en-US" sz="1500" i="1"/>
                              </m:ctrlPr>
                            </m:sSubPr>
                            <m:e>
                              <m:r>
                                <a:rPr lang="en-US" sz="1500" i="1"/>
                                <m:t>𝑄</m:t>
                              </m:r>
                              <m:d>
                                <m:dPr>
                                  <m:ctrlPr>
                                    <a:rPr lang="en-US" sz="1500" i="1"/>
                                  </m:ctrlPr>
                                </m:dPr>
                                <m:e>
                                  <m:r>
                                    <a:rPr lang="en-US" sz="1500" i="1"/>
                                    <m:t>𝑠</m:t>
                                  </m:r>
                                  <m:r>
                                    <a:rPr lang="en-US" sz="1500" i="1"/>
                                    <m:t>, </m:t>
                                  </m:r>
                                  <m:r>
                                    <a:rPr lang="en-US" sz="1500" i="1"/>
                                    <m:t>𝑎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500" i="1"/>
                                <m:t>𝑁</m:t>
                              </m:r>
                              <m:r>
                                <a:rPr lang="en-US" sz="1500" i="1"/>
                                <m:t>−</m:t>
                              </m:r>
                              <m:r>
                                <a:rPr lang="en-US" sz="1500" i="1"/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500" i="1"/>
                        <m:t> 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64306D8-1B50-4B62-B8A2-F0BC3287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379003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CEFF5B-4A2D-440F-A92E-C79C45D3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Monte Carlo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64306D8-1B50-4B62-B8A2-F0BC32874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Để </a:t>
                </a:r>
                <a:r>
                  <a:rPr lang="en-US" dirty="0" err="1"/>
                  <a:t>tính</a:t>
                </a:r>
                <a:r>
                  <a:rPr lang="en-US" dirty="0"/>
                  <a:t> Q(s, a)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quả</a:t>
                </a:r>
                <a:r>
                  <a:rPr lang="en-US" dirty="0"/>
                  <a:t> </a:t>
                </a:r>
                <a:r>
                  <a:rPr lang="en-US" dirty="0" err="1"/>
                  <a:t>hơn</a:t>
                </a:r>
                <a:r>
                  <a:rPr lang="en-US" dirty="0"/>
                  <a:t>, </a:t>
                </a:r>
                <a:r>
                  <a:rPr lang="en-US" dirty="0" err="1"/>
                  <a:t>cập</a:t>
                </a:r>
                <a:r>
                  <a:rPr lang="en-US" dirty="0"/>
                  <a:t> </a:t>
                </a:r>
                <a:r>
                  <a:rPr lang="en-US" dirty="0" err="1"/>
                  <a:t>nhật</a:t>
                </a:r>
                <a:r>
                  <a:rPr lang="en-US" dirty="0"/>
                  <a:t> Q(s, a) </a:t>
                </a:r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hết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episode.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64306D8-1B50-4B62-B8A2-F0BC3287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492322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CC2450-9CE5-4CAF-BC4B-AB91FBC2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Monte Carlo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7659359-D679-437C-8D3C-A1F347B3A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Nếu</a:t>
                </a:r>
                <a:r>
                  <a:rPr lang="en-US" dirty="0"/>
                  <a:t> update </a:t>
                </a:r>
                <a:r>
                  <a:rPr lang="en-US" dirty="0" err="1"/>
                  <a:t>như</a:t>
                </a:r>
                <a:r>
                  <a:rPr lang="en-US" dirty="0"/>
                  <a:t> </a:t>
                </a:r>
                <a:r>
                  <a:rPr lang="en-US" dirty="0" err="1"/>
                  <a:t>vậy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Q(s, a) </a:t>
                </a:r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episode </a:t>
                </a:r>
                <a:r>
                  <a:rPr lang="en-US" dirty="0" err="1"/>
                  <a:t>sẽ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 err="1">
                    <a:sym typeface="Wingdings" panose="05000000000000000000" pitchFamily="2" charset="2"/>
                  </a:rPr>
                  <a:t>người</a:t>
                </a:r>
                <a:r>
                  <a:rPr lang="en-US" dirty="0">
                    <a:sym typeface="Wingdings" panose="05000000000000000000" pitchFamily="2" charset="2"/>
                  </a:rPr>
                  <a:t> ta </a:t>
                </a:r>
                <a:r>
                  <a:rPr lang="en-US" dirty="0"/>
                  <a:t>chia </a:t>
                </a:r>
                <a:r>
                  <a:rPr lang="en-US" dirty="0" err="1"/>
                  <a:t>cho</a:t>
                </a:r>
                <a:r>
                  <a:rPr lang="en-US" dirty="0"/>
                  <a:t> 1 </a:t>
                </a:r>
                <a:r>
                  <a:rPr lang="en-US" dirty="0" err="1"/>
                  <a:t>hằng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cụ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7659359-D679-437C-8D3C-A1F347B3A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424104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989365-DB7E-4F86-8175-620E17EB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049FC14-4397-475D-8E47-A7036BDBC7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Monte Carlo </a:t>
                </a:r>
                <a:r>
                  <a:rPr lang="en-US" dirty="0" err="1"/>
                  <a:t>có</a:t>
                </a:r>
                <a:r>
                  <a:rPr lang="en-US" dirty="0"/>
                  <a:t> 1 </a:t>
                </a:r>
                <a:r>
                  <a:rPr lang="en-US" dirty="0" err="1"/>
                  <a:t>hạn</a:t>
                </a:r>
                <a:r>
                  <a:rPr lang="en-US" dirty="0"/>
                  <a:t> </a:t>
                </a:r>
                <a:r>
                  <a:rPr lang="en-US" dirty="0" err="1"/>
                  <a:t>chế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phải</a:t>
                </a:r>
                <a:r>
                  <a:rPr lang="en-US" dirty="0"/>
                  <a:t> </a:t>
                </a:r>
                <a:r>
                  <a:rPr lang="en-US" dirty="0" err="1"/>
                  <a:t>đợi</a:t>
                </a:r>
                <a:r>
                  <a:rPr lang="en-US" dirty="0"/>
                  <a:t> </a:t>
                </a:r>
                <a:r>
                  <a:rPr lang="en-US" dirty="0" err="1"/>
                  <a:t>hết</a:t>
                </a:r>
                <a:r>
                  <a:rPr lang="en-US" dirty="0"/>
                  <a:t> episode </a:t>
                </a:r>
                <a:r>
                  <a:rPr lang="en-US" dirty="0" err="1"/>
                  <a:t>mới</a:t>
                </a:r>
                <a:r>
                  <a:rPr lang="en-US" dirty="0"/>
                  <a:t> </a:t>
                </a:r>
                <a:r>
                  <a:rPr lang="en-US" dirty="0" err="1"/>
                  <a:t>cập</a:t>
                </a:r>
                <a:r>
                  <a:rPr lang="en-US" dirty="0"/>
                  <a:t> </a:t>
                </a:r>
                <a:r>
                  <a:rPr lang="en-US" dirty="0" err="1"/>
                  <a:t>nhật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Temporal Difference </a:t>
                </a:r>
                <a:r>
                  <a:rPr lang="en-US" dirty="0" err="1"/>
                  <a:t>Mothods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1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RL </a:t>
                </a:r>
                <a:r>
                  <a:rPr lang="en-US" dirty="0" err="1"/>
                  <a:t>khác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Thay</a:t>
                </a:r>
                <a:r>
                  <a:rPr lang="en-US" dirty="0"/>
                  <a:t> </a:t>
                </a:r>
                <a:r>
                  <a:rPr lang="en-US" dirty="0" err="1"/>
                  <a:t>vì</a:t>
                </a:r>
                <a:r>
                  <a:rPr lang="en-US" dirty="0"/>
                  <a:t> </a:t>
                </a:r>
                <a:r>
                  <a:rPr lang="en-US" dirty="0" err="1"/>
                  <a:t>phải</a:t>
                </a:r>
                <a:r>
                  <a:rPr lang="en-US" dirty="0"/>
                  <a:t> </a:t>
                </a:r>
                <a:r>
                  <a:rPr lang="en-US" dirty="0" err="1"/>
                  <a:t>đợi</a:t>
                </a:r>
                <a:r>
                  <a:rPr lang="en-US" dirty="0"/>
                  <a:t> </a:t>
                </a:r>
                <a:r>
                  <a:rPr lang="en-US" dirty="0" err="1"/>
                  <a:t>hết</a:t>
                </a:r>
                <a:r>
                  <a:rPr lang="en-US" dirty="0"/>
                  <a:t> episode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G(t)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G(t).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1" dirty="0"/>
                  <a:t>G = r + </a:t>
                </a:r>
                <a:r>
                  <a:rPr lang="en-US" b="1" dirty="0" err="1"/>
                  <a:t>γr</a:t>
                </a:r>
                <a:r>
                  <a:rPr lang="en-US" b="1" dirty="0"/>
                  <a:t>’ + γ</a:t>
                </a:r>
                <a:r>
                  <a:rPr lang="en-US" b="1" baseline="30000" dirty="0"/>
                  <a:t>2</a:t>
                </a:r>
                <a:r>
                  <a:rPr lang="en-US" b="1" dirty="0"/>
                  <a:t> r’’ + … = r + y G’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b="1" dirty="0"/>
                  <a:t> r + y V(s’)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 err="1"/>
                  <a:t>Vì</a:t>
                </a:r>
                <a:r>
                  <a:rPr lang="en-US" dirty="0"/>
                  <a:t> V(s’)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kì</a:t>
                </a:r>
                <a:r>
                  <a:rPr lang="en-US" dirty="0"/>
                  <a:t> </a:t>
                </a:r>
                <a:r>
                  <a:rPr lang="en-US" dirty="0" err="1"/>
                  <a:t>vọng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g(s’) </a:t>
                </a:r>
                <a:r>
                  <a:rPr lang="en-US" dirty="0" err="1"/>
                  <a:t>nên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dùng</a:t>
                </a:r>
                <a:r>
                  <a:rPr lang="en-US" dirty="0"/>
                  <a:t> V(s’)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thay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g(s’).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049FC14-4397-475D-8E47-A7036BDBC7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63883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8498CFD-4492-4166-9FDA-2612B03C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8425ED1-D897-4BB9-AF37-0BFED237F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Trong</a:t>
                </a:r>
                <a:r>
                  <a:rPr lang="en-US" dirty="0"/>
                  <a:t> MC, V(s)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xấp</a:t>
                </a:r>
                <a:r>
                  <a:rPr lang="en-US" dirty="0"/>
                  <a:t> </a:t>
                </a:r>
                <a:r>
                  <a:rPr lang="en-US" dirty="0" err="1"/>
                  <a:t>xỉ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sample mean.</a:t>
                </a:r>
              </a:p>
              <a:p>
                <a:r>
                  <a:rPr lang="en-US" dirty="0" err="1"/>
                  <a:t>Trong</a:t>
                </a:r>
                <a:r>
                  <a:rPr lang="en-US" dirty="0"/>
                  <a:t> TD, G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xấp</a:t>
                </a:r>
                <a:r>
                  <a:rPr lang="en-US" dirty="0"/>
                  <a:t> </a:t>
                </a:r>
                <a:r>
                  <a:rPr lang="en-US" dirty="0" err="1"/>
                  <a:t>xỉ</a:t>
                </a:r>
                <a:r>
                  <a:rPr lang="en-US" dirty="0"/>
                  <a:t> </a:t>
                </a:r>
                <a:r>
                  <a:rPr lang="en-US" dirty="0" err="1"/>
                  <a:t>thêm</a:t>
                </a:r>
                <a:r>
                  <a:rPr lang="en-US" dirty="0"/>
                  <a:t> 1 </a:t>
                </a:r>
                <a:r>
                  <a:rPr lang="en-US" dirty="0" err="1"/>
                  <a:t>lần</a:t>
                </a:r>
                <a:r>
                  <a:rPr lang="en-US" dirty="0"/>
                  <a:t> </a:t>
                </a:r>
                <a:r>
                  <a:rPr lang="en-US" dirty="0" err="1"/>
                  <a:t>nữa</a:t>
                </a:r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TD </a:t>
                </a:r>
                <a:r>
                  <a:rPr lang="en-US" dirty="0" err="1">
                    <a:sym typeface="Wingdings" panose="05000000000000000000" pitchFamily="2" charset="2"/>
                  </a:rPr>
                  <a:t>là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xấp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xỉ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của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xấp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xỉ</a:t>
                </a:r>
                <a:r>
                  <a:rPr lang="en-US" dirty="0">
                    <a:sym typeface="Wingdings" panose="05000000000000000000" pitchFamily="2" charset="2"/>
                  </a:rPr>
                  <a:t>  </a:t>
                </a:r>
                <a:r>
                  <a:rPr lang="en-US" dirty="0" err="1">
                    <a:sym typeface="Wingdings" panose="05000000000000000000" pitchFamily="2" charset="2"/>
                  </a:rPr>
                  <a:t>độ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chính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xác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sẽ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thấp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hơn</a:t>
                </a:r>
                <a:r>
                  <a:rPr lang="en-US" dirty="0">
                    <a:sym typeface="Wingdings" panose="05000000000000000000" pitchFamily="2" charset="2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lang="en-US" b="1" dirty="0"/>
                  <a:t>TD: 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b="1" dirty="0"/>
                  <a:t> r + y V(s’)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MC: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8425ED1-D897-4BB9-AF37-0BFED237F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027043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6DAE676-9A41-4E34-B428-5D956017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Q-learning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A68141-1E4E-4826-A20C-261B22113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V(s’)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: bootstrapped estimate of the return.</a:t>
            </a:r>
          </a:p>
          <a:p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G,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Q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step,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episode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đây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1 </a:t>
            </a:r>
            <a:r>
              <a:rPr lang="en-US" dirty="0" err="1">
                <a:sym typeface="Wingdings" panose="05000000000000000000" pitchFamily="2" charset="2"/>
              </a:rPr>
              <a:t>thuật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toán</a:t>
            </a:r>
            <a:r>
              <a:rPr lang="en-US" dirty="0">
                <a:sym typeface="Wingdings" panose="05000000000000000000" pitchFamily="2" charset="2"/>
              </a:rPr>
              <a:t> online 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1633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D4BBD9-769E-4404-9E3F-8367348A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42951F6-004C-4248-B48B-8301C8DE8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b="1" dirty="0" err="1"/>
                  <a:t>sarsa</a:t>
                </a:r>
                <a:r>
                  <a:rPr lang="en-US" dirty="0"/>
                  <a:t> (state, action, return, next state, next action).</a:t>
                </a:r>
              </a:p>
              <a:p>
                <a:r>
                  <a:rPr lang="en-US" dirty="0" err="1"/>
                  <a:t>Chơi</a:t>
                </a:r>
                <a:r>
                  <a:rPr lang="en-US" dirty="0"/>
                  <a:t> N episode, qua </a:t>
                </a:r>
                <a:r>
                  <a:rPr lang="en-US" dirty="0" err="1"/>
                  <a:t>mỗi</a:t>
                </a:r>
                <a:r>
                  <a:rPr lang="en-US" dirty="0"/>
                  <a:t> step </a:t>
                </a:r>
                <a:r>
                  <a:rPr lang="en-US" dirty="0" err="1"/>
                  <a:t>trong</a:t>
                </a:r>
                <a:r>
                  <a:rPr lang="en-US" dirty="0"/>
                  <a:t> episode </a:t>
                </a:r>
                <a:r>
                  <a:rPr lang="en-US" dirty="0" err="1"/>
                  <a:t>sẽ</a:t>
                </a:r>
                <a:r>
                  <a:rPr lang="en-US" dirty="0"/>
                  <a:t> </a:t>
                </a:r>
                <a:r>
                  <a:rPr lang="en-US" dirty="0" err="1"/>
                  <a:t>cập</a:t>
                </a:r>
                <a:r>
                  <a:rPr lang="en-US" dirty="0"/>
                  <a:t> </a:t>
                </a:r>
                <a:r>
                  <a:rPr lang="en-US" dirty="0" err="1"/>
                  <a:t>nhật</a:t>
                </a:r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G = r + y (Q(s’, a’))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Q(s, a) = Q(s, a) +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42951F6-004C-4248-B48B-8301C8DE8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993403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DC8D63-CD9B-45BE-AF8E-22AFD1A1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DE080F7-8DE5-4EAF-B497-3A8A78F030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b="1" dirty="0" err="1"/>
                  <a:t>sarsa</a:t>
                </a:r>
                <a:r>
                  <a:rPr lang="en-US" dirty="0"/>
                  <a:t>, </a:t>
                </a:r>
                <a:r>
                  <a:rPr lang="en-US" b="1" dirty="0"/>
                  <a:t>Q-learning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phụ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action </a:t>
                </a:r>
                <a:r>
                  <a:rPr lang="en-US" dirty="0" err="1"/>
                  <a:t>tiếp</a:t>
                </a:r>
                <a:r>
                  <a:rPr lang="en-US" dirty="0"/>
                  <a:t> </a:t>
                </a:r>
                <a:r>
                  <a:rPr lang="en-US" dirty="0" err="1"/>
                  <a:t>theo.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b="1" dirty="0"/>
                  <a:t>G = r + y max a’ (Q(s’, a’))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Q(s, a) = Q(s, a) +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 err="1">
                    <a:sym typeface="Wingdings" panose="05000000000000000000" pitchFamily="2" charset="2"/>
                  </a:rPr>
                  <a:t>Việc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cập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nhật</a:t>
                </a:r>
                <a:r>
                  <a:rPr lang="en-US" dirty="0">
                    <a:sym typeface="Wingdings" panose="05000000000000000000" pitchFamily="2" charset="2"/>
                  </a:rPr>
                  <a:t> Q </a:t>
                </a:r>
                <a:r>
                  <a:rPr lang="en-US" dirty="0" err="1">
                    <a:sym typeface="Wingdings" panose="05000000000000000000" pitchFamily="2" charset="2"/>
                  </a:rPr>
                  <a:t>trong</a:t>
                </a:r>
                <a:r>
                  <a:rPr lang="en-US" dirty="0">
                    <a:sym typeface="Wingdings" panose="05000000000000000000" pitchFamily="2" charset="2"/>
                  </a:rPr>
                  <a:t> Q-learning </a:t>
                </a:r>
                <a:r>
                  <a:rPr lang="en-US" dirty="0" err="1">
                    <a:sym typeface="Wingdings" panose="05000000000000000000" pitchFamily="2" charset="2"/>
                  </a:rPr>
                  <a:t>không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phụ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thuộc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vào</a:t>
                </a:r>
                <a:r>
                  <a:rPr lang="en-US" dirty="0">
                    <a:sym typeface="Wingdings" panose="05000000000000000000" pitchFamily="2" charset="2"/>
                  </a:rPr>
                  <a:t> policy  off policy method.</a:t>
                </a:r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DE080F7-8DE5-4EAF-B497-3A8A78F03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463111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2E721B-97B3-4559-88E4-3ECE8FC6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8A3A313-1E75-436A-9BFE-20ECAD8C5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Q-learning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G = r + y (Q(s’, a’))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Q(s, a) = Q(s, a) +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 err="1"/>
                  <a:t>Đặc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loss </a:t>
                </a:r>
                <a:r>
                  <a:rPr lang="en-US" b="1" dirty="0"/>
                  <a:t>J = (G – Q(s, a))</a:t>
                </a:r>
                <a:r>
                  <a:rPr lang="en-US" b="1" baseline="30000" dirty="0"/>
                  <a:t>2</a:t>
                </a:r>
                <a:r>
                  <a:rPr lang="en-US" dirty="0"/>
                  <a:t>. </a:t>
                </a:r>
                <a:r>
                  <a:rPr lang="en-US" dirty="0" err="1"/>
                  <a:t>Xem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b="1" dirty="0"/>
                  <a:t>learning rate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 err="1">
                    <a:sym typeface="Wingdings" panose="05000000000000000000" pitchFamily="2" charset="2"/>
                  </a:rPr>
                  <a:t>đạo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hàm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của</a:t>
                </a:r>
                <a:r>
                  <a:rPr lang="en-US" dirty="0">
                    <a:sym typeface="Wingdings" panose="05000000000000000000" pitchFamily="2" charset="2"/>
                  </a:rPr>
                  <a:t> J </a:t>
                </a:r>
                <a:r>
                  <a:rPr lang="en-US" dirty="0" err="1">
                    <a:sym typeface="Wingdings" panose="05000000000000000000" pitchFamily="2" charset="2"/>
                  </a:rPr>
                  <a:t>là</a:t>
                </a:r>
                <a:r>
                  <a:rPr lang="en-US" dirty="0">
                    <a:sym typeface="Wingdings" panose="05000000000000000000" pitchFamily="2" charset="2"/>
                  </a:rPr>
                  <a:t> 2 * (G – Q(s, a))</a:t>
                </a:r>
              </a:p>
              <a:p>
                <a:pPr marL="0" indent="0" algn="ctr">
                  <a:buNone/>
                </a:pPr>
                <a:r>
                  <a:rPr lang="en-US" b="1" dirty="0">
                    <a:sym typeface="Wingdings" panose="05000000000000000000" pitchFamily="2" charset="2"/>
                  </a:rPr>
                  <a:t>Q(s, a): Prediction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G = r + y (Q(s’, a’)): Target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 err="1">
                    <a:sym typeface="Wingdings" panose="05000000000000000000" pitchFamily="2" charset="2"/>
                  </a:rPr>
                  <a:t>Có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thể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dùng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b="1" dirty="0">
                    <a:sym typeface="Wingdings" panose="05000000000000000000" pitchFamily="2" charset="2"/>
                  </a:rPr>
                  <a:t>gradient descent </a:t>
                </a:r>
                <a:r>
                  <a:rPr lang="en-US" dirty="0" err="1">
                    <a:sym typeface="Wingdings" panose="05000000000000000000" pitchFamily="2" charset="2"/>
                  </a:rPr>
                  <a:t>để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cập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nhật</a:t>
                </a:r>
                <a:r>
                  <a:rPr lang="en-US" dirty="0">
                    <a:sym typeface="Wingdings" panose="05000000000000000000" pitchFamily="2" charset="2"/>
                  </a:rPr>
                  <a:t> Q.</a:t>
                </a:r>
                <a:endParaRPr lang="en-US" dirty="0"/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08A3A313-1E75-436A-9BFE-20ECAD8C5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80197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004B22-837D-4A79-AEE9-8CB0F31D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Semi-gradient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FA8A2F-A121-4C85-88FD-CEAFF532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target G = r + y (Q(s’, a’)) </a:t>
            </a:r>
            <a:r>
              <a:rPr lang="en-US" dirty="0" err="1"/>
              <a:t>là</a:t>
            </a:r>
            <a:r>
              <a:rPr lang="en-US" dirty="0"/>
              <a:t> do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ra,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target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đạo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hàm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hàm</a:t>
            </a:r>
            <a:r>
              <a:rPr lang="en-US" dirty="0">
                <a:sym typeface="Wingdings" panose="05000000000000000000" pitchFamily="2" charset="2"/>
              </a:rPr>
              <a:t> loss </a:t>
            </a:r>
            <a:r>
              <a:rPr lang="en-US" dirty="0" err="1">
                <a:sym typeface="Wingdings" panose="05000000000000000000" pitchFamily="2" charset="2"/>
              </a:rPr>
              <a:t>cũng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đạo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hàm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thật</a:t>
            </a:r>
            <a:r>
              <a:rPr lang="en-US" dirty="0">
                <a:sym typeface="Wingdings" panose="05000000000000000000" pitchFamily="2" charset="2"/>
              </a:rPr>
              <a:t> </a:t>
            </a:r>
            <a:r>
              <a:rPr lang="en-US" dirty="0" err="1">
                <a:sym typeface="Wingdings" panose="05000000000000000000" pitchFamily="2" charset="2"/>
              </a:rPr>
              <a:t>đạo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hàm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vậy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gọi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semi-gradient  </a:t>
            </a:r>
            <a:r>
              <a:rPr lang="en-US" dirty="0" err="1">
                <a:sym typeface="Wingdings" panose="05000000000000000000" pitchFamily="2" charset="2"/>
              </a:rPr>
              <a:t>phương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pháp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semi-learning.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3337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ADB32A-22FD-4206-9A2D-3A0F188C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Environment, Agent</a:t>
            </a:r>
            <a:endParaRPr lang="en-US" sz="52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OpenAI Gym Breakout - YouTube">
            <a:extLst>
              <a:ext uri="{FF2B5EF4-FFF2-40B4-BE49-F238E27FC236}">
                <a16:creationId xmlns:a16="http://schemas.microsoft.com/office/drawing/2014/main" id="{28FB74BE-5305-4061-8636-98781364CC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616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t copy of Super Mario Bros. video game sells for record $100K">
            <a:extLst>
              <a:ext uri="{FF2B5EF4-FFF2-40B4-BE49-F238E27FC236}">
                <a16:creationId xmlns:a16="http://schemas.microsoft.com/office/drawing/2014/main" id="{4EFCB63F-7A7A-4FB1-A7A2-0EA79F909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3579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464165"/>
      </p:ext>
    </p:extLst>
  </p:cSld>
  <p:clrMapOvr>
    <a:masterClrMapping/>
  </p:clrMapOvr>
  <p:transition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0492F88-DECF-4698-A6D4-CF2EBBB7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Deep Q-learning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7459040-0F8D-4B92-BE8A-1FBED8F5B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90" y="1825625"/>
            <a:ext cx="3882156" cy="4303464"/>
          </a:xfrm>
        </p:spPr>
        <p:txBody>
          <a:bodyPr>
            <a:normAutofit/>
          </a:bodyPr>
          <a:lstStyle/>
          <a:p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Q, </a:t>
            </a:r>
            <a:r>
              <a:rPr lang="en-US" sz="2000" dirty="0" err="1"/>
              <a:t>dùng</a:t>
            </a:r>
            <a:r>
              <a:rPr lang="en-US" sz="2000" dirty="0"/>
              <a:t> 1 </a:t>
            </a:r>
            <a:r>
              <a:rPr lang="en-US" sz="2000" dirty="0" err="1"/>
              <a:t>mảng</a:t>
            </a:r>
            <a:r>
              <a:rPr lang="en-US" sz="2000" dirty="0"/>
              <a:t> 2 </a:t>
            </a:r>
            <a:r>
              <a:rPr lang="en-US" sz="2000" dirty="0" err="1"/>
              <a:t>chiều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Q.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sz="2000" dirty="0" err="1">
                <a:sym typeface="Wingdings" panose="05000000000000000000" pitchFamily="2" charset="2"/>
              </a:rPr>
              <a:t>Nếu</a:t>
            </a:r>
            <a:r>
              <a:rPr lang="en-US" sz="2000" dirty="0">
                <a:sym typeface="Wingdings" panose="05000000000000000000" pitchFamily="2" charset="2"/>
              </a:rPr>
              <a:t> action space </a:t>
            </a:r>
            <a:r>
              <a:rPr lang="en-US" sz="2000" dirty="0" err="1">
                <a:sym typeface="Wingdings" panose="05000000000000000000" pitchFamily="2" charset="2"/>
              </a:rPr>
              <a:t>hoặc</a:t>
            </a:r>
            <a:r>
              <a:rPr lang="en-US" sz="2000" dirty="0">
                <a:sym typeface="Wingdings" panose="05000000000000000000" pitchFamily="2" charset="2"/>
              </a:rPr>
              <a:t> state space </a:t>
            </a:r>
            <a:r>
              <a:rPr lang="en-US" sz="2000" dirty="0" err="1">
                <a:sym typeface="Wingdings" panose="05000000000000000000" pitchFamily="2" charset="2"/>
              </a:rPr>
              <a:t>quá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lớn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thì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sẽ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không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lưu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được</a:t>
            </a:r>
            <a:r>
              <a:rPr lang="en-US" sz="2000" dirty="0">
                <a:sym typeface="Wingdings" panose="05000000000000000000" pitchFamily="2" charset="2"/>
              </a:rPr>
              <a:t> Q.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Deep Q-learning </a:t>
            </a:r>
            <a:r>
              <a:rPr lang="en-US" sz="2000" dirty="0" err="1">
                <a:sym typeface="Wingdings" panose="05000000000000000000" pitchFamily="2" charset="2"/>
              </a:rPr>
              <a:t>dùng</a:t>
            </a:r>
            <a:r>
              <a:rPr lang="en-US" sz="2000" dirty="0">
                <a:sym typeface="Wingdings" panose="05000000000000000000" pitchFamily="2" charset="2"/>
              </a:rPr>
              <a:t> 1 </a:t>
            </a:r>
            <a:r>
              <a:rPr lang="en-US" sz="2000" dirty="0" err="1">
                <a:sym typeface="Wingdings" panose="05000000000000000000" pitchFamily="2" charset="2"/>
              </a:rPr>
              <a:t>mạng</a:t>
            </a:r>
            <a:r>
              <a:rPr lang="en-US" sz="2000" dirty="0">
                <a:sym typeface="Wingdings" panose="05000000000000000000" pitchFamily="2" charset="2"/>
              </a:rPr>
              <a:t> neural </a:t>
            </a:r>
            <a:r>
              <a:rPr lang="en-US" sz="2000" dirty="0" err="1">
                <a:sym typeface="Wingdings" panose="05000000000000000000" pitchFamily="2" charset="2"/>
              </a:rPr>
              <a:t>để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tính</a:t>
            </a:r>
            <a:r>
              <a:rPr lang="en-US" sz="2000" dirty="0">
                <a:sym typeface="Wingdings" panose="05000000000000000000" pitchFamily="2" charset="2"/>
              </a:rPr>
              <a:t> Q. Input </a:t>
            </a:r>
            <a:r>
              <a:rPr lang="en-US" sz="2000" dirty="0" err="1">
                <a:sym typeface="Wingdings" panose="05000000000000000000" pitchFamily="2" charset="2"/>
              </a:rPr>
              <a:t>mạng</a:t>
            </a:r>
            <a:r>
              <a:rPr lang="en-US" sz="2000" dirty="0">
                <a:sym typeface="Wingdings" panose="05000000000000000000" pitchFamily="2" charset="2"/>
              </a:rPr>
              <a:t> neural </a:t>
            </a:r>
            <a:r>
              <a:rPr lang="en-US" sz="2000" dirty="0" err="1">
                <a:sym typeface="Wingdings" panose="05000000000000000000" pitchFamily="2" charset="2"/>
              </a:rPr>
              <a:t>là</a:t>
            </a:r>
            <a:r>
              <a:rPr lang="en-US" sz="2000" dirty="0">
                <a:sym typeface="Wingdings" panose="05000000000000000000" pitchFamily="2" charset="2"/>
              </a:rPr>
              <a:t> state (s), qua </a:t>
            </a:r>
            <a:r>
              <a:rPr lang="en-US" sz="2000" dirty="0" err="1">
                <a:sym typeface="Wingdings" panose="05000000000000000000" pitchFamily="2" charset="2"/>
              </a:rPr>
              <a:t>mạng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sẽ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trả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về</a:t>
            </a:r>
            <a:r>
              <a:rPr lang="en-US" sz="2000" dirty="0">
                <a:sym typeface="Wingdings" panose="05000000000000000000" pitchFamily="2" charset="2"/>
              </a:rPr>
              <a:t> output </a:t>
            </a:r>
            <a:r>
              <a:rPr lang="en-US" sz="2000" dirty="0" err="1">
                <a:sym typeface="Wingdings" panose="05000000000000000000" pitchFamily="2" charset="2"/>
              </a:rPr>
              <a:t>là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giá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trị</a:t>
            </a:r>
            <a:r>
              <a:rPr lang="en-US" sz="2000" dirty="0">
                <a:sym typeface="Wingdings" panose="05000000000000000000" pitchFamily="2" charset="2"/>
              </a:rPr>
              <a:t> Q(s, : )  </a:t>
            </a:r>
            <a:r>
              <a:rPr lang="en-US" sz="2000" dirty="0" err="1">
                <a:sym typeface="Wingdings" panose="05000000000000000000" pitchFamily="2" charset="2"/>
              </a:rPr>
              <a:t>không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cần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lưu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toàn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bộ</a:t>
            </a:r>
            <a:r>
              <a:rPr lang="en-US" sz="2000" dirty="0">
                <a:sym typeface="Wingdings" panose="05000000000000000000" pitchFamily="2" charset="2"/>
              </a:rPr>
              <a:t> Q. 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2050" name="Picture 2" descr="A Painless Q-Learning Tutorial">
            <a:extLst>
              <a:ext uri="{FF2B5EF4-FFF2-40B4-BE49-F238E27FC236}">
                <a16:creationId xmlns:a16="http://schemas.microsoft.com/office/drawing/2014/main" id="{8CA76FC3-8AFD-4309-8641-4F46A2C013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" r="-2" b="-2"/>
          <a:stretch/>
        </p:blipFill>
        <p:spPr bwMode="auto">
          <a:xfrm>
            <a:off x="5824025" y="1904282"/>
            <a:ext cx="5768207" cy="42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70296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0B6EFB-7E85-419E-B2E3-2BE689E8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Deep Q-learning</a:t>
            </a:r>
          </a:p>
        </p:txBody>
      </p:sp>
      <p:pic>
        <p:nvPicPr>
          <p:cNvPr id="1026" name="Picture 2" descr="Giới thiệu về học tăng cường và ứng dụng Deep Q-Learning chơi game ...">
            <a:extLst>
              <a:ext uri="{FF2B5EF4-FFF2-40B4-BE49-F238E27FC236}">
                <a16:creationId xmlns:a16="http://schemas.microsoft.com/office/drawing/2014/main" id="{5ED74FD1-EDC8-4F86-B561-F2D0735293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628" y="1452120"/>
            <a:ext cx="7385538" cy="484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38219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97D30F-3B26-46D6-A156-5F10DED5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Deep Q-learning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9029B9F-FE45-40D3-AA26-0B572E9D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dùng</a:t>
            </a:r>
            <a:r>
              <a:rPr lang="en-US" dirty="0"/>
              <a:t> Neural net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Q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tệ</a:t>
            </a:r>
            <a:r>
              <a:rPr lang="en-US" dirty="0"/>
              <a:t>. </a:t>
            </a:r>
            <a:r>
              <a:rPr lang="en-US" dirty="0" err="1"/>
              <a:t>Vì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train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1 </a:t>
            </a:r>
            <a:r>
              <a:rPr lang="en-US" dirty="0" err="1"/>
              <a:t>mẫu</a:t>
            </a:r>
            <a:r>
              <a:rPr lang="en-US" dirty="0"/>
              <a:t> data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ở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Target do model predict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model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model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ổn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định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55850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97D30F-3B26-46D6-A156-5F10DED5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Deep Q-learning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9029B9F-FE45-40D3-AA26-0B572E9D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neural net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Q,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Q-learning 2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Replay Memory: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(s, a, s’, r).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Q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sample ra 1 batch data </a:t>
            </a:r>
            <a:r>
              <a:rPr lang="en-US" dirty="0" err="1"/>
              <a:t>từ</a:t>
            </a:r>
            <a:r>
              <a:rPr lang="en-US" dirty="0"/>
              <a:t> replay memory </a:t>
            </a:r>
            <a:r>
              <a:rPr lang="en-US" dirty="0" err="1"/>
              <a:t>và</a:t>
            </a:r>
            <a:r>
              <a:rPr lang="en-US" dirty="0"/>
              <a:t> update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data </a:t>
            </a:r>
            <a:r>
              <a:rPr lang="en-US" dirty="0" err="1"/>
              <a:t>này</a:t>
            </a:r>
            <a:r>
              <a:rPr lang="en-US" dirty="0"/>
              <a:t>. </a:t>
            </a:r>
            <a:r>
              <a:rPr lang="en-US" dirty="0">
                <a:sym typeface="Wingdings" panose="05000000000000000000" pitchFamily="2" charset="2"/>
              </a:rPr>
              <a:t>train </a:t>
            </a:r>
            <a:r>
              <a:rPr lang="en-US" dirty="0" err="1">
                <a:sym typeface="Wingdings" panose="05000000000000000000" pitchFamily="2" charset="2"/>
              </a:rPr>
              <a:t>theo</a:t>
            </a:r>
            <a:r>
              <a:rPr lang="en-US" dirty="0">
                <a:sym typeface="Wingdings" panose="05000000000000000000" pitchFamily="2" charset="2"/>
              </a:rPr>
              <a:t> batch (</a:t>
            </a:r>
            <a:r>
              <a:rPr lang="en-US" dirty="0" err="1">
                <a:sym typeface="Wingdings" panose="05000000000000000000" pitchFamily="2" charset="2"/>
              </a:rPr>
              <a:t>rất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cách</a:t>
            </a:r>
            <a:r>
              <a:rPr lang="en-US" dirty="0">
                <a:sym typeface="Wingdings" panose="05000000000000000000" pitchFamily="2" charset="2"/>
              </a:rPr>
              <a:t> train </a:t>
            </a:r>
            <a:r>
              <a:rPr lang="en-US" dirty="0" err="1">
                <a:sym typeface="Wingdings" panose="05000000000000000000" pitchFamily="2" charset="2"/>
              </a:rPr>
              <a:t>phổ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biến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NN </a:t>
            </a:r>
            <a:r>
              <a:rPr lang="en-US" dirty="0" err="1">
                <a:sym typeface="Wingdings" panose="05000000000000000000" pitchFamily="2" charset="2"/>
              </a:rPr>
              <a:t>bình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thường</a:t>
            </a:r>
            <a:r>
              <a:rPr lang="en-US" dirty="0">
                <a:sym typeface="Wingdings" panose="05000000000000000000" pitchFamily="2" charset="2"/>
              </a:rPr>
              <a:t>).</a:t>
            </a:r>
            <a:endParaRPr lang="en-US" dirty="0">
              <a:hlinkClick r:id="rId2"/>
            </a:endParaRPr>
          </a:p>
          <a:p>
            <a:pPr lvl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mạng</a:t>
            </a:r>
            <a:r>
              <a:rPr lang="en-US" dirty="0"/>
              <a:t> Q-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target, copy weights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Q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update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Q-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target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train.</a:t>
            </a:r>
          </a:p>
          <a:p>
            <a:r>
              <a:rPr lang="en-US" dirty="0"/>
              <a:t>Khi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2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model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4889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EBD2B6-DAD7-4100-9E16-515942E0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Deep Q-learning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FE9B8B90-1BD6-4E5F-A42A-CA221B164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909" y="1825624"/>
            <a:ext cx="10515600" cy="4531189"/>
          </a:xfrm>
        </p:spPr>
      </p:pic>
    </p:spTree>
    <p:extLst>
      <p:ext uri="{BB962C8B-B14F-4D97-AF65-F5344CB8AC3E}">
        <p14:creationId xmlns:p14="http://schemas.microsoft.com/office/powerpoint/2010/main" val="4023706208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ADB32A-22FD-4206-9A2D-3A0F188C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Environment, Agent</a:t>
            </a:r>
            <a:endParaRPr lang="en-US" sz="5200" kern="120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Intel, Alphabet and Tesla named among top semiconductor companies ...">
            <a:extLst>
              <a:ext uri="{FF2B5EF4-FFF2-40B4-BE49-F238E27FC236}">
                <a16:creationId xmlns:a16="http://schemas.microsoft.com/office/drawing/2014/main" id="{7BF7C285-1B26-449D-B917-9D830C1A54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10" y="1499142"/>
            <a:ext cx="10178934" cy="514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66417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55317D-4394-4E93-9749-C576F357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Environment, Agent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8C30959-DD2C-49A2-BF2C-79BC4C91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Environment: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environment </a:t>
            </a:r>
            <a:r>
              <a:rPr lang="en-US" dirty="0" err="1"/>
              <a:t>như</a:t>
            </a:r>
            <a:r>
              <a:rPr lang="en-US" dirty="0"/>
              <a:t> 1 API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reset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,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(observation) </a:t>
            </a:r>
            <a:r>
              <a:rPr lang="en-US" dirty="0" err="1"/>
              <a:t>hoặc</a:t>
            </a:r>
            <a:r>
              <a:rPr lang="en-US" dirty="0"/>
              <a:t> state </a:t>
            </a:r>
            <a:r>
              <a:rPr lang="en-US" dirty="0" err="1"/>
              <a:t>cho</a:t>
            </a:r>
            <a:r>
              <a:rPr lang="en-US" dirty="0"/>
              <a:t> agent,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agent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reward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  <a:p>
            <a:r>
              <a:rPr lang="en-US" b="1" dirty="0"/>
              <a:t>Agent: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agent </a:t>
            </a:r>
            <a:r>
              <a:rPr lang="en-US" dirty="0" err="1"/>
              <a:t>như</a:t>
            </a:r>
            <a:r>
              <a:rPr lang="en-US" dirty="0"/>
              <a:t> 1 API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state </a:t>
            </a:r>
            <a:r>
              <a:rPr lang="en-US" dirty="0" err="1"/>
              <a:t>từ</a:t>
            </a:r>
            <a:r>
              <a:rPr lang="en-US" dirty="0"/>
              <a:t> environment,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72016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293FE3-90FE-4C9E-BA9A-D7CF865F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Episode, Action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0F0B7A1-EEA0-4F1A-BBB6-1B35D00F9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Episode</a:t>
            </a:r>
          </a:p>
          <a:p>
            <a:pPr lvl="1"/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agent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846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3DF8BB-A766-4CBF-AA6F-89951188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Observation, State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6E83CA4-8EDC-4EB8-BC1F-849A9711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Observation</a:t>
            </a:r>
          </a:p>
          <a:p>
            <a:pPr lvl="1"/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environment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agent.</a:t>
            </a:r>
          </a:p>
          <a:p>
            <a:r>
              <a:rPr lang="en-US" b="1" dirty="0"/>
              <a:t>State</a:t>
            </a:r>
          </a:p>
          <a:p>
            <a:pPr lvl="1"/>
            <a:r>
              <a:rPr lang="en-US" dirty="0" err="1"/>
              <a:t>Xem</a:t>
            </a:r>
            <a:r>
              <a:rPr lang="en-US" dirty="0"/>
              <a:t> state </a:t>
            </a:r>
            <a:r>
              <a:rPr lang="en-US" dirty="0" err="1"/>
              <a:t>như</a:t>
            </a:r>
            <a:r>
              <a:rPr lang="en-US" dirty="0"/>
              <a:t> input </a:t>
            </a:r>
            <a:r>
              <a:rPr lang="en-US" dirty="0" err="1"/>
              <a:t>mà</a:t>
            </a:r>
            <a:r>
              <a:rPr lang="en-US" dirty="0"/>
              <a:t> agent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 State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observation.</a:t>
            </a:r>
          </a:p>
          <a:p>
            <a:pPr lvl="1"/>
            <a:r>
              <a:rPr lang="en-US" dirty="0"/>
              <a:t>State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observation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environment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observation,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state.</a:t>
            </a:r>
          </a:p>
          <a:p>
            <a:pPr lvl="1"/>
            <a:r>
              <a:rPr lang="en-US" dirty="0"/>
              <a:t>State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discrete </a:t>
            </a:r>
            <a:r>
              <a:rPr lang="en-US" dirty="0" err="1"/>
              <a:t>hoặc</a:t>
            </a:r>
            <a:r>
              <a:rPr lang="en-US" dirty="0"/>
              <a:t> continuous.</a:t>
            </a:r>
          </a:p>
          <a:p>
            <a:pPr lvl="1"/>
            <a:r>
              <a:rPr lang="en-US" dirty="0"/>
              <a:t>Terminal state </a:t>
            </a:r>
            <a:r>
              <a:rPr lang="en-US" dirty="0" err="1"/>
              <a:t>là</a:t>
            </a:r>
            <a:r>
              <a:rPr lang="en-US" dirty="0"/>
              <a:t> state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episode.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5060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E4B4D91-FC59-4F1C-98A8-7267DE91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Reward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8362D5-CF02-4AA8-AA6D-03AC71786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398030"/>
            <a:ext cx="5180245" cy="3731058"/>
          </a:xfrm>
        </p:spPr>
        <p:txBody>
          <a:bodyPr>
            <a:normAutofit/>
          </a:bodyPr>
          <a:lstStyle/>
          <a:p>
            <a:r>
              <a:rPr lang="en-US" sz="1600" b="1" dirty="0"/>
              <a:t>Reward</a:t>
            </a:r>
          </a:p>
          <a:p>
            <a:pPr lvl="1"/>
            <a:r>
              <a:rPr lang="en-US" sz="1600" dirty="0" err="1"/>
              <a:t>Là</a:t>
            </a:r>
            <a:r>
              <a:rPr lang="en-US" sz="1600" dirty="0"/>
              <a:t> 1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do environment </a:t>
            </a:r>
            <a:r>
              <a:rPr lang="en-US" sz="1600" dirty="0" err="1"/>
              <a:t>trả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1 action </a:t>
            </a:r>
            <a:r>
              <a:rPr lang="en-US" sz="1600" dirty="0" err="1"/>
              <a:t>của</a:t>
            </a:r>
            <a:r>
              <a:rPr lang="en-US" sz="1600" dirty="0"/>
              <a:t> agent.</a:t>
            </a:r>
          </a:p>
          <a:p>
            <a:pPr lvl="1"/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xác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 reward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ảnh</a:t>
            </a:r>
            <a:r>
              <a:rPr lang="en-US" sz="1600" dirty="0"/>
              <a:t> </a:t>
            </a:r>
            <a:r>
              <a:rPr lang="en-US" sz="1600" dirty="0" err="1"/>
              <a:t>hưởng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khả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agent.</a:t>
            </a:r>
          </a:p>
          <a:p>
            <a:pPr lvl="1"/>
            <a:r>
              <a:rPr lang="en-US" sz="1600" dirty="0" err="1"/>
              <a:t>Ví</a:t>
            </a:r>
            <a:r>
              <a:rPr lang="en-US" sz="1600" dirty="0"/>
              <a:t> </a:t>
            </a:r>
            <a:r>
              <a:rPr lang="en-US" sz="1600" dirty="0" err="1"/>
              <a:t>dụ</a:t>
            </a:r>
            <a:r>
              <a:rPr lang="en-US" sz="1600" dirty="0"/>
              <a:t>:</a:t>
            </a:r>
          </a:p>
          <a:p>
            <a:pPr lvl="2"/>
            <a:r>
              <a:rPr lang="en-US" sz="1600" dirty="0"/>
              <a:t>Khi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quyết</a:t>
            </a:r>
            <a:r>
              <a:rPr lang="en-US" sz="1600" dirty="0"/>
              <a:t> </a:t>
            </a:r>
            <a:r>
              <a:rPr lang="en-US" sz="1600" dirty="0" err="1"/>
              <a:t>mê</a:t>
            </a:r>
            <a:r>
              <a:rPr lang="en-US" sz="1600" dirty="0"/>
              <a:t> </a:t>
            </a:r>
            <a:r>
              <a:rPr lang="en-US" sz="1600" dirty="0" err="1"/>
              <a:t>cung</a:t>
            </a:r>
            <a:r>
              <a:rPr lang="en-US" sz="1600" dirty="0"/>
              <a:t>, </a:t>
            </a:r>
            <a:r>
              <a:rPr lang="en-US" sz="1600" dirty="0" err="1"/>
              <a:t>nếu</a:t>
            </a:r>
            <a:r>
              <a:rPr lang="en-US" sz="1600" dirty="0"/>
              <a:t> </a:t>
            </a:r>
            <a:r>
              <a:rPr lang="en-US" sz="1600" dirty="0" err="1"/>
              <a:t>đặt</a:t>
            </a:r>
            <a:r>
              <a:rPr lang="en-US" sz="1600" dirty="0"/>
              <a:t> reward </a:t>
            </a:r>
            <a:r>
              <a:rPr lang="en-US" sz="1600" dirty="0" err="1"/>
              <a:t>là</a:t>
            </a:r>
            <a:r>
              <a:rPr lang="en-US" sz="1600" dirty="0"/>
              <a:t> 0 </a:t>
            </a:r>
            <a:r>
              <a:rPr lang="en-US" sz="1600" dirty="0" err="1"/>
              <a:t>tại</a:t>
            </a:r>
            <a:r>
              <a:rPr lang="en-US" sz="1600" dirty="0"/>
              <a:t> </a:t>
            </a:r>
            <a:r>
              <a:rPr lang="en-US" sz="1600" dirty="0" err="1"/>
              <a:t>mỗi</a:t>
            </a:r>
            <a:r>
              <a:rPr lang="en-US" sz="1600" dirty="0"/>
              <a:t> </a:t>
            </a:r>
            <a:r>
              <a:rPr lang="en-US" sz="1600" dirty="0" err="1"/>
              <a:t>bước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1 </a:t>
            </a:r>
            <a:r>
              <a:rPr lang="en-US" sz="1600" dirty="0" err="1"/>
              <a:t>nếu</a:t>
            </a:r>
            <a:r>
              <a:rPr lang="en-US" sz="1600" dirty="0"/>
              <a:t> ra </a:t>
            </a:r>
            <a:r>
              <a:rPr lang="en-US" sz="1600" dirty="0" err="1"/>
              <a:t>khỏi</a:t>
            </a:r>
            <a:r>
              <a:rPr lang="en-US" sz="1600" dirty="0"/>
              <a:t> </a:t>
            </a:r>
            <a:r>
              <a:rPr lang="en-US" sz="1600" dirty="0" err="1"/>
              <a:t>mê</a:t>
            </a:r>
            <a:r>
              <a:rPr lang="en-US" sz="1600" dirty="0"/>
              <a:t> </a:t>
            </a:r>
            <a:r>
              <a:rPr lang="en-US" sz="1600" dirty="0" err="1"/>
              <a:t>cung</a:t>
            </a:r>
            <a:r>
              <a:rPr lang="en-US" sz="1600" dirty="0"/>
              <a:t> </a:t>
            </a:r>
            <a:r>
              <a:rPr lang="en-US" sz="1600" dirty="0" err="1"/>
              <a:t>thì</a:t>
            </a:r>
            <a:r>
              <a:rPr lang="en-US" sz="1600" dirty="0"/>
              <a:t> agent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thấy</a:t>
            </a:r>
            <a:r>
              <a:rPr lang="en-US" sz="1600" dirty="0"/>
              <a:t> </a:t>
            </a:r>
            <a:r>
              <a:rPr lang="en-US" sz="1600" dirty="0" err="1"/>
              <a:t>rằng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nào</a:t>
            </a:r>
            <a:r>
              <a:rPr lang="en-US" sz="1600" dirty="0"/>
              <a:t> </a:t>
            </a:r>
            <a:r>
              <a:rPr lang="en-US" sz="1600" dirty="0" err="1"/>
              <a:t>cũng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ảnh</a:t>
            </a:r>
            <a:r>
              <a:rPr lang="en-US" sz="1600" dirty="0"/>
              <a:t> </a:t>
            </a:r>
            <a:r>
              <a:rPr lang="en-US" sz="1600" dirty="0" err="1"/>
              <a:t>hưởng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 Agent </a:t>
            </a:r>
            <a:r>
              <a:rPr lang="en-US" sz="1600" dirty="0" err="1">
                <a:sym typeface="Wingdings" panose="05000000000000000000" pitchFamily="2" charset="2"/>
              </a:rPr>
              <a:t>sẽ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mất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rất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nhiều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thời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gian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để</a:t>
            </a:r>
            <a:r>
              <a:rPr lang="en-US" sz="1600" dirty="0">
                <a:sym typeface="Wingdings" panose="05000000000000000000" pitchFamily="2" charset="2"/>
              </a:rPr>
              <a:t> ra </a:t>
            </a:r>
            <a:r>
              <a:rPr lang="en-US" sz="1600" dirty="0" err="1">
                <a:sym typeface="Wingdings" panose="05000000000000000000" pitchFamily="2" charset="2"/>
              </a:rPr>
              <a:t>khỏi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mê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cung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hoặc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có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thể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không</a:t>
            </a:r>
            <a:r>
              <a:rPr lang="en-US" sz="1600" dirty="0">
                <a:sym typeface="Wingdings" panose="05000000000000000000" pitchFamily="2" charset="2"/>
              </a:rPr>
              <a:t> bao </a:t>
            </a:r>
            <a:r>
              <a:rPr lang="en-US" sz="1600" dirty="0" err="1">
                <a:sym typeface="Wingdings" panose="05000000000000000000" pitchFamily="2" charset="2"/>
              </a:rPr>
              <a:t>giờ</a:t>
            </a:r>
            <a:r>
              <a:rPr lang="en-US" sz="1600" dirty="0">
                <a:sym typeface="Wingdings" panose="05000000000000000000" pitchFamily="2" charset="2"/>
              </a:rPr>
              <a:t> ra </a:t>
            </a:r>
            <a:r>
              <a:rPr lang="en-US" sz="1600" dirty="0" err="1">
                <a:sym typeface="Wingdings" panose="05000000000000000000" pitchFamily="2" charset="2"/>
              </a:rPr>
              <a:t>khỏi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mê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cung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được</a:t>
            </a:r>
            <a:r>
              <a:rPr lang="en-US" sz="1600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sz="1600" dirty="0" err="1">
                <a:sym typeface="Wingdings" panose="05000000000000000000" pitchFamily="2" charset="2"/>
              </a:rPr>
              <a:t>Nếu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đặt</a:t>
            </a:r>
            <a:r>
              <a:rPr lang="en-US" sz="1600" dirty="0">
                <a:sym typeface="Wingdings" panose="05000000000000000000" pitchFamily="2" charset="2"/>
              </a:rPr>
              <a:t> reward </a:t>
            </a:r>
            <a:r>
              <a:rPr lang="en-US" sz="1600" dirty="0" err="1">
                <a:sym typeface="Wingdings" panose="05000000000000000000" pitchFamily="2" charset="2"/>
              </a:rPr>
              <a:t>là</a:t>
            </a:r>
            <a:r>
              <a:rPr lang="en-US" sz="1600" dirty="0">
                <a:sym typeface="Wingdings" panose="05000000000000000000" pitchFamily="2" charset="2"/>
              </a:rPr>
              <a:t> -1 </a:t>
            </a:r>
            <a:r>
              <a:rPr lang="en-US" sz="1600" dirty="0" err="1">
                <a:sym typeface="Wingdings" panose="05000000000000000000" pitchFamily="2" charset="2"/>
              </a:rPr>
              <a:t>tại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mỗi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bước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đi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thì</a:t>
            </a:r>
            <a:r>
              <a:rPr lang="en-US" sz="1600" dirty="0">
                <a:sym typeface="Wingdings" panose="05000000000000000000" pitchFamily="2" charset="2"/>
              </a:rPr>
              <a:t> agent </a:t>
            </a:r>
            <a:r>
              <a:rPr lang="en-US" sz="1600" dirty="0" err="1">
                <a:sym typeface="Wingdings" panose="05000000000000000000" pitchFamily="2" charset="2"/>
              </a:rPr>
              <a:t>sẽ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học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được</a:t>
            </a:r>
            <a:r>
              <a:rPr lang="en-US" sz="1600" dirty="0">
                <a:sym typeface="Wingdings" panose="05000000000000000000" pitchFamily="2" charset="2"/>
              </a:rPr>
              <a:t> ra </a:t>
            </a:r>
            <a:r>
              <a:rPr lang="en-US" sz="1600" dirty="0" err="1">
                <a:sym typeface="Wingdings" panose="05000000000000000000" pitchFamily="2" charset="2"/>
              </a:rPr>
              <a:t>khỏi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mê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cung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càng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nhanh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càng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tốt</a:t>
            </a:r>
            <a:r>
              <a:rPr lang="en-US" sz="1600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sz="1600" dirty="0">
              <a:sym typeface="Wingdings" panose="05000000000000000000" pitchFamily="2" charset="2"/>
            </a:endParaRPr>
          </a:p>
        </p:txBody>
      </p:sp>
      <p:pic>
        <p:nvPicPr>
          <p:cNvPr id="3078" name="Picture 6" descr="Tips and Tricks: Solving a Maze with the Watershed Transform ...">
            <a:extLst>
              <a:ext uri="{FF2B5EF4-FFF2-40B4-BE49-F238E27FC236}">
                <a16:creationId xmlns:a16="http://schemas.microsoft.com/office/drawing/2014/main" id="{3DA396A8-7FAD-43D1-AB1B-29D06FDE1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" r="1273" b="2"/>
          <a:stretch/>
        </p:blipFill>
        <p:spPr bwMode="auto">
          <a:xfrm>
            <a:off x="6182944" y="557189"/>
            <a:ext cx="5170852" cy="55718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8970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2438</Words>
  <Application>Microsoft Office PowerPoint</Application>
  <PresentationFormat>Màn hình rộng</PresentationFormat>
  <Paragraphs>207</Paragraphs>
  <Slides>44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Times New Roman</vt:lpstr>
      <vt:lpstr>Wingdings</vt:lpstr>
      <vt:lpstr>Chủ đề Office</vt:lpstr>
      <vt:lpstr>Deep Reinforcement Learning</vt:lpstr>
      <vt:lpstr>Thuật ngữ</vt:lpstr>
      <vt:lpstr>Environment, Agent</vt:lpstr>
      <vt:lpstr>Environment, Agent</vt:lpstr>
      <vt:lpstr>Environment, Agent</vt:lpstr>
      <vt:lpstr>Environment, Agent</vt:lpstr>
      <vt:lpstr>Episode, Action</vt:lpstr>
      <vt:lpstr>Observation, State</vt:lpstr>
      <vt:lpstr>Reward</vt:lpstr>
      <vt:lpstr>State space, action space.</vt:lpstr>
      <vt:lpstr>Policy</vt:lpstr>
      <vt:lpstr>Mục tiêu của agent.</vt:lpstr>
      <vt:lpstr>Markov Decision Processes (MDPs)</vt:lpstr>
      <vt:lpstr>Markov Decision Processes (MDPs)</vt:lpstr>
      <vt:lpstr>Markov Decision Processes (MDPs)</vt:lpstr>
      <vt:lpstr>Return</vt:lpstr>
      <vt:lpstr>Return</vt:lpstr>
      <vt:lpstr>Expected value</vt:lpstr>
      <vt:lpstr>Value function</vt:lpstr>
      <vt:lpstr>Bellman Equation</vt:lpstr>
      <vt:lpstr>2 bài toán trong RL</vt:lpstr>
      <vt:lpstr>Action value</vt:lpstr>
      <vt:lpstr>Predict problem tìm V</vt:lpstr>
      <vt:lpstr>Hướng giải quyết</vt:lpstr>
      <vt:lpstr>Hướng giải quyết</vt:lpstr>
      <vt:lpstr>Monte Carlo</vt:lpstr>
      <vt:lpstr>Monte Carlo</vt:lpstr>
      <vt:lpstr>Monte Carlo</vt:lpstr>
      <vt:lpstr>Monte Carlo</vt:lpstr>
      <vt:lpstr>Monte Carlo</vt:lpstr>
      <vt:lpstr>Monte Carlo</vt:lpstr>
      <vt:lpstr>Monte Carlo</vt:lpstr>
      <vt:lpstr>Q-learning</vt:lpstr>
      <vt:lpstr>Q-learning</vt:lpstr>
      <vt:lpstr>Q-learning</vt:lpstr>
      <vt:lpstr>Q-learning</vt:lpstr>
      <vt:lpstr>Q-learning</vt:lpstr>
      <vt:lpstr>Gradient descent</vt:lpstr>
      <vt:lpstr>Semi-gradient</vt:lpstr>
      <vt:lpstr>Deep Q-learning</vt:lpstr>
      <vt:lpstr>Deep Q-learning</vt:lpstr>
      <vt:lpstr>Deep Q-learning</vt:lpstr>
      <vt:lpstr>Deep Q-learning</vt:lpstr>
      <vt:lpstr>Deep Q-learning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</dc:title>
  <dc:creator>Hoàng Chương Việt</dc:creator>
  <cp:lastModifiedBy>Hoàng Chương Việt</cp:lastModifiedBy>
  <cp:revision>17</cp:revision>
  <dcterms:created xsi:type="dcterms:W3CDTF">2020-07-23T13:03:04Z</dcterms:created>
  <dcterms:modified xsi:type="dcterms:W3CDTF">2020-07-30T11:34:44Z</dcterms:modified>
</cp:coreProperties>
</file>