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2" r:id="rId7"/>
    <p:sldId id="260" r:id="rId8"/>
    <p:sldId id="261" r:id="rId9"/>
    <p:sldId id="259" r:id="rId10"/>
    <p:sldId id="269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381E0-C939-8876-1B4B-143E02592956}" v="748" dt="2020-11-15T21:21:57.988"/>
    <p1510:client id="{999A9B41-4841-49EE-8920-C14E792A50E6}" v="615" dt="2020-11-15T20:18:1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21:25:56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7770 4083 7615 0 0,'0'30'0'0'0,"4"39"448"0"0,0 44-416 0 0,0 50 32 0 0,3 44-96 0 0,0 53 64 0 0,2 54 256 0 0,0 49-192 0 0,1 53 320 0 0,3 57 384 0 0,-1 60 64 0 0,-3 58-288 0 0,-3 54-256 0 0,-2 47-64 0 0,-5 36-64 0 0,-6 32-256 0 0,-5 23 128 0 0,-4 20-128 0 0,-6 10-1056 0 0,-5 4-1568 0 0,-6-7 448 0 0,-3-16-1952 0 0,4-144 2529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21:25:57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4641 5856 1471 0 0,'0'-12'6592'0'0,"0"-8"-4704"0"0,6-8-416 0 0,1-3-960 0 0,0-3 384 0 0,-1-7-544 0 0,-2-2-128 0 0,-1 1-32 0 0,-2-4-32 0 0,-6-5-64 0 0,-3-6 96 0 0,-5-3-64 0 0,-6-4 0 0 0,-5-7 0 0 0,-5-9-96 0 0,-8-2 0 0 0,-4-4 0 0 0,-6-4 0 0 0,-6-3-64 0 0,-6-4-32 0 0,-9-1 96 0 0,-10-2 0 0 0,-9 1 0 0 0,-6-2 96 0 0,-10 7-32 0 0,-4 7 64 0 0,-2 2 0 0 0,2 4 0 0 0,2 5 128 0 0,2 9-128 0 0,2 5-96 0 0,6 8 32 0 0,9 7-32 0 0,7 11-64 0 0,12 7 0 0 0,11 8 0 0 0,10 7-192 0 0,1 7-576 0 0,3 9-2816 0 0,3 6-320 0 0,8 5-1344 0 0,9 2 3009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21:25:57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3563 4577 3231 0 0,'6'6'8352'0'0,"7"1"-7488"0"0,1 6-512 0 0,5 0-32 0 0,-2 4-96 0 0,3-1-96 0 0,-3 2-64 0 0,1 4 32 0 0,4 4-96 0 0,-2 3 64 0 0,-4 2-128 0 0,0 1 64 0 0,-2 2 0 0 0,-4 0-128 0 0,-3-1-32 0 0,2-5 64 0 0,0-1 96 0 0,-1-1 64 0 0,3-4-192 0 0,0-12 544 0 0,4-7 32 0 0,-1-10-32 0 0,2-4-192 0 0,0-5 32 0 0,2-1 32 0 0,-2-2-128 0 0,1 1 0 0 0,-1-1 32 0 0,2 2-96 0 0,-2-1-32 0 0,1 2 0 0 0,-1-2-64 0 0,1 3-32 0 0,5 3-9216 0 0,-3 10 4768 0 0,-4 4 2273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21:25:57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6103 463 9567 0 0,'5'6'-1184'0'0,"-3"0"-2592"0"0,-2 1-831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21:25:57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12564 8638 2815 0 0,'5'0'17792'0'0,"7"0"-16928"0"0,6 0-576 0 0,6 0-128 0 0,9-5 192 0 0,3-2-224 0 0,2 1 0 0 0,-1 0 32 0 0,-2 3-96 0 0,-1 0 32 0 0,3 2 32 0 0,1 1 0 0 0,-1 0-64 0 0,4 0 32 0 0,-1 0 0 0 0,4 0-64 0 0,-1-5 32 0 0,3-1-32 0 0,-1-1 0 0 0,1 2-32 0 0,-1 1 0 0 0,-3 2 0 0 0,-4 1 32 0 0,-4 0-32 0 0,-1 1 0 0 0,-2 1 0 0 0,-1-1 0 0 0,-1 0 0 0 0,1 0-32 0 0,-6 0-23487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21:25:57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13159 8846 1759 0 0,'0'5'12512'0'0,"0"-3"-9696"0"0,5-2-2240 0 0,7-7 192 0 0,7-6-544 0 0,4-7 0 0 0,5 0-96 0 0,2-1-32 0 0,1 2 32 0 0,0 0-32 0 0,1-2 256 0 0,-1-3 64 0 0,0-3-160 0 0,-10-1 288 0 0,-15 4 512 0 0,-7 1-704 0 0,-10 4 0 0 0,-7 5 160 0 0,-6 0-320 0 0,-4 3-32 0 0,-3-2 64 0 0,-1 0-64 0 0,6-1-96 0 0,1 0 96 0 0,5-1 32 0 0,6-4-6464 0 0,5 1-11775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15.11.2020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2.png"/><Relationship Id="rId3" Type="http://schemas.openxmlformats.org/officeDocument/2006/relationships/customXml" Target="../ink/ink2.xml"/><Relationship Id="rId7" Type="http://schemas.openxmlformats.org/officeDocument/2006/relationships/image" Target="../media/image19.png"/><Relationship Id="rId12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customXml" Target="../ink/ink3.xml"/><Relationship Id="rId10" Type="http://schemas.openxmlformats.org/officeDocument/2006/relationships/customXml" Target="../ink/ink5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8082" y="1709888"/>
            <a:ext cx="6559402" cy="2283680"/>
          </a:xfrm>
        </p:spPr>
        <p:txBody>
          <a:bodyPr anchor="t">
            <a:normAutofit/>
          </a:bodyPr>
          <a:lstStyle/>
          <a:p>
            <a:pPr algn="l"/>
            <a:r>
              <a:rPr lang="de-DE" sz="6600" dirty="0">
                <a:latin typeface="Gill Sans Nova"/>
                <a:cs typeface="Calibri Light"/>
              </a:rPr>
              <a:t>PPE GSB</a:t>
            </a:r>
            <a:br>
              <a:rPr lang="de-DE" sz="6600" dirty="0">
                <a:latin typeface="Gill Sans Nova"/>
                <a:cs typeface="Calibri Light"/>
              </a:rPr>
            </a:br>
            <a:r>
              <a:rPr lang="de-DE" sz="6600" dirty="0">
                <a:latin typeface="Gill Sans Nova"/>
                <a:cs typeface="Calibri Light"/>
              </a:rPr>
              <a:t>Client-</a:t>
            </a:r>
            <a:r>
              <a:rPr lang="de-DE" sz="6600" err="1">
                <a:latin typeface="Gill Sans Nova"/>
                <a:cs typeface="Calibri Light"/>
              </a:rPr>
              <a:t>Lourd</a:t>
            </a:r>
            <a:r>
              <a:rPr lang="de-DE" sz="6600" dirty="0">
                <a:latin typeface="Gill Sans Nova"/>
                <a:cs typeface="Calibri Light"/>
              </a:rPr>
              <a:t> C#</a:t>
            </a:r>
            <a:endParaRPr lang="de-DE" sz="6600" dirty="0">
              <a:latin typeface="Gill Sans Nova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CA1EF4-0993-42F9-8F87-F07D034F725A}"/>
              </a:ext>
            </a:extLst>
          </p:cNvPr>
          <p:cNvSpPr txBox="1"/>
          <p:nvPr/>
        </p:nvSpPr>
        <p:spPr>
          <a:xfrm>
            <a:off x="347546" y="553286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ill Sans Nova"/>
              </a:rPr>
              <a:t>Jeremy GUILLERMIN</a:t>
            </a:r>
            <a:endParaRPr lang="en-US" b="1">
              <a:latin typeface="Gill Sans Nova"/>
              <a:cs typeface="Calibri"/>
            </a:endParaRPr>
          </a:p>
          <a:p>
            <a:r>
              <a:rPr lang="en-US" b="1">
                <a:latin typeface="Gill Sans Nova"/>
                <a:cs typeface="Calibri"/>
              </a:rPr>
              <a:t>Julien HANON</a:t>
            </a:r>
          </a:p>
          <a:p>
            <a:r>
              <a:rPr lang="en-US" b="1">
                <a:latin typeface="Gill Sans Nova"/>
                <a:ea typeface="+mn-lt"/>
                <a:cs typeface="+mn-lt"/>
              </a:rPr>
              <a:t>Jade BIYAMOU</a:t>
            </a:r>
            <a:endParaRPr lang="en-US">
              <a:latin typeface="Gill Sans Nova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0030-6372-4A39-9F02-5915C567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ill Sans Nova "/>
                <a:cs typeface="Calibri Light"/>
              </a:rPr>
              <a:t>Les </a:t>
            </a:r>
            <a:r>
              <a:rPr lang="en-US" b="1" dirty="0" err="1">
                <a:latin typeface="Gill Sans Nova "/>
                <a:cs typeface="Calibri Light"/>
              </a:rPr>
              <a:t>Formulaires</a:t>
            </a:r>
            <a:r>
              <a:rPr lang="en-US" b="1" dirty="0">
                <a:latin typeface="Gill Sans Nova "/>
                <a:cs typeface="Calibri Light"/>
              </a:rPr>
              <a:t> (</a:t>
            </a:r>
            <a:r>
              <a:rPr lang="en-US" dirty="0" err="1">
                <a:latin typeface="Gill Sans Nova"/>
                <a:ea typeface="+mj-lt"/>
                <a:cs typeface="+mj-lt"/>
              </a:rPr>
              <a:t>procédure</a:t>
            </a:r>
            <a:r>
              <a:rPr lang="en-US" dirty="0">
                <a:latin typeface="Gill Sans Nova"/>
                <a:ea typeface="+mj-lt"/>
                <a:cs typeface="+mj-lt"/>
              </a:rPr>
              <a:t> </a:t>
            </a:r>
            <a:r>
              <a:rPr lang="en-US" dirty="0" err="1">
                <a:latin typeface="Gill Sans Nova"/>
                <a:ea typeface="+mj-lt"/>
                <a:cs typeface="+mj-lt"/>
              </a:rPr>
              <a:t>événementielle</a:t>
            </a:r>
            <a:r>
              <a:rPr lang="en-US" b="1" dirty="0">
                <a:latin typeface="Gill Sans Nova "/>
                <a:cs typeface="Calibri Light"/>
              </a:rPr>
              <a:t>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1391FAE-DB3A-4EE6-BDD2-8075D2AB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5" y="2453355"/>
            <a:ext cx="4183565" cy="32522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8AC7E8B-506D-49F1-8675-3890CB8DE914}"/>
                  </a:ext>
                </a:extLst>
              </p14:cNvPr>
              <p14:cNvContentPartPr/>
              <p14:nvPr/>
            </p14:nvContentPartPr>
            <p14:xfrm>
              <a:off x="1660294" y="2213247"/>
              <a:ext cx="723899" cy="819149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8AC7E8B-506D-49F1-8675-3890CB8DE9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2242" y="2195338"/>
                <a:ext cx="759643" cy="854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2AE181-2266-41F9-B6CC-4BD46792F10B}"/>
                  </a:ext>
                </a:extLst>
              </p14:cNvPr>
              <p14:cNvContentPartPr/>
              <p14:nvPr/>
            </p14:nvContentPartPr>
            <p14:xfrm>
              <a:off x="2262188" y="2893219"/>
              <a:ext cx="200024" cy="161924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2AE181-2266-41F9-B6CC-4BD46792F1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3871" y="2875147"/>
                <a:ext cx="236292" cy="197706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7">
            <a:extLst>
              <a:ext uri="{FF2B5EF4-FFF2-40B4-BE49-F238E27FC236}">
                <a16:creationId xmlns:a16="http://schemas.microsoft.com/office/drawing/2014/main" id="{B09E1D90-5198-4C87-BB27-AF89446CB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057" y="3603973"/>
            <a:ext cx="5399315" cy="9454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A6DE8FD-1E6A-41B1-A44D-D1D110CA7C2C}"/>
                  </a:ext>
                </a:extLst>
              </p14:cNvPr>
              <p14:cNvContentPartPr/>
              <p14:nvPr/>
            </p14:nvContentPartPr>
            <p14:xfrm>
              <a:off x="2464763" y="85214"/>
              <a:ext cx="9525" cy="9525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A6DE8FD-1E6A-41B1-A44D-D1D110CA7C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5232" y="61401"/>
                <a:ext cx="127397" cy="56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C90A31C-A505-45EC-99DC-61BF794157A2}"/>
                  </a:ext>
                </a:extLst>
              </p14:cNvPr>
              <p14:cNvContentPartPr/>
              <p14:nvPr/>
            </p14:nvContentPartPr>
            <p14:xfrm>
              <a:off x="5654277" y="4086439"/>
              <a:ext cx="371475" cy="1905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C90A31C-A505-45EC-99DC-61BF794157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36174" y="4071320"/>
                <a:ext cx="407319" cy="48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E4B6250-8533-49BC-B423-7F0C65A5B738}"/>
                  </a:ext>
                </a:extLst>
              </p14:cNvPr>
              <p14:cNvContentPartPr/>
              <p14:nvPr/>
            </p14:nvContentPartPr>
            <p14:xfrm>
              <a:off x="5948192" y="4010671"/>
              <a:ext cx="104775" cy="152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E4B6250-8533-49BC-B423-7F0C65A5B7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30788" y="3992991"/>
                <a:ext cx="139236" cy="1874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00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0030-6372-4A39-9F02-5915C567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Nova "/>
                <a:cs typeface="Calibri Light"/>
              </a:rPr>
              <a:t>Les </a:t>
            </a:r>
            <a:r>
              <a:rPr lang="en-US" b="1" dirty="0" err="1">
                <a:latin typeface="Gill Sans Nova "/>
                <a:cs typeface="Calibri Light"/>
              </a:rPr>
              <a:t>Formulaires</a:t>
            </a:r>
            <a:r>
              <a:rPr lang="en-US" b="1" dirty="0">
                <a:latin typeface="Gill Sans Nova "/>
                <a:cs typeface="Calibri Light"/>
              </a:rPr>
              <a:t> (List view) 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45F06C3-C083-4C3F-B210-7D8FB5BE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77" y="2676773"/>
            <a:ext cx="10995101" cy="29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2C70-A051-4723-9809-EEE23F73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Gill Sans Nova"/>
                <a:cs typeface="Calibri Light"/>
              </a:rPr>
              <a:t>Présentation</a:t>
            </a:r>
            <a:r>
              <a:rPr lang="en-US" b="1" dirty="0">
                <a:latin typeface="Gill Sans Nova"/>
                <a:cs typeface="Calibri Light"/>
              </a:rPr>
              <a:t> du </a:t>
            </a:r>
            <a:r>
              <a:rPr lang="en-US" b="1" dirty="0" err="1">
                <a:latin typeface="Gill Sans Nova"/>
                <a:cs typeface="Calibri Light"/>
              </a:rPr>
              <a:t>contexte</a:t>
            </a:r>
            <a:endParaRPr lang="en-US" b="1" dirty="0" err="1">
              <a:latin typeface="Gill Sans Nova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C8A66-0925-4A79-8207-C2EA35B3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898" y="22640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Création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d'une</a:t>
            </a:r>
            <a:r>
              <a:rPr lang="en-US" dirty="0">
                <a:cs typeface="Calibri"/>
              </a:rPr>
              <a:t> application Client Lourd en C#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Permet</a:t>
            </a:r>
            <a:r>
              <a:rPr lang="en-US" dirty="0">
                <a:cs typeface="Calibri"/>
              </a:rPr>
              <a:t> la gestion des </a:t>
            </a:r>
            <a:r>
              <a:rPr lang="en-US" dirty="0" err="1">
                <a:cs typeface="Calibri"/>
              </a:rPr>
              <a:t>comptes-rendus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visites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A417003-4297-401E-991B-866AC0FA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5" y="4622701"/>
            <a:ext cx="3100387" cy="19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2E11-DFD3-4409-8A22-9772C9D7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10380104" cy="863476"/>
          </a:xfrm>
        </p:spPr>
        <p:txBody>
          <a:bodyPr>
            <a:normAutofit/>
          </a:bodyPr>
          <a:lstStyle/>
          <a:p>
            <a:r>
              <a:rPr lang="en-US" sz="3900" b="1" dirty="0" err="1">
                <a:latin typeface="Gill Sans Nova"/>
                <a:cs typeface="Calibri Light"/>
              </a:rPr>
              <a:t>Procédure</a:t>
            </a:r>
            <a:r>
              <a:rPr lang="en-US" sz="3900" b="1" dirty="0">
                <a:latin typeface="Gill Sans Nova"/>
                <a:cs typeface="Calibri Light"/>
              </a:rPr>
              <a:t> exportation Access </a:t>
            </a:r>
            <a:r>
              <a:rPr lang="en-US" sz="3900" b="1" dirty="0" err="1">
                <a:latin typeface="Gill Sans Nova"/>
                <a:cs typeface="Calibri Light"/>
              </a:rPr>
              <a:t>vers</a:t>
            </a:r>
            <a:r>
              <a:rPr lang="en-US" sz="3900" b="1" dirty="0">
                <a:latin typeface="Gill Sans Nova"/>
                <a:cs typeface="Calibri Light"/>
              </a:rPr>
              <a:t> MySQL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D15EDF6-AE9C-4BE0-97C1-28E9C45AB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291" y="3058215"/>
            <a:ext cx="5575745" cy="3134869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214954E-89AB-42BF-B5E3-3ED83843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10" y="3366823"/>
            <a:ext cx="2743200" cy="2782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B3645B-3CDB-43F9-9105-C46ECB596214}"/>
              </a:ext>
            </a:extLst>
          </p:cNvPr>
          <p:cNvSpPr txBox="1"/>
          <p:nvPr/>
        </p:nvSpPr>
        <p:spPr>
          <a:xfrm>
            <a:off x="1537009" y="232688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Gill Sans Nova"/>
              </a:rPr>
              <a:t>- </a:t>
            </a:r>
            <a:r>
              <a:rPr lang="en-US" sz="2400" dirty="0" err="1">
                <a:latin typeface="Gill Sans Nova"/>
              </a:rPr>
              <a:t>Xampp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267E-5763-48FD-80C9-911814757DE8}"/>
              </a:ext>
            </a:extLst>
          </p:cNvPr>
          <p:cNvSpPr txBox="1"/>
          <p:nvPr/>
        </p:nvSpPr>
        <p:spPr>
          <a:xfrm>
            <a:off x="6093909" y="2376836"/>
            <a:ext cx="323571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Gill Sans Nova"/>
              </a:rPr>
              <a:t>- MySQL Workbench</a:t>
            </a: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2B430BF-4C00-4968-AA5A-A8804995F71D}"/>
                  </a:ext>
                </a:extLst>
              </p14:cNvPr>
              <p14:cNvContentPartPr/>
              <p14:nvPr/>
            </p14:nvContentPartPr>
            <p14:xfrm>
              <a:off x="5172347" y="2131218"/>
              <a:ext cx="67836" cy="4261622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2B430BF-4C00-4968-AA5A-A8804995F7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4209" y="2113203"/>
                <a:ext cx="103749" cy="42972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5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2E11-DFD3-4409-8A22-9772C9D7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10798276" cy="1198012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Gill Sans Nova"/>
                <a:cs typeface="Calibri Light"/>
              </a:rPr>
              <a:t>Procédure exportation Access vers MySQL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53F0121-E5AC-47D4-A50B-8C924614D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222" y="1690552"/>
            <a:ext cx="7092871" cy="5104702"/>
          </a:xfrm>
        </p:spPr>
      </p:pic>
    </p:spTree>
    <p:extLst>
      <p:ext uri="{BB962C8B-B14F-4D97-AF65-F5344CB8AC3E}">
        <p14:creationId xmlns:p14="http://schemas.microsoft.com/office/powerpoint/2010/main" val="142529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2E11-DFD3-4409-8A22-9772C9D7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11039885" cy="1198012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Gill Sans Nova"/>
                <a:cs typeface="Calibri Light"/>
              </a:rPr>
              <a:t>Procédure exportation Access vers MySQL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055B1EB-7A34-49F2-97A1-07871583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47" y="3100039"/>
            <a:ext cx="1114425" cy="3048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018B31F-4B7D-423B-AF58-DC59BD16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15" y="3433416"/>
            <a:ext cx="2743200" cy="2890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5894DB-CB4B-4E47-83A3-0FE8871EB7CA}"/>
              </a:ext>
            </a:extLst>
          </p:cNvPr>
          <p:cNvSpPr txBox="1"/>
          <p:nvPr/>
        </p:nvSpPr>
        <p:spPr>
          <a:xfrm>
            <a:off x="1546303" y="25313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Depuis</a:t>
            </a:r>
            <a:r>
              <a:rPr lang="en-US" dirty="0"/>
              <a:t> Access :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FC52D15E-9080-46BD-AE74-7F016294B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814" y="3203346"/>
            <a:ext cx="3793274" cy="31926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C5CE4F-A8C9-48B3-859B-9464A7DFA706}"/>
              </a:ext>
            </a:extLst>
          </p:cNvPr>
          <p:cNvSpPr txBox="1"/>
          <p:nvPr/>
        </p:nvSpPr>
        <p:spPr>
          <a:xfrm>
            <a:off x="6229815" y="2531327"/>
            <a:ext cx="51778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ill Sans Nova"/>
              </a:rPr>
              <a:t>- on répète ce procédé pour chaque table</a:t>
            </a:r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65322B-9E9C-4906-8FA1-A7C949E70745}"/>
              </a:ext>
            </a:extLst>
          </p:cNvPr>
          <p:cNvCxnSpPr/>
          <p:nvPr/>
        </p:nvCxnSpPr>
        <p:spPr>
          <a:xfrm flipV="1">
            <a:off x="4572465" y="4826790"/>
            <a:ext cx="1445534" cy="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9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5C3A-AB1B-4E00-B815-CB138159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10946959" cy="11980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ill Sans Nova"/>
                <a:cs typeface="Calibri Light"/>
              </a:rPr>
              <a:t>Connection entre </a:t>
            </a:r>
            <a:r>
              <a:rPr lang="en-US" b="1" dirty="0" err="1">
                <a:latin typeface="Gill Sans Nova"/>
                <a:cs typeface="Calibri Light"/>
              </a:rPr>
              <a:t>l'application</a:t>
            </a:r>
            <a:r>
              <a:rPr lang="en-US" b="1" dirty="0">
                <a:latin typeface="Gill Sans Nova"/>
                <a:cs typeface="Calibri Light"/>
              </a:rPr>
              <a:t> et la BDD</a:t>
            </a:r>
            <a:endParaRPr lang="en-US" b="1">
              <a:latin typeface="Gill Sans Nova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F3B1358-A321-477A-A4FA-3B6440743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1" y="3276020"/>
            <a:ext cx="4146395" cy="3060079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C356CD14-9A10-41D3-A5B0-43683092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2" y="3576809"/>
            <a:ext cx="5642517" cy="1990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31E54-1A3F-4B51-844F-EA505C36AB83}"/>
              </a:ext>
            </a:extLst>
          </p:cNvPr>
          <p:cNvSpPr txBox="1"/>
          <p:nvPr/>
        </p:nvSpPr>
        <p:spPr>
          <a:xfrm>
            <a:off x="979449" y="259637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Gill Sans Nova"/>
              </a:rPr>
              <a:t>Appconfig</a:t>
            </a:r>
            <a:r>
              <a:rPr lang="en-US" sz="2400" dirty="0">
                <a:latin typeface="Gill Sans Nova"/>
              </a:rPr>
              <a:t> :</a:t>
            </a:r>
            <a:endParaRPr lang="en-US" sz="2400" dirty="0" err="1">
              <a:latin typeface="Gill Sans Nova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68F40-53F4-475D-89EF-E912E371BFC3}"/>
              </a:ext>
            </a:extLst>
          </p:cNvPr>
          <p:cNvSpPr txBox="1"/>
          <p:nvPr/>
        </p:nvSpPr>
        <p:spPr>
          <a:xfrm>
            <a:off x="7311251" y="2664910"/>
            <a:ext cx="29104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Gill Sans Nova"/>
                <a:cs typeface="Calibri"/>
              </a:rPr>
              <a:t>DBInterface</a:t>
            </a:r>
            <a:r>
              <a:rPr lang="en-US" sz="2400" dirty="0">
                <a:latin typeface="Gill Sans Nova"/>
                <a:cs typeface="Calibri"/>
              </a:rPr>
              <a:t> : </a:t>
            </a:r>
          </a:p>
        </p:txBody>
      </p:sp>
    </p:spTree>
    <p:extLst>
      <p:ext uri="{BB962C8B-B14F-4D97-AF65-F5344CB8AC3E}">
        <p14:creationId xmlns:p14="http://schemas.microsoft.com/office/powerpoint/2010/main" val="394389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C56F-A1D0-4485-9523-05021208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Nova "/>
                <a:cs typeface="Calibri Light"/>
              </a:rPr>
              <a:t>Les classes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1F4028-625F-4CCF-8D5D-2B9EEA896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428" y="1749171"/>
            <a:ext cx="3743325" cy="1990725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6A02740-437A-4473-A4EE-4AB0FE07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3783887"/>
            <a:ext cx="10148887" cy="29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8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F1BD-60CA-41E3-ACAF-8837B76A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Nova "/>
                <a:cs typeface="Calibri Light"/>
              </a:rPr>
              <a:t>Les DAO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3972C-2DFA-4AB8-B290-D7A7361ED2AB}"/>
              </a:ext>
            </a:extLst>
          </p:cNvPr>
          <p:cNvSpPr txBox="1"/>
          <p:nvPr/>
        </p:nvSpPr>
        <p:spPr>
          <a:xfrm>
            <a:off x="1132778" y="2056529"/>
            <a:ext cx="87439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Gill Sans Nova "/>
              </a:rPr>
              <a:t>On récupere les </a:t>
            </a:r>
            <a:r>
              <a:rPr lang="en-US" sz="2400">
                <a:latin typeface="Gill Sans Nova "/>
              </a:rPr>
              <a:t>informations depuis la base de données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140553B-6812-4CB0-9D66-F47031A07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655" y="2643381"/>
            <a:ext cx="7794666" cy="4035387"/>
          </a:xfrm>
        </p:spPr>
      </p:pic>
    </p:spTree>
    <p:extLst>
      <p:ext uri="{BB962C8B-B14F-4D97-AF65-F5344CB8AC3E}">
        <p14:creationId xmlns:p14="http://schemas.microsoft.com/office/powerpoint/2010/main" val="29608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0030-6372-4A39-9F02-5915C567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ill Sans Nova "/>
                <a:cs typeface="Calibri Light"/>
              </a:rPr>
              <a:t>Les </a:t>
            </a:r>
            <a:r>
              <a:rPr lang="en-US" b="1" dirty="0" err="1">
                <a:latin typeface="Gill Sans Nova "/>
                <a:cs typeface="Calibri Light"/>
              </a:rPr>
              <a:t>Formulaires</a:t>
            </a:r>
            <a:r>
              <a:rPr lang="en-US" b="1" dirty="0">
                <a:latin typeface="Gill Sans Nova "/>
                <a:cs typeface="Calibri Light"/>
              </a:rPr>
              <a:t> (</a:t>
            </a:r>
            <a:r>
              <a:rPr lang="en-US" b="1" dirty="0" err="1">
                <a:latin typeface="Gill Sans Nova "/>
                <a:cs typeface="Calibri Light"/>
              </a:rPr>
              <a:t>Création</a:t>
            </a:r>
            <a:r>
              <a:rPr lang="en-US" b="1" dirty="0">
                <a:latin typeface="Gill Sans Nova "/>
                <a:cs typeface="Calibri Light"/>
              </a:rPr>
              <a:t> des Forms)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D9109CE-6556-4D33-B86F-22F40036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15" y="2271311"/>
            <a:ext cx="2519785" cy="411480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460D8F8-5ABF-4CE1-BC34-34BA3589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301" y="2538058"/>
            <a:ext cx="5493833" cy="32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25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PPE GSB Client-Lourd C#</vt:lpstr>
      <vt:lpstr>Présentation du contexte</vt:lpstr>
      <vt:lpstr>Procédure exportation Access vers MySQL</vt:lpstr>
      <vt:lpstr>Procédure exportation Access vers MySQL</vt:lpstr>
      <vt:lpstr>Procédure exportation Access vers MySQL</vt:lpstr>
      <vt:lpstr>Connection entre l'application et la BDD</vt:lpstr>
      <vt:lpstr>Les classes</vt:lpstr>
      <vt:lpstr>Les DAO</vt:lpstr>
      <vt:lpstr>Les Formulaires (Création des Forms)</vt:lpstr>
      <vt:lpstr>Les Formulaires (procédure événementielle)</vt:lpstr>
      <vt:lpstr>Les Formulaires (List view)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426</cp:revision>
  <dcterms:created xsi:type="dcterms:W3CDTF">2020-11-15T16:34:17Z</dcterms:created>
  <dcterms:modified xsi:type="dcterms:W3CDTF">2020-11-15T21:26:06Z</dcterms:modified>
</cp:coreProperties>
</file>