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5F06B-0669-4E4E-BF92-56AC35948E0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C5154D-C4B2-4D32-9D05-150C4433F6D7}">
      <dgm:prSet/>
      <dgm:spPr/>
      <dgm:t>
        <a:bodyPr/>
        <a:lstStyle/>
        <a:p>
          <a:r>
            <a:rPr lang="fr-FR"/>
            <a:t>Pourquoi?</a:t>
          </a:r>
          <a:endParaRPr lang="en-US"/>
        </a:p>
      </dgm:t>
    </dgm:pt>
    <dgm:pt modelId="{9CEE0E31-885C-4218-BA45-4AEAA8D18705}" type="parTrans" cxnId="{3C4CDF50-6BB5-479D-B8A2-D316AD1C95C8}">
      <dgm:prSet/>
      <dgm:spPr/>
      <dgm:t>
        <a:bodyPr/>
        <a:lstStyle/>
        <a:p>
          <a:endParaRPr lang="en-US"/>
        </a:p>
      </dgm:t>
    </dgm:pt>
    <dgm:pt modelId="{34BFEB2D-CE78-4010-A1F4-C136DF0EE897}" type="sibTrans" cxnId="{3C4CDF50-6BB5-479D-B8A2-D316AD1C95C8}">
      <dgm:prSet/>
      <dgm:spPr/>
      <dgm:t>
        <a:bodyPr/>
        <a:lstStyle/>
        <a:p>
          <a:endParaRPr lang="en-US"/>
        </a:p>
      </dgm:t>
    </dgm:pt>
    <dgm:pt modelId="{E31CFD6F-6069-46FE-8888-9C3CC64FB1BD}">
      <dgm:prSet/>
      <dgm:spPr/>
      <dgm:t>
        <a:bodyPr/>
        <a:lstStyle/>
        <a:p>
          <a:r>
            <a:rPr lang="fr-FR"/>
            <a:t>Comment?</a:t>
          </a:r>
          <a:endParaRPr lang="en-US"/>
        </a:p>
      </dgm:t>
    </dgm:pt>
    <dgm:pt modelId="{AEC2A508-9D9C-4148-B9E8-BCC536E63F29}" type="parTrans" cxnId="{DA0BDED3-70BF-4B55-AF16-EA4276D1FF7F}">
      <dgm:prSet/>
      <dgm:spPr/>
      <dgm:t>
        <a:bodyPr/>
        <a:lstStyle/>
        <a:p>
          <a:endParaRPr lang="en-US"/>
        </a:p>
      </dgm:t>
    </dgm:pt>
    <dgm:pt modelId="{B2BEE605-430A-4D55-91CD-2AE372A89057}" type="sibTrans" cxnId="{DA0BDED3-70BF-4B55-AF16-EA4276D1FF7F}">
      <dgm:prSet/>
      <dgm:spPr/>
      <dgm:t>
        <a:bodyPr/>
        <a:lstStyle/>
        <a:p>
          <a:endParaRPr lang="en-US"/>
        </a:p>
      </dgm:t>
    </dgm:pt>
    <dgm:pt modelId="{BB2EDC18-98AE-4C6E-B34E-00019ABF877E}" type="pres">
      <dgm:prSet presAssocID="{91A5F06B-0669-4E4E-BF92-56AC35948E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3F756F-EAD7-471D-8CC4-2460AC7E7E32}" type="pres">
      <dgm:prSet presAssocID="{51C5154D-C4B2-4D32-9D05-150C4433F6D7}" presName="hierRoot1" presStyleCnt="0"/>
      <dgm:spPr/>
    </dgm:pt>
    <dgm:pt modelId="{B927844C-0297-4552-88BA-3144EF1595C6}" type="pres">
      <dgm:prSet presAssocID="{51C5154D-C4B2-4D32-9D05-150C4433F6D7}" presName="composite" presStyleCnt="0"/>
      <dgm:spPr/>
    </dgm:pt>
    <dgm:pt modelId="{9E0DC244-5B10-4908-B2E5-098DCF949D9E}" type="pres">
      <dgm:prSet presAssocID="{51C5154D-C4B2-4D32-9D05-150C4433F6D7}" presName="background" presStyleLbl="node0" presStyleIdx="0" presStyleCnt="2"/>
      <dgm:spPr/>
    </dgm:pt>
    <dgm:pt modelId="{F6E8B5C0-94E1-48B6-93E4-8D0F889E5738}" type="pres">
      <dgm:prSet presAssocID="{51C5154D-C4B2-4D32-9D05-150C4433F6D7}" presName="text" presStyleLbl="fgAcc0" presStyleIdx="0" presStyleCnt="2">
        <dgm:presLayoutVars>
          <dgm:chPref val="3"/>
        </dgm:presLayoutVars>
      </dgm:prSet>
      <dgm:spPr/>
    </dgm:pt>
    <dgm:pt modelId="{43BDE392-7DF1-45FE-B74F-044D7CEF89F6}" type="pres">
      <dgm:prSet presAssocID="{51C5154D-C4B2-4D32-9D05-150C4433F6D7}" presName="hierChild2" presStyleCnt="0"/>
      <dgm:spPr/>
    </dgm:pt>
    <dgm:pt modelId="{41A183E3-FFC3-436C-BC16-2452574BC76E}" type="pres">
      <dgm:prSet presAssocID="{E31CFD6F-6069-46FE-8888-9C3CC64FB1BD}" presName="hierRoot1" presStyleCnt="0"/>
      <dgm:spPr/>
    </dgm:pt>
    <dgm:pt modelId="{552D89D8-8F43-47A2-8C9A-D0EB053F114C}" type="pres">
      <dgm:prSet presAssocID="{E31CFD6F-6069-46FE-8888-9C3CC64FB1BD}" presName="composite" presStyleCnt="0"/>
      <dgm:spPr/>
    </dgm:pt>
    <dgm:pt modelId="{C0C61573-2BEF-486D-8871-2E1E8B519F6B}" type="pres">
      <dgm:prSet presAssocID="{E31CFD6F-6069-46FE-8888-9C3CC64FB1BD}" presName="background" presStyleLbl="node0" presStyleIdx="1" presStyleCnt="2"/>
      <dgm:spPr/>
    </dgm:pt>
    <dgm:pt modelId="{29A2D07A-5EFF-4598-8C78-2521F59BDD7F}" type="pres">
      <dgm:prSet presAssocID="{E31CFD6F-6069-46FE-8888-9C3CC64FB1BD}" presName="text" presStyleLbl="fgAcc0" presStyleIdx="1" presStyleCnt="2">
        <dgm:presLayoutVars>
          <dgm:chPref val="3"/>
        </dgm:presLayoutVars>
      </dgm:prSet>
      <dgm:spPr/>
    </dgm:pt>
    <dgm:pt modelId="{A1CC7E74-0BAF-4DB2-A7B6-B7F6DB869330}" type="pres">
      <dgm:prSet presAssocID="{E31CFD6F-6069-46FE-8888-9C3CC64FB1BD}" presName="hierChild2" presStyleCnt="0"/>
      <dgm:spPr/>
    </dgm:pt>
  </dgm:ptLst>
  <dgm:cxnLst>
    <dgm:cxn modelId="{3C4CDF50-6BB5-479D-B8A2-D316AD1C95C8}" srcId="{91A5F06B-0669-4E4E-BF92-56AC35948E0D}" destId="{51C5154D-C4B2-4D32-9D05-150C4433F6D7}" srcOrd="0" destOrd="0" parTransId="{9CEE0E31-885C-4218-BA45-4AEAA8D18705}" sibTransId="{34BFEB2D-CE78-4010-A1F4-C136DF0EE897}"/>
    <dgm:cxn modelId="{45451959-5563-4159-BC38-DDF30A2A65C4}" type="presOf" srcId="{91A5F06B-0669-4E4E-BF92-56AC35948E0D}" destId="{BB2EDC18-98AE-4C6E-B34E-00019ABF877E}" srcOrd="0" destOrd="0" presId="urn:microsoft.com/office/officeart/2005/8/layout/hierarchy1"/>
    <dgm:cxn modelId="{9BB322CB-103C-4F35-974F-ECDDABA2FD0E}" type="presOf" srcId="{E31CFD6F-6069-46FE-8888-9C3CC64FB1BD}" destId="{29A2D07A-5EFF-4598-8C78-2521F59BDD7F}" srcOrd="0" destOrd="0" presId="urn:microsoft.com/office/officeart/2005/8/layout/hierarchy1"/>
    <dgm:cxn modelId="{DA0BDED3-70BF-4B55-AF16-EA4276D1FF7F}" srcId="{91A5F06B-0669-4E4E-BF92-56AC35948E0D}" destId="{E31CFD6F-6069-46FE-8888-9C3CC64FB1BD}" srcOrd="1" destOrd="0" parTransId="{AEC2A508-9D9C-4148-B9E8-BCC536E63F29}" sibTransId="{B2BEE605-430A-4D55-91CD-2AE372A89057}"/>
    <dgm:cxn modelId="{8288B3EE-3325-496F-89AD-6BC9E7CDB820}" type="presOf" srcId="{51C5154D-C4B2-4D32-9D05-150C4433F6D7}" destId="{F6E8B5C0-94E1-48B6-93E4-8D0F889E5738}" srcOrd="0" destOrd="0" presId="urn:microsoft.com/office/officeart/2005/8/layout/hierarchy1"/>
    <dgm:cxn modelId="{24C2E3D7-1CF0-49BA-B6CD-FA707A239478}" type="presParOf" srcId="{BB2EDC18-98AE-4C6E-B34E-00019ABF877E}" destId="{B63F756F-EAD7-471D-8CC4-2460AC7E7E32}" srcOrd="0" destOrd="0" presId="urn:microsoft.com/office/officeart/2005/8/layout/hierarchy1"/>
    <dgm:cxn modelId="{9FF2A197-6D12-42FA-96AF-1A088B950CFB}" type="presParOf" srcId="{B63F756F-EAD7-471D-8CC4-2460AC7E7E32}" destId="{B927844C-0297-4552-88BA-3144EF1595C6}" srcOrd="0" destOrd="0" presId="urn:microsoft.com/office/officeart/2005/8/layout/hierarchy1"/>
    <dgm:cxn modelId="{3A37BA55-7D86-4872-97D4-C066DD76EA47}" type="presParOf" srcId="{B927844C-0297-4552-88BA-3144EF1595C6}" destId="{9E0DC244-5B10-4908-B2E5-098DCF949D9E}" srcOrd="0" destOrd="0" presId="urn:microsoft.com/office/officeart/2005/8/layout/hierarchy1"/>
    <dgm:cxn modelId="{560DAADF-F858-4724-A639-A96FB5FA973F}" type="presParOf" srcId="{B927844C-0297-4552-88BA-3144EF1595C6}" destId="{F6E8B5C0-94E1-48B6-93E4-8D0F889E5738}" srcOrd="1" destOrd="0" presId="urn:microsoft.com/office/officeart/2005/8/layout/hierarchy1"/>
    <dgm:cxn modelId="{EDABE1B3-3B86-4CC7-A367-64D0560DEDF6}" type="presParOf" srcId="{B63F756F-EAD7-471D-8CC4-2460AC7E7E32}" destId="{43BDE392-7DF1-45FE-B74F-044D7CEF89F6}" srcOrd="1" destOrd="0" presId="urn:microsoft.com/office/officeart/2005/8/layout/hierarchy1"/>
    <dgm:cxn modelId="{63124322-C6FD-4A95-ABB0-D164853CC69A}" type="presParOf" srcId="{BB2EDC18-98AE-4C6E-B34E-00019ABF877E}" destId="{41A183E3-FFC3-436C-BC16-2452574BC76E}" srcOrd="1" destOrd="0" presId="urn:microsoft.com/office/officeart/2005/8/layout/hierarchy1"/>
    <dgm:cxn modelId="{79E0FD28-D3B5-4C1A-84AD-41B49B5B950E}" type="presParOf" srcId="{41A183E3-FFC3-436C-BC16-2452574BC76E}" destId="{552D89D8-8F43-47A2-8C9A-D0EB053F114C}" srcOrd="0" destOrd="0" presId="urn:microsoft.com/office/officeart/2005/8/layout/hierarchy1"/>
    <dgm:cxn modelId="{B039B601-7D62-48D3-98A5-1A273715E328}" type="presParOf" srcId="{552D89D8-8F43-47A2-8C9A-D0EB053F114C}" destId="{C0C61573-2BEF-486D-8871-2E1E8B519F6B}" srcOrd="0" destOrd="0" presId="urn:microsoft.com/office/officeart/2005/8/layout/hierarchy1"/>
    <dgm:cxn modelId="{60146C76-84BC-48A7-94BF-9B00028D014D}" type="presParOf" srcId="{552D89D8-8F43-47A2-8C9A-D0EB053F114C}" destId="{29A2D07A-5EFF-4598-8C78-2521F59BDD7F}" srcOrd="1" destOrd="0" presId="urn:microsoft.com/office/officeart/2005/8/layout/hierarchy1"/>
    <dgm:cxn modelId="{ABD0671C-D39F-4A9B-9219-B56008C84FE0}" type="presParOf" srcId="{41A183E3-FFC3-436C-BC16-2452574BC76E}" destId="{A1CC7E74-0BAF-4DB2-A7B6-B7F6DB8693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DC244-5B10-4908-B2E5-098DCF949D9E}">
      <dsp:nvSpPr>
        <dsp:cNvPr id="0" name=""/>
        <dsp:cNvSpPr/>
      </dsp:nvSpPr>
      <dsp:spPr>
        <a:xfrm>
          <a:off x="599248" y="1132"/>
          <a:ext cx="3871261" cy="245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8B5C0-94E1-48B6-93E4-8D0F889E5738}">
      <dsp:nvSpPr>
        <dsp:cNvPr id="0" name=""/>
        <dsp:cNvSpPr/>
      </dsp:nvSpPr>
      <dsp:spPr>
        <a:xfrm>
          <a:off x="1029388" y="409765"/>
          <a:ext cx="3871261" cy="2458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Pourquoi?</a:t>
          </a:r>
          <a:endParaRPr lang="en-US" sz="4700" kern="1200"/>
        </a:p>
      </dsp:txBody>
      <dsp:txXfrm>
        <a:off x="1101388" y="481765"/>
        <a:ext cx="3727261" cy="2314250"/>
      </dsp:txXfrm>
    </dsp:sp>
    <dsp:sp modelId="{C0C61573-2BEF-486D-8871-2E1E8B519F6B}">
      <dsp:nvSpPr>
        <dsp:cNvPr id="0" name=""/>
        <dsp:cNvSpPr/>
      </dsp:nvSpPr>
      <dsp:spPr>
        <a:xfrm>
          <a:off x="5330790" y="1132"/>
          <a:ext cx="3871261" cy="2458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2D07A-5EFF-4598-8C78-2521F59BDD7F}">
      <dsp:nvSpPr>
        <dsp:cNvPr id="0" name=""/>
        <dsp:cNvSpPr/>
      </dsp:nvSpPr>
      <dsp:spPr>
        <a:xfrm>
          <a:off x="5760930" y="409765"/>
          <a:ext cx="3871261" cy="2458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/>
            <a:t>Comment?</a:t>
          </a:r>
          <a:endParaRPr lang="en-US" sz="4700" kern="1200"/>
        </a:p>
      </dsp:txBody>
      <dsp:txXfrm>
        <a:off x="5832930" y="481765"/>
        <a:ext cx="3727261" cy="231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4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81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27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9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23D5ED-3650-42F7-915C-4E9E3DFE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100"/>
              <a:t>Stage première année BTS SIO SLAM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C15E4B-337E-41A6-92AC-43652B904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15" y="5686129"/>
            <a:ext cx="9623477" cy="46296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500" dirty="0"/>
              <a:t>Année scolaire : 2019/2020</a:t>
            </a:r>
          </a:p>
          <a:p>
            <a:pPr>
              <a:lnSpc>
                <a:spcPct val="90000"/>
              </a:lnSpc>
            </a:pPr>
            <a:r>
              <a:rPr lang="fr-FR" sz="500" dirty="0"/>
              <a:t>Responsable de stage: </a:t>
            </a:r>
            <a:r>
              <a:rPr lang="fr-FR" sz="500" dirty="0" err="1"/>
              <a:t>B.Chatain</a:t>
            </a:r>
            <a:endParaRPr lang="fr-FR" sz="500" dirty="0"/>
          </a:p>
          <a:p>
            <a:pPr>
              <a:lnSpc>
                <a:spcPct val="90000"/>
              </a:lnSpc>
            </a:pPr>
            <a:r>
              <a:rPr lang="fr-FR" sz="500" dirty="0"/>
              <a:t>Elève: BIYAMOU Jade 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2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5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37CE28-E62E-4485-8F47-83F69662D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66" b="1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757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26526E-CB7E-46A8-AF0E-6C00CD19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Etape 4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D33CE-B10D-4B57-9FBD-C68C4F27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Attribuer des droits 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7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43101-B0C0-4F5B-9C5D-58B38FDF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Exemple </a:t>
            </a:r>
            <a:endParaRPr lang="fr-F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078A49-3618-4C74-AD79-E85A812D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C97BE-8516-425E-94EB-D0E00A29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 err="1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‘Administrateur’@’%’ </a:t>
            </a:r>
            <a:r>
              <a:rPr lang="fr-FR" err="1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fr-FR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‘</a:t>
            </a:r>
            <a:r>
              <a:rPr lang="fr-FR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bnfgdekldevxs</a:t>
            </a:r>
            <a:r>
              <a:rPr lang="fr-FR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 ;</a:t>
            </a:r>
            <a:endParaRPr lang="fr-FR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fr-FR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Grant all </a:t>
            </a:r>
            <a:r>
              <a:rPr lang="fr-FR" err="1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privileges</a:t>
            </a:r>
            <a:r>
              <a:rPr lang="fr-FR">
                <a:effectLst/>
                <a:latin typeface="Tw Cen MT" panose="020B06020201040206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on *.* TO ‘Administrateur’@’%’ ;</a:t>
            </a:r>
            <a:endParaRPr lang="fr-FR">
              <a:effectLst/>
              <a:latin typeface="Tw Cen MT" panose="020B06020201040206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9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7D458-C81F-424A-A2E2-3F2C9F6D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Etape 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14A0B-A964-4C90-B380-EAA6A702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Créer des classes DBInterface 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2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3737493-A583-45A1-ABDA-60B89D1DE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704" y="786117"/>
            <a:ext cx="556859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962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38D660-5788-4541-8D27-C869846E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Conclusion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33CE8-C113-4D70-A90C-8CD31DA3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Difficultés rencontrées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6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48A6A-1139-4534-BE9F-8FC55C0C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5E11B-D9DE-494E-96CC-1DCDA871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1.Pourquoi et comment?</a:t>
            </a:r>
          </a:p>
          <a:p>
            <a:r>
              <a:rPr lang="fr-FR" dirty="0"/>
              <a:t>2.Entreprise </a:t>
            </a:r>
          </a:p>
          <a:p>
            <a:r>
              <a:rPr lang="fr-FR" dirty="0"/>
              <a:t>3.Déroulement du stage </a:t>
            </a:r>
          </a:p>
          <a:p>
            <a:r>
              <a:rPr lang="fr-FR" dirty="0"/>
              <a:t>4.Conclusion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BD932-E59B-48DE-9941-827D12B8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CONTEXTE Stage </a:t>
            </a: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8D052C1F-527B-407B-B50E-731CDC67A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2681"/>
              </p:ext>
            </p:extLst>
          </p:nvPr>
        </p:nvGraphicFramePr>
        <p:xfrm>
          <a:off x="684212" y="1006997"/>
          <a:ext cx="10231440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E6ACB0-9593-4423-A0B5-BC472D49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Entreprise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DBCB892-CE77-4318-AE65-659107F2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66" b="1"/>
          <a:stretch/>
        </p:blipFill>
        <p:spPr>
          <a:xfrm>
            <a:off x="834934" y="854087"/>
            <a:ext cx="9290304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29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0EEA6-36D2-4DC7-A395-1F65143F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Déroulement</a:t>
            </a:r>
            <a:r>
              <a:rPr lang="en-US" sz="6000" dirty="0">
                <a:solidFill>
                  <a:schemeClr val="tx2"/>
                </a:solidFill>
              </a:rPr>
              <a:t> du stage </a:t>
            </a:r>
          </a:p>
        </p:txBody>
      </p:sp>
    </p:spTree>
    <p:extLst>
      <p:ext uri="{BB962C8B-B14F-4D97-AF65-F5344CB8AC3E}">
        <p14:creationId xmlns:p14="http://schemas.microsoft.com/office/powerpoint/2010/main" val="375845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F0FAA4-2ADC-4421-8E1C-A6DE9A67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Etape 1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0346E-44ED-4DEB-BDEF-060DA987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Schéma MCD 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4BC794E-7031-43A6-871A-418D0E63A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74" y="786117"/>
            <a:ext cx="8656851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448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14D2ED-ECEE-4F8E-A89E-9CD94BC4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Etape 2 </a:t>
            </a:r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225EA8E-085D-43F9-8D39-F976F131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16" r="-2" b="12023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5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9808F4-6A16-4ED7-8CD3-7377011A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Etape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E7092-CCDA-4FEA-8977-5B2A39FB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Crée des utilisateurs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AA3B21-0556-4DE4-8AF1-80D176AD5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9" r="29873" b="1"/>
          <a:stretch/>
        </p:blipFill>
        <p:spPr>
          <a:xfrm>
            <a:off x="672250" y="854087"/>
            <a:ext cx="9452988" cy="3280831"/>
          </a:xfrm>
          <a:custGeom>
            <a:avLst/>
            <a:gdLst/>
            <a:ahLst/>
            <a:cxnLst/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47455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96</Words>
  <Application>Microsoft Office PowerPoint</Application>
  <PresentationFormat>Grand écran</PresentationFormat>
  <Paragraphs>28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Tw Cen MT</vt:lpstr>
      <vt:lpstr>Wingdings 3</vt:lpstr>
      <vt:lpstr>Secteur</vt:lpstr>
      <vt:lpstr>Stage première année BTS SIO SLAM </vt:lpstr>
      <vt:lpstr>Sommaire </vt:lpstr>
      <vt:lpstr>CONTEXTE Stage </vt:lpstr>
      <vt:lpstr>Entreprise </vt:lpstr>
      <vt:lpstr>Déroulement du stage </vt:lpstr>
      <vt:lpstr>Etape 1 </vt:lpstr>
      <vt:lpstr>Présentation PowerPoint</vt:lpstr>
      <vt:lpstr>Etape 2 </vt:lpstr>
      <vt:lpstr>Etape 3 </vt:lpstr>
      <vt:lpstr>Etape 4 </vt:lpstr>
      <vt:lpstr>Exemple </vt:lpstr>
      <vt:lpstr>Etape 5 </vt:lpstr>
      <vt:lpstr>Présentation PowerPoint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première année BTS SIO SLAM </dc:title>
  <dc:creator>Jade</dc:creator>
  <cp:lastModifiedBy>Jade</cp:lastModifiedBy>
  <cp:revision>4</cp:revision>
  <dcterms:created xsi:type="dcterms:W3CDTF">2020-07-02T06:49:13Z</dcterms:created>
  <dcterms:modified xsi:type="dcterms:W3CDTF">2020-07-02T12:36:31Z</dcterms:modified>
</cp:coreProperties>
</file>