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16282-521C-4AA3-AE3C-6D8DDA63A8F4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DA71-1141-4D3E-A37B-74747E80E5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11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A28-7130-4B7F-AD24-2B4A6ABB3EC6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EC09-E204-4A5D-87A6-02A2B873224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48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A28-7130-4B7F-AD24-2B4A6ABB3EC6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EC09-E204-4A5D-87A6-02A2B8732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58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A28-7130-4B7F-AD24-2B4A6ABB3EC6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EC09-E204-4A5D-87A6-02A2B8732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A28-7130-4B7F-AD24-2B4A6ABB3EC6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EC09-E204-4A5D-87A6-02A2B8732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76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A28-7130-4B7F-AD24-2B4A6ABB3EC6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EC09-E204-4A5D-87A6-02A2B873224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3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A28-7130-4B7F-AD24-2B4A6ABB3EC6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EC09-E204-4A5D-87A6-02A2B8732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8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A28-7130-4B7F-AD24-2B4A6ABB3EC6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EC09-E204-4A5D-87A6-02A2B8732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6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A28-7130-4B7F-AD24-2B4A6ABB3EC6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EC09-E204-4A5D-87A6-02A2B8732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46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A28-7130-4B7F-AD24-2B4A6ABB3EC6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EC09-E204-4A5D-87A6-02A2B8732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44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A60A28-7130-4B7F-AD24-2B4A6ABB3EC6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A9EC09-E204-4A5D-87A6-02A2B8732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49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0A28-7130-4B7F-AD24-2B4A6ABB3EC6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EC09-E204-4A5D-87A6-02A2B8732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A60A28-7130-4B7F-AD24-2B4A6ABB3EC6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A9EC09-E204-4A5D-87A6-02A2B873224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8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br>
              <a:rPr lang="fr-FR" sz="3800"/>
            </a:br>
            <a:br>
              <a:rPr lang="fr-FR" sz="3800"/>
            </a:br>
            <a:r>
              <a:rPr lang="fr-FR" sz="3800"/>
              <a:t>Le PPE OWASP consiste à découvrir les différentes failles de sécurité d’une base de donnée et de site Web. </a:t>
            </a:r>
            <a:br>
              <a:rPr lang="fr-FR" sz="3800"/>
            </a:br>
            <a:endParaRPr lang="fr-FR" sz="38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fr-FR" dirty="0"/>
              <a:t>Léo | Jade | Quentin</a:t>
            </a: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38467C-FFB2-481F-82BA-7630FE9801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8" y="2734867"/>
            <a:ext cx="2449486" cy="8695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73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79" y="1837422"/>
            <a:ext cx="9908771" cy="4023360"/>
          </a:xfrm>
        </p:spPr>
        <p:txBody>
          <a:bodyPr vert="horz" lIns="288000" numCol="2" anchor="ctr">
            <a:noAutofit/>
          </a:bodyPr>
          <a:lstStyle/>
          <a:p>
            <a:pPr marL="514350" indent="-514350">
              <a:buFont typeface="+mj-lt"/>
              <a:buAutoNum type="romanUcPeriod"/>
            </a:pPr>
            <a:endParaRPr lang="fr-FR" dirty="0"/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 Présentation du contexte </a:t>
            </a:r>
          </a:p>
          <a:p>
            <a:pPr marL="514350" indent="-514350">
              <a:buFont typeface="+mj-lt"/>
              <a:buAutoNum type="romanUcPeriod"/>
            </a:pPr>
            <a:endParaRPr lang="fr-FR" dirty="0"/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 Qu’est-ce que l’injection SQL ?</a:t>
            </a:r>
          </a:p>
          <a:p>
            <a:pPr marL="514350" indent="-514350">
              <a:buFont typeface="+mj-lt"/>
              <a:buAutoNum type="romanUcPeriod"/>
            </a:pPr>
            <a:endParaRPr lang="fr-FR" dirty="0"/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 Vole de session</a:t>
            </a:r>
          </a:p>
          <a:p>
            <a:pPr marL="514350" indent="-514350">
              <a:buFont typeface="+mj-lt"/>
              <a:buAutoNum type="romanUcPeriod"/>
            </a:pPr>
            <a:endParaRPr lang="fr-FR" dirty="0"/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266272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I. </a:t>
            </a:r>
            <a:r>
              <a:rPr lang="fr-FR" dirty="0"/>
              <a:t>Présentation du contexte</a:t>
            </a: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959" y="1830918"/>
            <a:ext cx="5820587" cy="2114845"/>
          </a:xfrm>
          <a:prstGeom prst="rect">
            <a:avLst/>
          </a:prstGeom>
        </p:spPr>
      </p:pic>
      <p:sp>
        <p:nvSpPr>
          <p:cNvPr id="7" name="AutoShape 4" descr="data:image/jpeg;base64,/9j/4AAQSkZJRgABAQEAYABgAAD/2wBDAAgGBgcGBQgHBwcJCQgKDBQNDAsLDBkSEw8UHRofHh0aHBwgJC4nICIsIxwcKDcpLDAxNDQ0Hyc5PTgyPC4zNDL/2wBDAQkJCQwLDBgNDRgyIRwhMjIyMjIyMjIyMjIyMjIyMjIyMjIyMjIyMjIyMjIyMjIyMjIyMjIyMjIyMjIyMjIyMjL/wAARCACrAf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yKMigAooyKMigAooyKMigAooyKMigAooyKMigAooyKMigAooyKMigAooyKMigAooyKMigAooyKMigAooyKMigAooyKMigAooyKKACiiigAooooAKKKKACiiigAooozQAUUZozQAUUZozQAUUZozQAUUZozQAUUZFGRQAUUZFGRQAUUZFGRQAUUUUAFFFFABRRRQAUUUUAFFFFABRRRQAVmatEk8lhFKu6Np/mXPB+Vq06ztQ/wCPrTv+vj/2VqT2Lpu0g/sXTf8An0T9aX+xdN/59E/Wr9FFkHtJ92UP7F03/n0T9aT+xtN/59E/WtCiiyD2k+7M/wDsbTf+fRP1pf7F03/n0T9av0UWQe0n3ZQ/sXTf+fRP1pP7G03/AJ9E/WtCiiyD2k+7M/8AsbTf+fRP1pf7F03/AJ9E/Wr9FFkHtJ92UP7F03/n0T9aT+xtN/59E/WtCiiyD2k+7M/+xtN/59E/Wl/sXTf+fRP1q/RRZB7SfdlD+xdN/wCfRP1o/sbTf+fRP1q/RRZB7Sfdmf8A2Npv/Pon60v9jab/AM+ifrV+iiyD2k+7KH9i6b/z6J+tH9jab/z6J+tX/wAqKLIPaT7sz/7G03/n0T9aX+xtN/59E/Wr9FFkHtJ92UP7F03/AJ9E/Wj+xdN/59E/Wr9FFkHtJ92Y2o6TYR6bcyR2yKyxMQQTwcVqW5/0aEk9UX+VQap/yCrv/ri38qmtv+PWH/cX+VCSuOUm4avqTZozRRTMwzRmiigAzRmiigAzUF8cWFwQcERNg/hU9V77/kH3P/XJv5UDjuitb6XYm3iJt0JKAknvxUv9lWH/AD7R/lU9t/x6w/7g/lUuKSSKc5X3Kf8AZVh/z7R/lR/ZVh/z7R/lVzFGKLIXPLuU/wCyrD/n2j/Kj+yrD/n2j/KrmKMUWQc8u5T/ALKsP+faP8qP7KsP+faP8quYoxRZBzy7lP8Asqw/59o/yo/sqw/59o/yq5RiiyDnl3Kf9lWH/PtHR/ZVj/z7JVylosg55dyl/ZVj/wA+yUf2VY/8+yVdoosg559yl/ZVh/z7JR/ZVj/z7JV2iiyDnn3MbUrG2t4IZIYVjcXEQDLweXFbNZ2sf8ekf/XzD/6GK0aFuOTbirhRRRTICiiigAooooAKKKKACiiigArO1D/j607/AK+P/ZWrRrO1D/j607/r4/8AZWpPYun8X3/kaFIzBVJJAA6k0jusaFmYKo6knpXMax4nit3+zxpJNI/CwpgE+7sfug+nWmQdOJEYkB1JHUZpc153/ausxIHhsrGCNuQohZ/zJIzVm18XS2/N7AYU7yREsn4qeV+oqnFpXYJ3djui2O4ppuIR1ljH/AhXk+seNrrV5WSFjb2fQRg8t7sf6VlC/XGN/T3rhnjEnZI9ulklWUVKbse3CRH5Vlb6HNPrwyPW7mxnE1rcPFIO4PX6jvXpXhHxYviC3eKYLHexY3qDw4/vCro4mNR26mGMyqrho8+8TqaKBRz7V0nlhRRz7Uc+1ABRRz7Uc+1ABRRz7Uc+1ABTXkSNSzuqqO7HFO/KvHvGN/NN4nvLa4lkaGFwI1DcKMDt0oA7XUPG9mhaLTR9pl6eZ0jB/rVCy1rUmufPe5Z89UI+X8q5XTViYqEdCT2B5/KunsocY4oA6+z1OO5UB18t/Qng1fz7iudto+laMTNGPlbA9KANGiqyXaE4c7T69qshgwyCCPUGgCnqn/IKu/8Ari38qmtv+PWH/cX+VQ6p/wAgq7/64t/Kprb/AI9Yf9xf5Uupb/h/Mmoo59qOfamQFFHPtRz7UAFFHPtRz7UAFQX3/IPuf+uTfyqfn2qC+/5B9z/1yb+VA47odb/8esP+4v8AKpM0y2/49Yf9wfyqWhBLcbmlpaKBCZozS0UAJRS0UANzRmnUUAJS0UUAFFFFABRRRQBnax/x6R/9fMP/AKGK0aztY/49I/8Ar5h/9DFaNLqU/hXzCiiimSFFFFABRRRQAUUUUAFFFFABWdqH/H1p3/Xx/wCytWjWdqH/AB9ad/18f+ytSexdP4vv/IzfFV/JZ2iiMAu33FP8Tk4UH27/AIVyOnPBHG7h/Ml3ku55LHux9yf0xW/4vIXUNPLn5PMXP6j+oryWaNRqDW9+16ZIJ2WSOCTYpXPy4z0JzXbg6SqSZwYut7KKZ6Fc3kItXEl5FHNvDRxPIAWTHUCue/tKS/Zo1I+yAnGRy56fgKuDRdJlhurK0t9mpTR7iJZM/ZEwPlDdzjkj3qK6mZhbICv2eKIRxAJjgDv6k1z4yNX2cuX4V95zVcVSjSST99/h/wAE55dPb+14rLeI45m+WRuir3P4V1VuNHtYxHDp8M6jgy3ILO/v6D6CqKRRSzxGU7NpID/3cjGfpWbd/bdOn8i4t5Qf4WRSyuOxUjqKxyijRqqTnuehis/xNejTinays7dX3OvtrHRNRRmisYkkT/WR4yOehBrQ07T7HTL6K7t7aOORTjcowcHqKyfC9pdQQz3NynleeqqkTffABzkjtmt3l3RF+8zAAV8VnrVDNfZ4WWmmnmevga9athb1WdmpyoI6Glpqjaij0GKUEEZBB+lfbK9jzRaKKOKYBRRxRxQAUUcUjMqDJIAHcmgBa8P8YNjxlqX/AF0H/oIr2/Irwrxo2PGmp/8AXQf+gigCjG5VlYHBHQiuj0rxLNauq3S+fEO4+8P8a5RH6VajegD1nSdXsNSYrbzjzAMlHG1v161rtwK8XikZWDKSGHIIPIrq9G8UX6xyQTYuNqFlZvvDHb3oA6+6kwDziqthqgF2IIZS/PzADKj6muZnfUNTlBuJTDGf+Wafex7+lammNCLmKG3OERhkqOCc9C3c/SgDsNU/5BV3/wBcW/lU1t/x6w/7i/yqHVP+QVd/9cW/lU1t/wAesP8AuL/Kl1Lf8P5k1FLijFMgSilxRigBKKXFGKAEqC+/5B9z/wBcm/lVjFV77/kH3P8A1yb+VDHHdDrc4tYSf7g/lXEeOPiVa+GJ/wCzbGNbzVWGTHn5YQehbHf2rY8V+I08LeDZtTOGlWJUgQ/xSMMKP6/hXhmlWs4ka/unMuqXZ82SV+THu/8AZj+gxWlKm6jsiKk1C7Z0aeKvGd04nnvngDciMGOIfkea6/w/42v0lS31Ueap/j24cD144YfSuT0/R0lbLjcx6k8k1qTaFJbwNNbkgJ8xTP6j0NdM8NFLR6mUasnuj1uKVJ4lljYMjDII70+uA8E68wvDpdw/Eg3Rn3/+v/Su/riaa0ZuFFFFABRRRQAUUUUAFFFFABRRRQBnax/x6R/9fMP/AKGK0aztY/49I/8Ar5h/9DFaNLqU/hXzCiiimSFFFFABRRRQAUUUUAFFFFABWdqH/H1p3/Xx/wCytWjWdqH/AB9ad/18f+ytSexdP4vv/Iy/GGjy6npxmtgTcQKcIOrqeoHvxkVwEUcevXIuY7iK31eIBDG/yiXH8QJ6N2r125lWC2kmdgqopYk9sV4vNYx6ldSXNxIwndiS6DHU+lRLHRwk029w/s942nKPYsDTNUs7iMLa3Cy7/mYKSSD1579au3el/Z7APqMws1iz5SnDSSHsAKzll1azimRdTuHit+CQXGP5jv61jzXa+Y7ySNLK55kkJJA9Oa9Wli6mOg/ZJW2Pna2V4fAzX1iTvukaFvdrIgyMHpj3q/FeXUSFIbiSMHoA3Arb0iGx8Q+FYZkVVmtd0WAB8pHOPp6U3SPCt1qUAnkkFvC33crlmrzMLg8PzzjVlZx6GOLpYhSj9WV1JXK9nqBiQQW6BmPLyTPy7dzXRaMtx/aFvJeQ7VlDeSynjcPXPt0rn9a8PT6MFkaQTQsdodRjB962PCupTXt1HaXUu77OpeHPU8Y/HFVPIsHB/WqMU/W9797m2EzTEqr9VxLal07W7f8ABIPGvjGeynk0jTsLNs/fXGeYyeyj1x37VhaV47v9J0u3sI7S3kWBdoeRm3N7n3rsPFfg+LXUN5bN5Woom1ST8kgHZv8AGsjRvh7a3ek20+oPdwXbrmWIEDYc9OldtOeHVNKS1PUnGtz+6yn/AMLN1L/nwtP++mo/4WbqX/Phaf8AfTVt/wDCtNJ/5+bv/vof4Uf8K00n/n5u/wDvof4VXPhewuXEdzE/4WbqX/Phaf8AfTUf8LN1L/nwtP8Avpq2/wDhWmk/8/N3/wB9D/Cj/hWmk/8APzd/99D/AAo58L2DlxHcxP8AhZupf8+Fp/301UNY8c32s6VcafLaW8cc67WdGbI5zxXVf8K00n/n5u/++h/hWfrnw/trLRrm409ru4ukXMcWQdxz06UKeFvsJxxFtyLwx4umvIYtCu52guXUJa3oG8sR2YHvgVxnjZz/AMJtqg/6aD/0EV6f4S8HwaPFHe3S79SdPmJORFn+Ff6mvLPHBH/Cb6qSGAEo+bt90Vy1nBzbhsdNJTUffMyN6sxvzWehI/xB4q1G9ZGhfR619EbdeEH/AJ5msGN61dKb9/J/uGgDppnt4rZmuWRIARuLEgf/AF6vaLO11PFItsY7UEeUZBgn6L2FZFoW3TIw3KHQqHXOM+lbOmsX1GFmJJx/WhO6uB2Oqf8AIKu/+uLfyqI6la2Y0+3mmVZrnakSd2OM/l70/WCw0a+KLuYQPgHucV4fc6jfXl79uu7iRLxAFyDsMWB90D+GtqFF1ZNXJrVfZ00/M9+/CivAf7Y1D/oMXf8A4En/ABo/ti//AOgvd/8AgSf8a3+oz7nN9bj2PfqK8B/ti/8A+gvef+BJ/wAaP7Yv/wDoL3f/AIEn/Gj6jPuH1uPY9+orwH+2L/8A6DF3/wCBR/xo/ti//wCgxd/+BJo+oz7h9bj2PbrzWLSx1KysbiTZLelhDkcEqMkZ7VYvf+Qfc/8AXJv5V4HNdTXjq9xezTmP7heUsU9x6dK9R8J6pq2p+GruTUowYVjK29wRhpl28kj+ves6+GdKPNc1o11UnaxyfxVuPtl/4f0dj+4SM3UwzxgDAz+AP51iWVhJLMWaVAzndyDj8ParXxAZv+Erlc/wafGq/iBn+dY+mapJbKq7VkjHRX7fQ9q6cFB+zckZYma9pys9E0PRpxNGzhXi7shzj6iummsYYtJljlIwMsXHGfSuU8MXc11IJriVkgPEcKHAPue9bev3dvJpgLM2QSyhWxkdKxqKTqWZrG3Lc8/vLoadqkV7bEr5EwYA9cdf8/WvVPEettpPhK91i3QSPFb+ZEp6EnGP5ivFtWm3pc47RlvyIr03U2N78JQxHL2UX/stZ4mHLMdKV4kui6F4hnsYb3UfEc7XUqCQxogCLkZxUWqa5qQ8Da9Isxi1GwLRCaMdwRg/ka7CyGLG3HpEv8hXAXZE3h/xunpdsP0Wuc1O1SaU+HUn3nzjah9/fdtzmnafLJLokEzuWkaHcWPc4qM/L4Z+loP/AECk0g7vDVqfW3/pQByFz4m1W2+Hdre20gl1O7uRaxSSDIUs5GfwArXtPD2uWduZpvElxc3QXJDIAhPp9K5e32y/DrQZGICpqisSegAkavRJtY01ImLX1uMg4zIKAOZ1zxRqEPgi2vrBYxqN3OlpGWGVV2bBb9DVu10HXbO1M0viGa5uguSGQBCfSse20+41j4fWbWaiSe2vftMaE/f2OeK3X8Y2dqijVLW5s2YfNuTKj8aAMvXNZ1G98JaVdWN01nc3N5HDLJGAcckH+Vakmk6/bWMjRa6006DcvmRDDY7VHrsNpLpGlmxEf2Y3sUieWPlIznIrppnVIJGY4VVJJPbigDnrXVf7a8LWN8VCvJPEHA6BhIAf5V0tef8AgtzL8O7CQ9HvQR7jz69ApdS38KCiiimQFFFFABRRRQAUUUUAFFFFABWdqH/H1p3/AF8f+ytWjWdqH/H1p3/Xx/7K1J7F0/i+/wDIo+MpHi8LXjLnkAHHpkV5atwyRFkXe+cKM8Zr2bULRL/T7i0k+7MhQ/jXiDpNpt5NYXQKTQuVIPf0I9jXkZnRcmpnt5POLjKHUytX1bVJb4WjRSLjhUiUlZPRvesDU7i8tZTHdRvC4GcOu04rrNTXVZYc6ZeIhxzG45P0btXPWnhPV9SugdTmEcWRuMkm9mXPIHpXr4DNYUqCi+WMUtup4mYZHKddzTcm38rHp3gUx23giK4Fuy3E0bvKOm9hkKcepGK0rWTxbFaQxoJGVY1AIVcHisO81YpCLa0jbDEIqqOFX1PsAK2tH8Wy6fAtvcxGeJBhGDYYD0965ckWJxFStipRTTeiZw52qOE9lh5zcG1e6Fu4fFV9btBcwySRNyRtWjQtG1S01y1mltJEjVjvbjgYNR6v4rub9VS1ElpGpyWVvmb64rY8Hx39wZb27nnaPG2NZGOD6mvoqjq06Dckop9D52jHD4jGRUJSm116HXDpS0g6UteQfWi0UlFAC0UlFAC0lFFABXg/i3B8aaxuI2i45z0xsFe8V4je2kGo+LdV1iX97Abpltoz935RtZyO/IIGfSoqTUI8zMMTiI4enzyORNxp/mbY7pEPTPJX8T0qZcgAnGDyHU5U1vajdRWy4aNSmOFAGK5aOP7HI18DIsLSBDHgbWU/xY7EGupYeao+2nounn/wxy0sepNc6snszSRiCK19GIa5kB7xmszygXbadpyfpWhooIvXDDB8o9O/NYHonRWPL3GST88fU/WtvTP+P+D/AHf61iWP37j/AH4/61t6Z/x/QfT+tAHZap/yCrv/AK4t/Ksm48J6ZqN1ZajLCouIwpk+XKzADow6H61rar/yCrv/AK4t/Kprb/j1h/3F/lRFtPQqSTp69yn/AMI7ov8A0CrP/vytH/CO6L/0CrP/AL8rWlRTuyLIzf8AhHdF/wCgVZ/9+Vo/4R3Rf+gVZ/8Afla0qKLsLIzP+Ee0X/oFWf8A35Wj/hHtF/6BVn/35WtOii7DlRzOo+B9I1HULKc28UMNvu8yGKMKJs4wGI7DFbl1GsemToihVWFgqgYAGKtVXvv+Qfc/9cm/lQ5NqzHCKUtDyT4g2THV2kx/rbJMfgP/AK1cVaRs8qR8gsQK9i8aaZ9p06yvAuTHGEb6YyP6/nXnNrCtvPlQu5c4JGeo4NelgaloOJyYqnepzGnHqZs4SIuGK7Yx6Dpmr+uT+XptjFu5jUoT6965uVNuWLEnrk1Nrd/vgjw2QcMPxFb8l5Iz57JmDqtwBaXj5IIi2j8WH+Fe1vaFPhpBbEHIsotw9OATXiEVnJrGr6TokYJkv7lZJRj7sQ7/AJbjX0s0ETW32coDFt2bT6dK8/GSTqtLodGHVqd31EtGVrOEqQVMa4I+ledadKt7pXjoxnen9oOqsOhwq5rduvA0c4aOHWtSt7dusUcuBj0rX0Xw5pug6N/ZVlDi2O4vvO5pCepY9ya5TcW5kRPCsjlhtFp1z/s1DoU8Z8G2s29di2uS2eBgHNQt4RtZHVZLu6e1Vg32Yv8AIcdj7Vmal8N7HUJJVj1PUbWzmOZLSCXEZz1wOwoAxPDkIvPhloiyLujkvckHupkau2ufDGiSQtv06IgKcdamj0Kzg0uz023Qw21oV8pVPTb0rSdd6Mp/iGDQBwfhS+mtPAmny25VQb1o33DICFyDXaX8UEun3C3CI8Xltu3jIxis7TPDFlpnh7+xQ8k1vuZt0h+bLEnqPTNZF58P479DBPrmqG0PBgWXAI9M0AZHhx2uPhppB8xl3XRWJ+4HmMARWvqHgrUNSieC48Vaj9mk4kjQAbh6ZzW7/YFkmlWemwKYLa0ZDEqHpt6CtWgDDl0620jQLLT7NNlvbywJGuewcVuVnax/x6R/9fMP/oYrRpdSn8KCiiimSFFFFABRRRQAUUUUAFFFFABWdqH/AB9ad/18f+ytWjWdqH/H1p3/AF8f+ytSexdP4vv/ACNDFcr4s8GxeIttwknk3ka7Uk9R6H1FdVRRKKkrMKdSdOXNB2Z4tL4T8TWMjIdOa4VejwsCG/CrNv4U8TXWF+wi3B/jmcYH4CvXyOaTBrkeAot3aPReb17W0OT0PwY+m2rxXN6JzMMTFYgpcf3c9h9KsXHgnTpmLRNLBnspyP1rpvxo/Gu+lOVJWpux4uIw9PEycqy5n5nP2HhDTrKQSMrXDjp5nQfhW8FC4AGBjGBTvxo/GidSVR3k7hRoUqK5acbC0fjSfjR+NQbC/jR+NJ+NH40AL+NH40n40fjQAv40fjSfjR+NAAe31r54uNSk025ubOcbJre4lR0bt85I/MEH8a+h6898ffDZPFLf2jp06Wmqqu1iw+SdR0DehHY124CpQjUccQrwlozKtSVWHK1c8m1mR5rB75XVUCg7S2SapJrFtqOmy21tG6uECBCO5OOK27r4UeOZ9PgsxaWiqhLPi7GGOeK7DwN8Gv7GV77WrsPqDoVjjgOUhz1zn7xr0sX9TlgfZyneSb5Eui8zzIYCU0lU+y9DkozgkemRV/Rz/wATE/8AXE/zrqdX8A3VvultkVlGfmi7/Vf8K5/S9MvItX2tHwYmG4HgHPf0rwD2DYsfv3H+/H/WtrT2VLyBmYKMYyT703S/Dt3MJJFxtdl56AY9+9dXY+H7W22vKomlHTd0X6CgC3qn/IKu/wDri38qntv+PWH/AHF/lUGqf8gq7/64t/Kprb/j1h/3F/lS6lv+H8yf8aPxpPxo/GmQL+NH40n40fjQAv40fjSfjR+NAC/jVe+/5B9z/wBcm/lU/wCNV77/AJB9z/1yb+VDHHdEUtol9pItpPuyRAZ9OOteOazZy6ZqMtvcfupEPDn7uP8AA+vavbLb/j1h/wBwfyrM17w5Y+ILby7pSsij5Jk+8v8A9b2qqc3B3RM4qTaZ4fdvdIoD28vzDIKruB+hHBrPv7lbOzRtTyhTlIM/vJB2BH8I9zXc3nwo1tJWGn6tAI2POS6H8QKveHfg1Y2V4l7rlz/aEqNuWFVIiz755auyWNk42Ssc31ZN3b0Kvwi8LXTSz+L9Wj2XN2uy0jIxsj/vY7Z4A9vrXql5I0VlPIhwyRsw+oFTKoVQqgAAYAHao7lo0tZWlGY1QlxjORjmuE6uhz0WrXdlNNBIxuljVJGdyFYKQMgYHPJp0XiOeV1zZFUGGZmJX5SVAwCOfvfpRa22kySwvJbfZSDhIZm++Tggg554xxV6CDRhG5h+zlc/OQ+ehHv6gVo+XsZLm7lK81O6imuFSUAI0oXj+6FI/maYPEF1I4kS2xEoZmDkruUemR1+nFWZv7BuL5Hl8h5pTlX3cMR+OO1LeWmmQIjLYfaGeXhI253Yz3PT2oVuw9b3uVdR1a5tdWfa8xjjKjyxGPLYFSTluxzT59du1ilH2dEaPCuwfO1jnGOOasyz6VqFlIzzwoJlBbewDKSMDI7HGaiistESXeWhGyPhHfoATluvv3oVuqDXoxE1yf7O0phQoD5YZn5Z+ONoGe/aoE8Q3TxC4MCiN5VjjUHBJK5wc9OavQ22i3lxLHEkMkqqCwVjwDyCP8RVn+xtOC7RaIFwFxz0AwKTcewWl3K1lq89xeLDJbIiFzGzB84cAnp6cVs1VgsLa32+VCq7TkfXGM1aqXa+hcb21M7WP+PSP/r5h/8AQxWjWdrH/HpH/wBfMP8A6GK0anqW/hXzCiiimSFFFFABRRRQAUUUUAFFFFABWdqH/H1p3/Xx/wCytWjWdqH/AB9ad/18f+ytSexdP4vv/I0Kz9c1VdE0S81N4ZJltoy5ijxuf2Ge9aFZniLTJNZ8P3mnQyJHJOm1WboOQf6UyClZ+LrC9mtFRXWO4snvDI3SMIwVlYf3gTj8KuWviPR7yISQX8TKZlgGcqfMb7q4PIJ7etc5c+C9RTxDqWoaZqUdrDc2MscCbTugncqWYf7J25+pNMtvBd80WsNPJBDJeRQG3VZpJvKliyVdmbk/Ng8dqAOpfWbUahHaxzQOfMeOUmTBjZU3EY7nHX0qC18VaHfCU2upQy+TGZXC5yEBxuxjke4rFXwdcHTLOK6u42nxdPfTRqfnknQgso9ieAewFY2m2et6vdzrAy2rW2jixiu1gkiBfeD/ABAEZCnpnbnrQB1V3420O1sIr37X5sEl0lqSinKO3TcMZHHPSrreJNHW+hsm1CIXMwUohzzu+6CegJ7A81y1t4N1SI310slpFPLd2t1DCZpJFBh6qztyc+tTN4OuW1m6uJo4Lm2vbqO7lV7yVBE6hcjYvyvgqCCce9AHUrrGnOkTreRFZpWhjIb7zrnco9xtP5Uml63putRySabdpcxxkBnjzt59D3/CuZg8LatHd2cJms/sNnfz3avlvMkEgfCkYwMF/U5xXReHdMbRfD1hpsjIz20QRmQYUn1FAGnRRxRxQAUUcUcUAFFHFHFABRRxRxQAYpnmx7ym5d4Gduefyp9cjfaBqD6hq+o2u2K8dk+xyrjdjYFPJ6DrxQB1uRVSTTbKa5E72yGTGN2Ov1rm7ix8TR6lOlrc3D2yw7YpGmTDDbxkYzv38k9McU/TX8QjV7Kwv5DxG9zdzKcqxDFVROOFbIOOoxQB1gUKAAAAOgFLS0nFAFPVP+QVd/8AXFv5VNbf8esP+4v8qh1X/kFXf/XFv5VNbf8AHrD/ALi/ypdS3/D+ZNRRxRxTICijijigAoo4o4oAKr33/IPuf+uTfyqxxUF9/wAg+5/65N/Khjjuh9t/x6w/7g/lUtQ23/HtD/uD+VTZoQPdhRRmjNAgqOdDJBIikAspAJGccVJmq97JNFY3EltGJbhI2aKMnG9gDgfiaAOfTw1P5is0luFzgxru2oODlfckZx0p8mgXkqbfNtE3J5TbYz90EEH3PFZGkeMDb6beXutaoXmt7ZZZ7BrE28sLE4wMn5lyduf1q3F4+t5beTbp80l3HcRW/wBnhlSTJlzsIcHHY59KrnZPIjSl0R1ZZIzEdsHlFdnP3SCR781HY6fPe2K+e8luwuN+UBRiAuOM8igeLI0WWK5spYb6K6htTa71YlpACpBHBXGef9k1Qt/iHptzemJIWMD+aIJVlUmRowS2UByoO04J60czDlRpzaDstDFa+SMOxHmLn5Su38SOtZ9r4cnkt9+Y1LAlRKpyCDxkehH86s3XjK0tbBbtrWdlbTDqW1cZ2Db8v+981Xn1qa38Oz6tdabNF5SGQ24dWcoO/HGcc49qOeQuREunWMtpcSySeRiUAkRrtww7D2rTrlofHFhcahNZxQzM0d0luG4w4KljIP8AZXawP0rNk+IkF5pt89lEYpPsU1zZyGRH3hBn5kByp7gHrUt3KSsd3RWBoXiCXUrgWd5YTWd19mS5USMrCWNuNwx0Oeo7Vv0DM7WP+PSP/r5h/wDQxWjWdrH/AB6R/wDXzD/6GK0aXUp/CvmFFFFMkKKKKACiiigAooooAKKKKACs7UP+PrTv+vj/ANlatHtWdqH/AB9ad/18f+ytSexdP4vv/I0KKPwo/CmQGPpRR+FH4UAFFH4UfhQAY+lGPpR+FH4UAGPpRR+FH4UAFFH4UfhQAUUfhR+FABRR+FH4UAH5Vlazq50x7KNIhLJczFSM42oqlmb8AP1rV/CsLX9MnvLrS7i3TcYJnWQZ5EciFGI+mQaQEWm+K478qj2c0EjeQwVmVvlmBKHI+hyOtR6h4wgsXmQWc8zwzyQsFKj7kfmM3Pbb+tU9K8EnSrdhFeIJ9kSxtHbbEBj+67Ln5m7E5HFTXHgm3v4VW/neeQ3ElzM+zaGkaPYCB/Dt4I69KYFhfGFq2oQ232efyZWgRbjAxumUsgx16CtGbU2TV4rCO3aVigkdhIo2KTjO0nJ/CqOneF4bbUzqV5Ib28McSiSRNu1kUruAHGTn8KfrHh7+1tSsrh5ljW1cSKyRfvgQc4WTOQp6EYOaAGDxXam0tbnyJtlx5+0cZHlZLZ+u04qKPxWz3Dx/2ZMESzF60nmJjyiCQcdc8dKYnhDaWja+ke1QTi2iMYzEZgdxJ/ixk46de9Wo/DgjaQ/aHPmaaunn5BwFz8/156UgKV/4hlfR7SeWyMFvqIMal5AWXdGWQ8cc9K6a2/49Yf8AcX+VcTeeFrmy0Gw04NDJbWk32h5IovKwI0IXIycknGTXb23/AB7Qn/YX+VC3L+x8yWij8KPwpkBRR+FH4UAFFH4UfhQAVXvv+Qfc/wDXJv5VY/Cq99/yD7n/AK5N/Kgcd0Ptv+PaH/cH8qlqK2/49oeP4B/KpfwoQPdhRR+FH4UCCmSxmWJ497JuUruQ4K57j3p/4UfhQBzJ8FWt0076rf3moyS25tleZlUxISG+XaBzkA59qtQeGlWKJLrULm7aG5S4RnVFwUzgfKoz15rc/Cj8KAMifw3ZXHiW311/MF1BEYwgb5G64YjuRlsH3NV7Hwnb6fNIsF3OLB/MP2IhCg353ANjdjk8Z4rf/Cj8KAOVh8B2SQSQzX99cI1kbBBI4/dwkggDA6jA5PNdLJbRy2j2zjMbxmNh6gjFS0tAHMaZ4E0jSrjS5ofPd9OtpLaPzHzvVzyW9Tyefc0638GW9vY3OnC+um0+aB7dLc7P3SN6Nt3HHbJrpaKAMXR/DkWk3T3JvLq7mMK26PcMD5cS9FGAO/JPU1tUUUAZ2sf8ekf/AF8w/wDoYrRrO1j/AI9I/wDr5h/9DWtGl1KfwoKKKKZIUUUUAFFFFABRRRQAUUUUAFVruyivEVZt3yNvUqxUg/UVZooGm07ozv7Hth/y0uf+/wC3+NZtw+mWurLp8z3iuYGn3+e23A6jr16n8K6I8ise/wDD8GpX5uLh22eWihUODlWJ6+hzgiokuxvRqLm/eN2M+zvNFu7K2umubmBbnIjWadgeDjnnipbqXR7UXIN1O8tum+SNbhsgfniq914SnmsxaJfKISHyGQ4Us5bKgHGecc56VeOh3H2e9shcw/ZLks4zGd6sxycnOCKm0rWsdDdG91N2vt5X9OxGraTLHHJDdyyRszIXF0wCkDJzk+lKkmiSW8twmou0URAdhctxnp370+58PG4uZphOFEjltuzp+7Kf/XqC78Lm4KulyqvHHCqDYcZjz1wc4Oe3ShqXYSdF2vNltbXTXsvti3Uxt8bvMFwxGPzqm93oSPaqb2ci5LCNhO+Mr1B9KurpEqaFJYxSpBM5LGSINt3E5PU557896p2Xhu4spI5kuovNW4eVl8sldrqAVGTnPHXNDT0siYOlq5TfW36Dbe80G4s4roX86xSsVUvO459DVhxo8d39ke+kFxx+7Ny2eefX0qpc+GL24sI7M38XkojxgGNvuk8NgNyw/L2p8ug3UNxAIpUktTdLM6lPnB2bSc56Uve7F/uXtN9f+B0LbxaUkXmNeS7PL83P2hj8nTPXpUUkmhxQxTSai6xyglGNy3zY69+1Qp4cvhBsN/GGSBbeLbGR8qtu+bnPPQ4xUlp4Za3iZXuEZik68R8DzMdMntin73YX7lLWo/6+Qiz6K093CbydWtMeaWnYDkAgg5561bhtNNntftUV1M0GCfMFw2AB171Rk8LzNbvALtDGTDIuUORJGAOcH7px061qWOnSWemSW6mFZnLMSqkpuPcgkk/nTSd9URUlTSvCbv8A1+pT1KG007T3vCt7PGgyRFOxO315PSq17cadZTeWy3zqsSzTOs5xEjHAJ55/CtbVbG4vtIls4Joo5JU2M7ISAO+Bms3UPDkupxW0dzJbfLGI55FjYMwBzheen1zRJPoOjOnZe0l1f3af8EVVtf7SSzkh1CLzSwilac7ZNoycYOenrUkkNpFq0FgyX4M6MyS+c2w45I65zUkGl38eszXsl1byIylIVMR3RL2A5x15PHNOuNO1CbU9PuxdW4W2Uh1MRy5YYbHPHtRZ22Fzw5vi0t572M1LzTJFvJVF8be1VmaUXBO7acHAzn9Ks6eLK/hmf/TIjCcOGuCccZzkEg8VXXwiyCaJLpYoikyxNHHh/wB4cnec/NjtV3TdEnsYpo/Nt1jnfMkUMRVAu3bhRngnqTUpSvqjSpKjyvklr8yDTmsdRnMSrfRExiWPzJm/eITjcOf85p0SWkuo3dj5WoLJboJMmY4kBzjbz7d6ksNEu7Nw5vImkihFvbnyjxGGyd3PJPSpo9Ovk1641A3EBilhESx+WdwwSQc59T6VST0uiJzhzS5ZaW033/4Yg0yC01S1M6LfRbZGjZJJ2DKVOD0NXv7Gt/8Anpc/9/2/xqPRNOu9OiuEup4ZvNmeYGOMrgsckck1q1UVpqY1ajU3yPQzH0O1kQo7XDKRggztyPzrRVQqhQMADAFOop2RlKUpbsT8KPwpaKZIn4UfhS0UAJ+FH4UtFAFPUtSttKszc3RYJuVFVRuZ2Y4CgdyTUS6jaT2Akug1pHKTHsu/3TfTBo1qyOoaZJbC2trneRmK5JCNg56gEg+hrkZPBOpSRwGa5jnVDOq2r3D7Yo5MYVZCCTjB6jvxigDqPs2mxzLbfaysvAEX2o7vyzSyQ6dCVEt6U3NsG66Iy3p16+1Y/wDwh+yx1JYjAl3M8UlrMwLGN4kUJuY8kAr+RqhP4Gu5PskjzRXMhtniu1aRogzu+9nUgHqeMccAc0rIv2ku51X2KzGf9Il4Yr/x8HqOo69aq3culWelXOpPdyyWtsheVoZ2fAHXoevtWW3hfUvtDwxzWosftct0rMWMmXiKbTxjgnOc8itGTw8R4K/sK38iKT7KsO5Vwm4AAnj6UWQe0l3Io9S0OW/tbNL2cy3VqbuL9623yuOSc4HWrN2+k2ElvHdXzxNPIIow1w3LEFgOvHANYdz4AHmTG1uwBLBPF+9GfLDgBEXH8KkH86l/4RnVZ71dQuf7PadLuGdYQWKbUiaMgsVzn5sjjtRZB7SXcuTajpNvIUla/VgobG9jwZPLHf8AvH8qnubjSrOwku7q4nhRN/yvOQzbSQdozz0rLHg+8AYfaYPmz2b/AJ+fO/lx9ar3vgq/lgnjiewlNxBNATcBsRb5TIGXA64OCOOQKLIPaS7nTRw6dNL5KXbmbaGMX2k7wPcZzToLWwulY2928wU4Yx3JbB9Dg1zdx4P1O81lrmW9iWMiZFkRmDhHi2ABcYyDznJz7Vp+FvDsuiCRp1jEpijh3RzM4YJ0OCBj9frRZB7SXc0nsrVIHmEly6oCSI5WYnHYAHk+1ZI1fR30q1v4n1CVbt2jhhTeZXZc7ht68bTn6Vu2sU1vYuiw2yS7nZUjyEOSSM8Z57++a5a28ManH4agsp47Nr62uZJoJYbmSPZvLEncFzn5sYxgiiyD2ku5dfVdISO1m3ag1rchSt0vmGJdxwAzdjnj271b1STT9Hjhku3vdksqxBo2dgrMcDcR0GSOTWRB4W1S0g0bTkktLnSrBFaSOV3VpJt2dx4OVHUAnr1rS8Radq+raUbW3+wiT7UkoMjuB5aOGHQH5jjB7UWQe0l3HSXGnJrC6WhvpbnAMnlM7LED03HPGai03UtI1W9a1tpb3dtZ42dnVZVVtrFD3APFUrvwld3HiVtVja2jaaW3lkm3N5kJjGGVOMEMOOcd+tM0XwtqejX8t5G9kZvJlTfuc/aHZ9wZxj5AOeF9aLIPaS7mgLzRpNZXTi908qzbFdixiMqjfs3dNwHOK1Z9XtrXVbXTZRMJ7oMYm8s7DgZI3dM4HSsWPw5fR6vuEtubAag2pZy3mGQoV2YxjGTnOfbFWNR0/WbvVNFu0WxxZMzzhpHG4spUhflPGDnmnYlyb3Ldp4k0+81M2ETS+Zl1jdoyElKHDhG7le9a9cppvhq9tdWs3mmgNlYS3EsBTPmOZSeGHQbcnoTnjpXV0CCiiigAooooAKKKKACiiigAooooAKKKKACiiigAooooAKKKKACiiigAooooAKKKKACiiigAooooAKKKKACiiigAooooAKKKKACiiigAooooAKKKKACiiigAooooAKKKKACiiigAooooAKKKKACiiigAooooAKKKKACiiigAooooAKKKKACiiigAooooAKKKKAP/2Q=="/>
          <p:cNvSpPr>
            <a:spLocks noChangeAspect="1" noChangeArrowheads="1"/>
          </p:cNvSpPr>
          <p:nvPr/>
        </p:nvSpPr>
        <p:spPr bwMode="auto">
          <a:xfrm>
            <a:off x="2491450" y="3621202"/>
            <a:ext cx="1581785" cy="158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8" descr="data:image/jpeg;base64,/9j/4AAQSkZJRgABAQEAYABgAAD/2wBDAAgGBgcGBQgHBwcJCQgKDBQNDAsLDBkSEw8UHRofHh0aHBwgJC4nICIsIxwcKDcpLDAxNDQ0Hyc5PTgyPC4zNDL/2wBDAQkJCQwLDBgNDRgyIRwhMjIyMjIyMjIyMjIyMjIyMjIyMjIyMjIyMjIyMjIyMjIyMjIyMjIyMjIyMjIyMjIyMjL/wAARCACrAf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yKMigAooyKMigAooyKMigAooyKMigAooyKMigAooyKMigAooyKMigAooyKMigAooyKMigAooyKMigAooyKMigAooyKMigAooyKKACiiigAooooAKKKKACiiigAooozQAUUZozQAUUZozQAUUZozQAUUZozQAUUZFGRQAUUZFGRQAUUZFGRQAUUUUAFFFFABRRRQAUUUUAFFFFABRRRQAVmatEk8lhFKu6Np/mXPB+Vq06ztQ/wCPrTv+vj/2VqT2Lpu0g/sXTf8An0T9aX+xdN/59E/Wr9FFkHtJ92UP7F03/n0T9aT+xtN/59E/WtCiiyD2k+7M/wDsbTf+fRP1pf7F03/n0T9av0UWQe0n3ZQ/sXTf+fRP1pP7G03/AJ9E/WtCiiyD2k+7M/8AsbTf+fRP1pf7F03/AJ9E/Wr9FFkHtJ92UP7F03/n0T9aT+xtN/59E/WtCiiyD2k+7M/+xtN/59E/Wl/sXTf+fRP1q/RRZB7SfdlD+xdN/wCfRP1o/sbTf+fRP1q/RRZB7Sfdmf8A2Npv/Pon60v9jab/AM+ifrV+iiyD2k+7KH9i6b/z6J+tH9jab/z6J+tX/wAqKLIPaT7sz/7G03/n0T9aX+xtN/59E/Wr9FFkHtJ92UP7F03/AJ9E/Wj+xdN/59E/Wr9FFkHtJ92Y2o6TYR6bcyR2yKyxMQQTwcVqW5/0aEk9UX+VQap/yCrv/ri38qmtv+PWH/cX+VCSuOUm4avqTZozRRTMwzRmiigAzRmiigAzUF8cWFwQcERNg/hU9V77/kH3P/XJv5UDjuitb6XYm3iJt0JKAknvxUv9lWH/AD7R/lU9t/x6w/7g/lUuKSSKc5X3Kf8AZVh/z7R/lR/ZVh/z7R/lVzFGKLIXPLuU/wCyrD/n2j/Kj+yrD/n2j/KrmKMUWQc8u5T/ALKsP+faP8qP7KsP+faP8quYoxRZBzy7lP8Asqw/59o/yo/sqw/59o/yq5RiiyDnl3Kf9lWH/PtHR/ZVj/z7JVylosg55dyl/ZVj/wA+yUf2VY/8+yVdoosg559yl/ZVh/z7JR/ZVj/z7JV2iiyDnn3MbUrG2t4IZIYVjcXEQDLweXFbNZ2sf8ekf/XzD/6GK0aFuOTbirhRRRTICiiigAooooAKKKKACiiigArO1D/j607/AK+P/ZWrRrO1D/j607/r4/8AZWpPYun8X3/kaFIzBVJJAA6k0jusaFmYKo6knpXMax4nit3+zxpJNI/CwpgE+7sfug+nWmQdOJEYkB1JHUZpc153/ausxIHhsrGCNuQohZ/zJIzVm18XS2/N7AYU7yREsn4qeV+oqnFpXYJ3djui2O4ppuIR1ljH/AhXk+seNrrV5WSFjb2fQRg8t7sf6VlC/XGN/T3rhnjEnZI9ulklWUVKbse3CRH5Vlb6HNPrwyPW7mxnE1rcPFIO4PX6jvXpXhHxYviC3eKYLHexY3qDw4/vCro4mNR26mGMyqrho8+8TqaKBRz7V0nlhRRz7Uc+1ABRRz7Uc+1ABRRz7Uc+1ABTXkSNSzuqqO7HFO/KvHvGN/NN4nvLa4lkaGFwI1DcKMDt0oA7XUPG9mhaLTR9pl6eZ0jB/rVCy1rUmufPe5Z89UI+X8q5XTViYqEdCT2B5/KunsocY4oA6+z1OO5UB18t/Qng1fz7iudto+laMTNGPlbA9KANGiqyXaE4c7T69qshgwyCCPUGgCnqn/IKu/8Ari38qmtv+PWH/cX+VQ6p/wAgq7/64t/Kprb/AI9Yf9xf5Uupb/h/Mmoo59qOfamQFFHPtRz7UAFFHPtRz7UAFQX3/IPuf+uTfyqfn2qC+/5B9z/1yb+VA47odb/8esP+4v8AKpM0y2/49Yf9wfyqWhBLcbmlpaKBCZozS0UAJRS0UANzRmnUUAJS0UUAFFFFABRRRQBnax/x6R/9fMP/AKGK0aztY/49I/8Ar5h/9DFaNLqU/hXzCiiimSFFFFABRRRQAUUUUAFFFFABWdqH/H1p3/Xx/wCytWjWdqH/AB9ad/18f+ytSexdP4vv/IzfFV/JZ2iiMAu33FP8Tk4UH27/AIVyOnPBHG7h/Ml3ku55LHux9yf0xW/4vIXUNPLn5PMXP6j+oryWaNRqDW9+16ZIJ2WSOCTYpXPy4z0JzXbg6SqSZwYut7KKZ6Fc3kItXEl5FHNvDRxPIAWTHUCue/tKS/Zo1I+yAnGRy56fgKuDRdJlhurK0t9mpTR7iJZM/ZEwPlDdzjkj3qK6mZhbICv2eKIRxAJjgDv6k1z4yNX2cuX4V95zVcVSjSST99/h/wAE55dPb+14rLeI45m+WRuir3P4V1VuNHtYxHDp8M6jgy3ILO/v6D6CqKRRSzxGU7NpID/3cjGfpWbd/bdOn8i4t5Qf4WRSyuOxUjqKxyijRqqTnuehis/xNejTinays7dX3OvtrHRNRRmisYkkT/WR4yOehBrQ07T7HTL6K7t7aOORTjcowcHqKyfC9pdQQz3NynleeqqkTffABzkjtmt3l3RF+8zAAV8VnrVDNfZ4WWmmnmevga9athb1WdmpyoI6Glpqjaij0GKUEEZBB+lfbK9jzRaKKOKYBRRxRxQAUUcUjMqDJIAHcmgBa8P8YNjxlqX/AF0H/oIr2/Irwrxo2PGmp/8AXQf+gigCjG5VlYHBHQiuj0rxLNauq3S+fEO4+8P8a5RH6VajegD1nSdXsNSYrbzjzAMlHG1v161rtwK8XikZWDKSGHIIPIrq9G8UX6xyQTYuNqFlZvvDHb3oA6+6kwDziqthqgF2IIZS/PzADKj6muZnfUNTlBuJTDGf+Wafex7+lammNCLmKG3OERhkqOCc9C3c/SgDsNU/5BV3/wBcW/lU1t/x6w/7i/yqHVP+QVd/9cW/lU1t/wAesP8AuL/Kl1Lf8P5k1FLijFMgSilxRigBKKXFGKAEqC+/5B9z/wBcm/lVjFV77/kH3P8A1yb+VDHHdDrc4tYSf7g/lXEeOPiVa+GJ/wCzbGNbzVWGTHn5YQehbHf2rY8V+I08LeDZtTOGlWJUgQ/xSMMKP6/hXhmlWs4ka/unMuqXZ82SV+THu/8AZj+gxWlKm6jsiKk1C7Z0aeKvGd04nnvngDciMGOIfkea6/w/42v0lS31Ueap/j24cD144YfSuT0/R0lbLjcx6k8k1qTaFJbwNNbkgJ8xTP6j0NdM8NFLR6mUasnuj1uKVJ4lljYMjDII70+uA8E68wvDpdw/Eg3Rn3/+v/Su/riaa0ZuFFFFABRRRQAUUUUAFFFFABRRRQBnax/x6R/9fMP/AKGK0aztY/49I/8Ar5h/9DFaNLqU/hXzCiiimSFFFFABRRRQAUUUUAFFFFABWdqH/H1p3/Xx/wCytWjWdqH/AB9ad/18f+ytSexdP4vv/Iy/GGjy6npxmtgTcQKcIOrqeoHvxkVwEUcevXIuY7iK31eIBDG/yiXH8QJ6N2r125lWC2kmdgqopYk9sV4vNYx6ldSXNxIwndiS6DHU+lRLHRwk029w/s942nKPYsDTNUs7iMLa3Cy7/mYKSSD1579au3el/Z7APqMws1iz5SnDSSHsAKzll1azimRdTuHit+CQXGP5jv61jzXa+Y7ySNLK55kkJJA9Oa9Wli6mOg/ZJW2Pna2V4fAzX1iTvukaFvdrIgyMHpj3q/FeXUSFIbiSMHoA3Arb0iGx8Q+FYZkVVmtd0WAB8pHOPp6U3SPCt1qUAnkkFvC33crlmrzMLg8PzzjVlZx6GOLpYhSj9WV1JXK9nqBiQQW6BmPLyTPy7dzXRaMtx/aFvJeQ7VlDeSynjcPXPt0rn9a8PT6MFkaQTQsdodRjB962PCupTXt1HaXUu77OpeHPU8Y/HFVPIsHB/WqMU/W9797m2EzTEqr9VxLal07W7f8ABIPGvjGeynk0jTsLNs/fXGeYyeyj1x37VhaV47v9J0u3sI7S3kWBdoeRm3N7n3rsPFfg+LXUN5bN5Woom1ST8kgHZv8AGsjRvh7a3ek20+oPdwXbrmWIEDYc9OldtOeHVNKS1PUnGtz+6yn/AMLN1L/nwtP++mo/4WbqX/Phaf8AfTVt/wDCtNJ/5+bv/vof4Uf8K00n/n5u/wDvof4VXPhewuXEdzE/4WbqX/Phaf8AfTUf8LN1L/nwtP8Avpq2/wDhWmk/8/N3/wB9D/Cj/hWmk/8APzd/99D/AAo58L2DlxHcxP8AhZupf8+Fp/301UNY8c32s6VcafLaW8cc67WdGbI5zxXVf8K00n/n5u/++h/hWfrnw/trLRrm409ru4ukXMcWQdxz06UKeFvsJxxFtyLwx4umvIYtCu52guXUJa3oG8sR2YHvgVxnjZz/AMJtqg/6aD/0EV6f4S8HwaPFHe3S79SdPmJORFn+Ff6mvLPHBH/Cb6qSGAEo+bt90Vy1nBzbhsdNJTUffMyN6sxvzWehI/xB4q1G9ZGhfR619EbdeEH/AJ5msGN61dKb9/J/uGgDppnt4rZmuWRIARuLEgf/AF6vaLO11PFItsY7UEeUZBgn6L2FZFoW3TIw3KHQqHXOM+lbOmsX1GFmJJx/WhO6uB2Oqf8AIKu/+uLfyqI6la2Y0+3mmVZrnakSd2OM/l70/WCw0a+KLuYQPgHucV4fc6jfXl79uu7iRLxAFyDsMWB90D+GtqFF1ZNXJrVfZ00/M9+/CivAf7Y1D/oMXf8A4En/ABo/ti//AOgvd/8AgSf8a3+oz7nN9bj2PfqK8B/ti/8A+gvef+BJ/wAaP7Yv/wDoL3f/AIEn/Gj6jPuH1uPY9+orwH+2L/8A6DF3/wCBR/xo/ti//wCgxd/+BJo+oz7h9bj2PbrzWLSx1KysbiTZLelhDkcEqMkZ7VYvf+Qfc/8AXJv5V4HNdTXjq9xezTmP7heUsU9x6dK9R8J6pq2p+GruTUowYVjK29wRhpl28kj+ves6+GdKPNc1o11UnaxyfxVuPtl/4f0dj+4SM3UwzxgDAz+AP51iWVhJLMWaVAzndyDj8ParXxAZv+Erlc/wafGq/iBn+dY+mapJbKq7VkjHRX7fQ9q6cFB+zckZYma9pys9E0PRpxNGzhXi7shzj6iummsYYtJljlIwMsXHGfSuU8MXc11IJriVkgPEcKHAPue9bev3dvJpgLM2QSyhWxkdKxqKTqWZrG3Lc8/vLoadqkV7bEr5EwYA9cdf8/WvVPEettpPhK91i3QSPFb+ZEp6EnGP5ivFtWm3pc47RlvyIr03U2N78JQxHL2UX/stZ4mHLMdKV4kui6F4hnsYb3UfEc7XUqCQxogCLkZxUWqa5qQ8Da9Isxi1GwLRCaMdwRg/ka7CyGLG3HpEv8hXAXZE3h/xunpdsP0Wuc1O1SaU+HUn3nzjah9/fdtzmnafLJLokEzuWkaHcWPc4qM/L4Z+loP/AECk0g7vDVqfW3/pQByFz4m1W2+Hdre20gl1O7uRaxSSDIUs5GfwArXtPD2uWduZpvElxc3QXJDIAhPp9K5e32y/DrQZGICpqisSegAkavRJtY01ImLX1uMg4zIKAOZ1zxRqEPgi2vrBYxqN3OlpGWGVV2bBb9DVu10HXbO1M0viGa5uguSGQBCfSse20+41j4fWbWaiSe2vftMaE/f2OeK3X8Y2dqijVLW5s2YfNuTKj8aAMvXNZ1G98JaVdWN01nc3N5HDLJGAcckH+Vakmk6/bWMjRa6006DcvmRDDY7VHrsNpLpGlmxEf2Y3sUieWPlIznIrppnVIJGY4VVJJPbigDnrXVf7a8LWN8VCvJPEHA6BhIAf5V0tef8AgtzL8O7CQ9HvQR7jz69ApdS38KCiiimQFFFFABRRRQAUUUUAFFFFABWdqH/H1p3/AF8f+ytWjWdqH/H1p3/Xx/7K1J7F0/i+/wDIo+MpHi8LXjLnkAHHpkV5atwyRFkXe+cKM8Zr2bULRL/T7i0k+7MhQ/jXiDpNpt5NYXQKTQuVIPf0I9jXkZnRcmpnt5POLjKHUytX1bVJb4WjRSLjhUiUlZPRvesDU7i8tZTHdRvC4GcOu04rrNTXVZYc6ZeIhxzG45P0btXPWnhPV9SugdTmEcWRuMkm9mXPIHpXr4DNYUqCi+WMUtup4mYZHKddzTcm38rHp3gUx23giK4Fuy3E0bvKOm9hkKcepGK0rWTxbFaQxoJGVY1AIVcHisO81YpCLa0jbDEIqqOFX1PsAK2tH8Wy6fAtvcxGeJBhGDYYD0965ckWJxFStipRTTeiZw52qOE9lh5zcG1e6Fu4fFV9btBcwySRNyRtWjQtG1S01y1mltJEjVjvbjgYNR6v4rub9VS1ElpGpyWVvmb64rY8Hx39wZb27nnaPG2NZGOD6mvoqjq06Dckop9D52jHD4jGRUJSm116HXDpS0g6UteQfWi0UlFAC0UlFAC0lFFABXg/i3B8aaxuI2i45z0xsFe8V4je2kGo+LdV1iX97Abpltoz935RtZyO/IIGfSoqTUI8zMMTiI4enzyORNxp/mbY7pEPTPJX8T0qZcgAnGDyHU5U1vajdRWy4aNSmOFAGK5aOP7HI18DIsLSBDHgbWU/xY7EGupYeao+2nounn/wxy0sepNc6snszSRiCK19GIa5kB7xmszygXbadpyfpWhooIvXDDB8o9O/NYHonRWPL3GST88fU/WtvTP+P+D/AHf61iWP37j/AH4/61t6Z/x/QfT+tAHZap/yCrv/AK4t/Ksm48J6ZqN1ZajLCouIwpk+XKzADow6H61rar/yCrv/AK4t/Kprb/j1h/3F/lRFtPQqSTp69yn/AMI7ov8A0CrP/vytH/CO6L/0CrP/AL8rWlRTuyLIzf8AhHdF/wCgVZ/9+Vo/4R3Rf+gVZ/8Afla0qKLsLIzP+Ee0X/oFWf8A35Wj/hHtF/6BVn/35WtOii7DlRzOo+B9I1HULKc28UMNvu8yGKMKJs4wGI7DFbl1GsemToihVWFgqgYAGKtVXvv+Qfc/9cm/lQ5NqzHCKUtDyT4g2THV2kx/rbJMfgP/AK1cVaRs8qR8gsQK9i8aaZ9p06yvAuTHGEb6YyP6/nXnNrCtvPlQu5c4JGeo4NelgaloOJyYqnepzGnHqZs4SIuGK7Yx6Dpmr+uT+XptjFu5jUoT6965uVNuWLEnrk1Nrd/vgjw2QcMPxFb8l5Iz57JmDqtwBaXj5IIi2j8WH+Fe1vaFPhpBbEHIsotw9OATXiEVnJrGr6TokYJkv7lZJRj7sQ7/AJbjX0s0ETW32coDFt2bT6dK8/GSTqtLodGHVqd31EtGVrOEqQVMa4I+ledadKt7pXjoxnen9oOqsOhwq5rduvA0c4aOHWtSt7dusUcuBj0rX0Xw5pug6N/ZVlDi2O4vvO5pCepY9ya5TcW5kRPCsjlhtFp1z/s1DoU8Z8G2s29di2uS2eBgHNQt4RtZHVZLu6e1Vg32Yv8AIcdj7Vmal8N7HUJJVj1PUbWzmOZLSCXEZz1wOwoAxPDkIvPhloiyLujkvckHupkau2ufDGiSQtv06IgKcdamj0Kzg0uz023Qw21oV8pVPTb0rSdd6Mp/iGDQBwfhS+mtPAmny25VQb1o33DICFyDXaX8UEun3C3CI8Xltu3jIxis7TPDFlpnh7+xQ8k1vuZt0h+bLEnqPTNZF58P479DBPrmqG0PBgWXAI9M0AZHhx2uPhppB8xl3XRWJ+4HmMARWvqHgrUNSieC48Vaj9mk4kjQAbh6ZzW7/YFkmlWemwKYLa0ZDEqHpt6CtWgDDl0620jQLLT7NNlvbywJGuewcVuVnax/x6R/9fMP/oYrRpdSn8KCiiimSFFFFABRRRQAUUUUAFFFFABWdqH/AB9ad/18f+ytWjWdqH/H1p3/AF8f+ytSexdP4vv/ACNDFcr4s8GxeIttwknk3ka7Uk9R6H1FdVRRKKkrMKdSdOXNB2Z4tL4T8TWMjIdOa4VejwsCG/CrNv4U8TXWF+wi3B/jmcYH4CvXyOaTBrkeAot3aPReb17W0OT0PwY+m2rxXN6JzMMTFYgpcf3c9h9KsXHgnTpmLRNLBnspyP1rpvxo/Gu+lOVJWpux4uIw9PEycqy5n5nP2HhDTrKQSMrXDjp5nQfhW8FC4AGBjGBTvxo/GidSVR3k7hRoUqK5acbC0fjSfjR+NQbC/jR+NJ+NH40AL+NH40n40fjQAv40fjSfjR+NAAe31r54uNSk025ubOcbJre4lR0bt85I/MEH8a+h6898ffDZPFLf2jp06Wmqqu1iw+SdR0DehHY124CpQjUccQrwlozKtSVWHK1c8m1mR5rB75XVUCg7S2SapJrFtqOmy21tG6uECBCO5OOK27r4UeOZ9PgsxaWiqhLPi7GGOeK7DwN8Gv7GV77WrsPqDoVjjgOUhz1zn7xr0sX9TlgfZyneSb5Eui8zzIYCU0lU+y9DkozgkemRV/Rz/wATE/8AXE/zrqdX8A3VvultkVlGfmi7/Vf8K5/S9MvItX2tHwYmG4HgHPf0rwD2DYsfv3H+/H/WtrT2VLyBmYKMYyT703S/Dt3MJJFxtdl56AY9+9dXY+H7W22vKomlHTd0X6CgC3qn/IKu/wDri38qntv+PWH/AHF/lUGqf8gq7/64t/Kprb/j1h/3F/lS6lv+H8yf8aPxpPxo/GmQL+NH40n40fjQAv40fjSfjR+NAC/jVe+/5B9z/wBcm/lU/wCNV77/AJB9z/1yb+VDHHdEUtol9pItpPuyRAZ9OOteOazZy6ZqMtvcfupEPDn7uP8AA+vavbLb/j1h/wBwfyrM17w5Y+ILby7pSsij5Jk+8v8A9b2qqc3B3RM4qTaZ4fdvdIoD28vzDIKruB+hHBrPv7lbOzRtTyhTlIM/vJB2BH8I9zXc3nwo1tJWGn6tAI2POS6H8QKveHfg1Y2V4l7rlz/aEqNuWFVIiz755auyWNk42Ssc31ZN3b0Kvwi8LXTSz+L9Wj2XN2uy0jIxsj/vY7Z4A9vrXql5I0VlPIhwyRsw+oFTKoVQqgAAYAHao7lo0tZWlGY1QlxjORjmuE6uhz0WrXdlNNBIxuljVJGdyFYKQMgYHPJp0XiOeV1zZFUGGZmJX5SVAwCOfvfpRa22kySwvJbfZSDhIZm++Tggg554xxV6CDRhG5h+zlc/OQ+ehHv6gVo+XsZLm7lK81O6imuFSUAI0oXj+6FI/maYPEF1I4kS2xEoZmDkruUemR1+nFWZv7BuL5Hl8h5pTlX3cMR+OO1LeWmmQIjLYfaGeXhI253Yz3PT2oVuw9b3uVdR1a5tdWfa8xjjKjyxGPLYFSTluxzT59du1ilH2dEaPCuwfO1jnGOOasyz6VqFlIzzwoJlBbewDKSMDI7HGaiistESXeWhGyPhHfoATluvv3oVuqDXoxE1yf7O0phQoD5YZn5Z+ONoGe/aoE8Q3TxC4MCiN5VjjUHBJK5wc9OavQ22i3lxLHEkMkqqCwVjwDyCP8RVn+xtOC7RaIFwFxz0AwKTcewWl3K1lq89xeLDJbIiFzGzB84cAnp6cVs1VgsLa32+VCq7TkfXGM1aqXa+hcb21M7WP+PSP/r5h/8AQxWjWdrH/HpH/wBfMP8A6GK0anqW/hXzCiiimSFFFFABRRRQAUUUUAFFFFABWdqH/H1p3/Xx/wCytWjWdqH/AB9ad/18f+ytSexdP4vv/I0Kz9c1VdE0S81N4ZJltoy5ijxuf2Ge9aFZniLTJNZ8P3mnQyJHJOm1WboOQf6UyClZ+LrC9mtFRXWO4snvDI3SMIwVlYf3gTj8KuWviPR7yISQX8TKZlgGcqfMb7q4PIJ7etc5c+C9RTxDqWoaZqUdrDc2MscCbTugncqWYf7J25+pNMtvBd80WsNPJBDJeRQG3VZpJvKliyVdmbk/Ng8dqAOpfWbUahHaxzQOfMeOUmTBjZU3EY7nHX0qC18VaHfCU2upQy+TGZXC5yEBxuxjke4rFXwdcHTLOK6u42nxdPfTRqfnknQgso9ieAewFY2m2et6vdzrAy2rW2jixiu1gkiBfeD/ABAEZCnpnbnrQB1V3420O1sIr37X5sEl0lqSinKO3TcMZHHPSrreJNHW+hsm1CIXMwUohzzu+6CegJ7A81y1t4N1SI310slpFPLd2t1DCZpJFBh6qztyc+tTN4OuW1m6uJo4Lm2vbqO7lV7yVBE6hcjYvyvgqCCce9AHUrrGnOkTreRFZpWhjIb7zrnco9xtP5Uml63putRySabdpcxxkBnjzt59D3/CuZg8LatHd2cJms/sNnfz3avlvMkEgfCkYwMF/U5xXReHdMbRfD1hpsjIz20QRmQYUn1FAGnRRxRxQAUUcUcUAFFHFHFABRRxRxQAYpnmx7ym5d4Gduefyp9cjfaBqD6hq+o2u2K8dk+xyrjdjYFPJ6DrxQB1uRVSTTbKa5E72yGTGN2Ov1rm7ix8TR6lOlrc3D2yw7YpGmTDDbxkYzv38k9McU/TX8QjV7Kwv5DxG9zdzKcqxDFVROOFbIOOoxQB1gUKAAAAOgFLS0nFAFPVP+QVd/8AXFv5VNbf8esP+4v8qh1X/kFXf/XFv5VNbf8AHrD/ALi/ypdS3/D+ZNRRxRxTICijijigAoo4o4oAKr33/IPuf+uTfyqxxUF9/wAg+5/65N/Khjjuh9t/x6w/7g/lUtQ23/HtD/uD+VTZoQPdhRRmjNAgqOdDJBIikAspAJGccVJmq97JNFY3EltGJbhI2aKMnG9gDgfiaAOfTw1P5is0luFzgxru2oODlfckZx0p8mgXkqbfNtE3J5TbYz90EEH3PFZGkeMDb6beXutaoXmt7ZZZ7BrE28sLE4wMn5lyduf1q3F4+t5beTbp80l3HcRW/wBnhlSTJlzsIcHHY59KrnZPIjSl0R1ZZIzEdsHlFdnP3SCR781HY6fPe2K+e8luwuN+UBRiAuOM8igeLI0WWK5spYb6K6htTa71YlpACpBHBXGef9k1Qt/iHptzemJIWMD+aIJVlUmRowS2UByoO04J60czDlRpzaDstDFa+SMOxHmLn5Su38SOtZ9r4cnkt9+Y1LAlRKpyCDxkehH86s3XjK0tbBbtrWdlbTDqW1cZ2Db8v+981Xn1qa38Oz6tdabNF5SGQ24dWcoO/HGcc49qOeQuREunWMtpcSySeRiUAkRrtww7D2rTrlofHFhcahNZxQzM0d0luG4w4KljIP8AZXawP0rNk+IkF5pt89lEYpPsU1zZyGRH3hBn5kByp7gHrUt3KSsd3RWBoXiCXUrgWd5YTWd19mS5USMrCWNuNwx0Oeo7Vv0DM7WP+PSP/r5h/wDQxWjWdrH/AB6R/wDXzD/6GK0aXUp/CvmFFFFMkKKKKACiiigAooooAKKKKACs7UP+PrTv+vj/ANlatHtWdqH/AB9ad/18f+ytSexdP4vv/I0KKPwo/CmQGPpRR+FH4UAFFH4UfhQAY+lGPpR+FH4UAGPpRR+FH4UAFFH4UfhQAUUfhR+FABRR+FH4UAH5Vlazq50x7KNIhLJczFSM42oqlmb8AP1rV/CsLX9MnvLrS7i3TcYJnWQZ5EciFGI+mQaQEWm+K478qj2c0EjeQwVmVvlmBKHI+hyOtR6h4wgsXmQWc8zwzyQsFKj7kfmM3Pbb+tU9K8EnSrdhFeIJ9kSxtHbbEBj+67Ln5m7E5HFTXHgm3v4VW/neeQ3ElzM+zaGkaPYCB/Dt4I69KYFhfGFq2oQ232efyZWgRbjAxumUsgx16CtGbU2TV4rCO3aVigkdhIo2KTjO0nJ/CqOneF4bbUzqV5Ib28McSiSRNu1kUruAHGTn8KfrHh7+1tSsrh5ljW1cSKyRfvgQc4WTOQp6EYOaAGDxXam0tbnyJtlx5+0cZHlZLZ+u04qKPxWz3Dx/2ZMESzF60nmJjyiCQcdc8dKYnhDaWja+ke1QTi2iMYzEZgdxJ/ixk46de9Wo/DgjaQ/aHPmaaunn5BwFz8/156UgKV/4hlfR7SeWyMFvqIMal5AWXdGWQ8cc9K6a2/49Yf8AcX+VcTeeFrmy0Gw04NDJbWk32h5IovKwI0IXIycknGTXb23/AB7Qn/YX+VC3L+x8yWij8KPwpkBRR+FH4UAFFH4UfhQAVXvv+Qfc/wDXJv5VY/Cq99/yD7n/AK5N/Kgcd0Ptv+PaH/cH8qlqK2/49oeP4B/KpfwoQPdhRR+FH4UCCmSxmWJ497JuUruQ4K57j3p/4UfhQBzJ8FWt0076rf3moyS25tleZlUxISG+XaBzkA59qtQeGlWKJLrULm7aG5S4RnVFwUzgfKoz15rc/Cj8KAMifw3ZXHiW311/MF1BEYwgb5G64YjuRlsH3NV7Hwnb6fNIsF3OLB/MP2IhCg353ANjdjk8Z4rf/Cj8KAOVh8B2SQSQzX99cI1kbBBI4/dwkggDA6jA5PNdLJbRy2j2zjMbxmNh6gjFS0tAHMaZ4E0jSrjS5ofPd9OtpLaPzHzvVzyW9Tyefc0638GW9vY3OnC+um0+aB7dLc7P3SN6Nt3HHbJrpaKAMXR/DkWk3T3JvLq7mMK26PcMD5cS9FGAO/JPU1tUUUAZ2sf8ekf/AF8w/wDoYrRrO1j/AI9I/wDr5h/9DWtGl1KfwoKKKKZIUUUUAFFFFABRRRQAUUUUAFVruyivEVZt3yNvUqxUg/UVZooGm07ozv7Hth/y0uf+/wC3+NZtw+mWurLp8z3iuYGn3+e23A6jr16n8K6I8ise/wDD8GpX5uLh22eWihUODlWJ6+hzgiokuxvRqLm/eN2M+zvNFu7K2umubmBbnIjWadgeDjnnipbqXR7UXIN1O8tum+SNbhsgfniq914SnmsxaJfKISHyGQ4Us5bKgHGecc56VeOh3H2e9shcw/ZLks4zGd6sxycnOCKm0rWsdDdG91N2vt5X9OxGraTLHHJDdyyRszIXF0wCkDJzk+lKkmiSW8twmou0URAdhctxnp370+58PG4uZphOFEjltuzp+7Kf/XqC78Lm4KulyqvHHCqDYcZjz1wc4Oe3ShqXYSdF2vNltbXTXsvti3Uxt8bvMFwxGPzqm93oSPaqb2ci5LCNhO+Mr1B9KurpEqaFJYxSpBM5LGSINt3E5PU557896p2Xhu4spI5kuovNW4eVl8sldrqAVGTnPHXNDT0siYOlq5TfW36Dbe80G4s4roX86xSsVUvO459DVhxo8d39ke+kFxx+7Ny2eefX0qpc+GL24sI7M38XkojxgGNvuk8NgNyw/L2p8ug3UNxAIpUktTdLM6lPnB2bSc56Uve7F/uXtN9f+B0LbxaUkXmNeS7PL83P2hj8nTPXpUUkmhxQxTSai6xyglGNy3zY69+1Qp4cvhBsN/GGSBbeLbGR8qtu+bnPPQ4xUlp4Za3iZXuEZik68R8DzMdMntin73YX7lLWo/6+Qiz6K093CbydWtMeaWnYDkAgg5561bhtNNntftUV1M0GCfMFw2AB171Rk8LzNbvALtDGTDIuUORJGAOcH7px061qWOnSWemSW6mFZnLMSqkpuPcgkk/nTSd9URUlTSvCbv8A1+pT1KG007T3vCt7PGgyRFOxO315PSq17cadZTeWy3zqsSzTOs5xEjHAJ55/CtbVbG4vtIls4Joo5JU2M7ISAO+Bms3UPDkupxW0dzJbfLGI55FjYMwBzheen1zRJPoOjOnZe0l1f3af8EVVtf7SSzkh1CLzSwilac7ZNoycYOenrUkkNpFq0FgyX4M6MyS+c2w45I65zUkGl38eszXsl1byIylIVMR3RL2A5x15PHNOuNO1CbU9PuxdW4W2Uh1MRy5YYbHPHtRZ22Fzw5vi0t572M1LzTJFvJVF8be1VmaUXBO7acHAzn9Ks6eLK/hmf/TIjCcOGuCccZzkEg8VXXwiyCaJLpYoikyxNHHh/wB4cnec/NjtV3TdEnsYpo/Nt1jnfMkUMRVAu3bhRngnqTUpSvqjSpKjyvklr8yDTmsdRnMSrfRExiWPzJm/eITjcOf85p0SWkuo3dj5WoLJboJMmY4kBzjbz7d6ksNEu7Nw5vImkihFvbnyjxGGyd3PJPSpo9Ovk1641A3EBilhESx+WdwwSQc59T6VST0uiJzhzS5ZaW033/4Yg0yC01S1M6LfRbZGjZJJ2DKVOD0NXv7Gt/8Anpc/9/2/xqPRNOu9OiuEup4ZvNmeYGOMrgsckck1q1UVpqY1ajU3yPQzH0O1kQo7XDKRggztyPzrRVQqhQMADAFOop2RlKUpbsT8KPwpaKZIn4UfhS0UAJ+FH4UtFAFPUtSttKszc3RYJuVFVRuZ2Y4CgdyTUS6jaT2Akug1pHKTHsu/3TfTBo1qyOoaZJbC2trneRmK5JCNg56gEg+hrkZPBOpSRwGa5jnVDOq2r3D7Yo5MYVZCCTjB6jvxigDqPs2mxzLbfaysvAEX2o7vyzSyQ6dCVEt6U3NsG66Iy3p16+1Y/wDwh+yx1JYjAl3M8UlrMwLGN4kUJuY8kAr+RqhP4Gu5PskjzRXMhtniu1aRogzu+9nUgHqeMccAc0rIv2ku51X2KzGf9Il4Yr/x8HqOo69aq3culWelXOpPdyyWtsheVoZ2fAHXoevtWW3hfUvtDwxzWosftct0rMWMmXiKbTxjgnOc8itGTw8R4K/sK38iKT7KsO5Vwm4AAnj6UWQe0l3Io9S0OW/tbNL2cy3VqbuL9623yuOSc4HWrN2+k2ElvHdXzxNPIIow1w3LEFgOvHANYdz4AHmTG1uwBLBPF+9GfLDgBEXH8KkH86l/4RnVZ71dQuf7PadLuGdYQWKbUiaMgsVzn5sjjtRZB7SXcuTajpNvIUla/VgobG9jwZPLHf8AvH8qnubjSrOwku7q4nhRN/yvOQzbSQdozz0rLHg+8AYfaYPmz2b/AJ+fO/lx9ar3vgq/lgnjiewlNxBNATcBsRb5TIGXA64OCOOQKLIPaS7nTRw6dNL5KXbmbaGMX2k7wPcZzToLWwulY2928wU4Yx3JbB9Dg1zdx4P1O81lrmW9iWMiZFkRmDhHi2ABcYyDznJz7Vp+FvDsuiCRp1jEpijh3RzM4YJ0OCBj9frRZB7SXc0nsrVIHmEly6oCSI5WYnHYAHk+1ZI1fR30q1v4n1CVbt2jhhTeZXZc7ht68bTn6Vu2sU1vYuiw2yS7nZUjyEOSSM8Z57++a5a28ManH4agsp47Nr62uZJoJYbmSPZvLEncFzn5sYxgiiyD2ku5dfVdISO1m3ag1rchSt0vmGJdxwAzdjnj271b1STT9Hjhku3vdksqxBo2dgrMcDcR0GSOTWRB4W1S0g0bTkktLnSrBFaSOV3VpJt2dx4OVHUAnr1rS8Radq+raUbW3+wiT7UkoMjuB5aOGHQH5jjB7UWQe0l3HSXGnJrC6WhvpbnAMnlM7LED03HPGai03UtI1W9a1tpb3dtZ42dnVZVVtrFD3APFUrvwld3HiVtVja2jaaW3lkm3N5kJjGGVOMEMOOcd+tM0XwtqejX8t5G9kZvJlTfuc/aHZ9wZxj5AOeF9aLIPaS7mgLzRpNZXTi908qzbFdixiMqjfs3dNwHOK1Z9XtrXVbXTZRMJ7oMYm8s7DgZI3dM4HSsWPw5fR6vuEtubAag2pZy3mGQoV2YxjGTnOfbFWNR0/WbvVNFu0WxxZMzzhpHG4spUhflPGDnmnYlyb3Ldp4k0+81M2ETS+Zl1jdoyElKHDhG7le9a9cppvhq9tdWs3mmgNlYS3EsBTPmOZSeGHQbcnoTnjpXV0CCiiigAooooAKKKKACiiigAooooAKKKKACiiigAooooAKKKKACiiigAooooAKKKKACiiigAooooAKKKKACiiigAooooAKKKKACiiigAooooAKKKKACiiigAooooAKKKKACiiigAooooAKKKKACiiigAooooAKKKKACiiigAooooAKKKKACiiigAooooAKKKK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10" descr="blob:https://teams.microsoft.com/f9790fa2-e88a-4eb7-afc6-1c4bab5d91ce"/>
          <p:cNvSpPr>
            <a:spLocks noChangeAspect="1" noChangeArrowheads="1"/>
          </p:cNvSpPr>
          <p:nvPr/>
        </p:nvSpPr>
        <p:spPr bwMode="auto">
          <a:xfrm>
            <a:off x="155575" y="-274638"/>
            <a:ext cx="48672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217612" y="235611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 Deux activités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78938"/>
            <a:ext cx="602064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0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Qu'est-ce que l’injection SQL ?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896304"/>
            <a:ext cx="2327543" cy="232754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76" y="2543885"/>
            <a:ext cx="6979629" cy="42868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1643" y="3949047"/>
            <a:ext cx="6979629" cy="246221"/>
          </a:xfrm>
          <a:prstGeom prst="rect">
            <a:avLst/>
          </a:prstGeom>
          <a:solidFill>
            <a:srgbClr val="FAF6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"SELECT id FROM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'Admin' AND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'' OR '1'='1'"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37360" y="5015862"/>
            <a:ext cx="8700656" cy="246221"/>
          </a:xfrm>
          <a:prstGeom prst="rect">
            <a:avLst/>
          </a:prstGeom>
          <a:solidFill>
            <a:srgbClr val="FAF6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"SELECT id FROM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'Admin' AND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'".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mysqli_real_escape_string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($_POST["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"])."'"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lèche droite 8"/>
          <p:cNvSpPr/>
          <p:nvPr/>
        </p:nvSpPr>
        <p:spPr>
          <a:xfrm rot="8062910">
            <a:off x="8259974" y="3308604"/>
            <a:ext cx="1363099" cy="285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872474" y="4996133"/>
            <a:ext cx="820381" cy="285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Ticks,mark,green,right,&lt;strong&gt;correct&lt;/strong&gt; - free image from needpix.co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" y="4708291"/>
            <a:ext cx="646455" cy="615142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1097280" y="2595343"/>
            <a:ext cx="820381" cy="285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File:Crystal button cancel.svg - Wikipedi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" y="2412556"/>
            <a:ext cx="691342" cy="6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1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Vol de session 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48" y="1898251"/>
            <a:ext cx="1767296" cy="1817537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2212264" y="2875636"/>
            <a:ext cx="1470274" cy="45776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56" y="1898251"/>
            <a:ext cx="7867574" cy="2961163"/>
          </a:xfrm>
          <a:prstGeom prst="rect">
            <a:avLst/>
          </a:prstGeom>
        </p:spPr>
      </p:pic>
      <p:sp>
        <p:nvSpPr>
          <p:cNvPr id="9" name="Forme en L 8"/>
          <p:cNvSpPr/>
          <p:nvPr/>
        </p:nvSpPr>
        <p:spPr>
          <a:xfrm rot="16200000">
            <a:off x="5610964" y="4081712"/>
            <a:ext cx="909908" cy="2465314"/>
          </a:xfrm>
          <a:prstGeom prst="corne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/>
          <p:cNvSpPr/>
          <p:nvPr/>
        </p:nvSpPr>
        <p:spPr>
          <a:xfrm rot="16200000">
            <a:off x="4230152" y="5296842"/>
            <a:ext cx="749018" cy="4572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47" y="4106707"/>
            <a:ext cx="3889594" cy="2286811"/>
          </a:xfrm>
          <a:prstGeom prst="rect">
            <a:avLst/>
          </a:prstGeom>
        </p:spPr>
      </p:pic>
      <p:pic>
        <p:nvPicPr>
          <p:cNvPr id="12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518720" y="4965741"/>
            <a:ext cx="4544490" cy="16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2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25672" y="1312971"/>
            <a:ext cx="10058400" cy="1450757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205345" y="2878667"/>
            <a:ext cx="9975273" cy="2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1205345" y="1731818"/>
            <a:ext cx="9975273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0050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112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Rétrospective</vt:lpstr>
      <vt:lpstr>  Le PPE OWASP consiste à découvrir les différentes failles de sécurité d’une base de donnée et de site Web.  </vt:lpstr>
      <vt:lpstr> Sommaire</vt:lpstr>
      <vt:lpstr>I. Présentation du contexte</vt:lpstr>
      <vt:lpstr>II. Qu'est-ce que l’injection SQL ?</vt:lpstr>
      <vt:lpstr>III. Vol de session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 OWASP</dc:title>
  <dc:creator>Quentin MAGALHAES</dc:creator>
  <cp:lastModifiedBy>MAGALHAES Quentin</cp:lastModifiedBy>
  <cp:revision>13</cp:revision>
  <dcterms:created xsi:type="dcterms:W3CDTF">2020-10-14T07:44:40Z</dcterms:created>
  <dcterms:modified xsi:type="dcterms:W3CDTF">2020-11-04T11:06:11Z</dcterms:modified>
</cp:coreProperties>
</file>