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466F-E554-467B-B112-A3293ADE080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6EE3B-37FF-4FF4-A3CC-B2661EBC8C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7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6EE3B-37FF-4FF4-A3CC-B2661EBC8C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5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16002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129D-8280-4A76-989E-DE6D5B379EA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8301-3EBB-4A5E-8C68-3F17C7450B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3" y="9144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of Production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6074132"/>
            <a:ext cx="377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Copyright@ Ashis Kumar Pradhan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is an outcome of an economic activity.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J.R.Hicks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Production as "any activity directed towards the satisfaction of other peoples wants through exchange."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74638"/>
            <a:ext cx="49530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980728"/>
            <a:ext cx="4953000" cy="56166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that assist production is termed as factor of production.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basic factors of Production, Land, Labour, Capital Entrepreneur. 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Land- All the natural resources that are available above or below the surface of the earth is defined as Land.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Labour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human factor of any kind, manual or mental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skilled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unskilled, scientific or artistic undertaken with a view of creating or adding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is a man-made resource of production used to produce further wealth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person who brings in land, labour &amp; capital in one place &amp; uses it for the production process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274638"/>
            <a:ext cx="3626296" cy="36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196752"/>
            <a:ext cx="4953000" cy="5472608"/>
          </a:xfrm>
        </p:spPr>
        <p:txBody>
          <a:bodyPr>
            <a:noAutofit/>
          </a:bodyPr>
          <a:lstStyle/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Functional relationship between input and output.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firm’s production function for a particular good (q) shows the maximum amount of the good that can be produced using alternative combinations of capital (K) and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(L) 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Q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f(K,L)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central to the </a:t>
            </a:r>
            <a:r>
              <a:rPr lang="en-IN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marginalist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focus of neoclassical economics.</a:t>
            </a:r>
          </a:p>
          <a:p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production function such as Cobb-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ouglas production function, Leontief production function, CES production function etc.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Function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5141168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time period the production function can be categorized as: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Short-run Production Function- At least one factor of production is assumed to be fixed.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Long-run Production Function- All factors of production are variable.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COBB-Douglas Production Function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514116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1900–1947, Charles Cobb and Paul Douglas formulated and tested the Cobb–Douglas production function through various statistical evidence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linear homogeneous production function of degree one.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 Output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 Labour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 Capital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 Technical Efficiency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27" y="4293096"/>
            <a:ext cx="1752526" cy="5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Marginal product of Labour is α/L times total product.</a:t>
            </a:r>
          </a:p>
          <a:p>
            <a:r>
              <a:rPr lang="en-IN" sz="2400" dirty="0"/>
              <a:t>Marginal product of </a:t>
            </a:r>
            <a:r>
              <a:rPr lang="en-IN" sz="2400" dirty="0" smtClean="0"/>
              <a:t>Capital </a:t>
            </a:r>
            <a:r>
              <a:rPr lang="en-IN" sz="2400" dirty="0"/>
              <a:t>is </a:t>
            </a:r>
            <a:r>
              <a:rPr lang="en-IN" sz="2400" dirty="0" smtClean="0"/>
              <a:t>β/K </a:t>
            </a:r>
            <a:r>
              <a:rPr lang="en-IN" sz="2400" dirty="0"/>
              <a:t>times total product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Share of Labour in CD Production function is α times the total product.</a:t>
            </a:r>
          </a:p>
          <a:p>
            <a:r>
              <a:rPr lang="en-IN" sz="2400" dirty="0"/>
              <a:t>Share of </a:t>
            </a:r>
            <a:r>
              <a:rPr lang="en-IN" sz="2400" dirty="0" smtClean="0"/>
              <a:t>Capital </a:t>
            </a:r>
            <a:r>
              <a:rPr lang="en-IN" sz="2400" dirty="0"/>
              <a:t>in CD Production function is β</a:t>
            </a:r>
            <a:r>
              <a:rPr lang="en-IN" sz="2400" dirty="0" smtClean="0"/>
              <a:t> </a:t>
            </a:r>
            <a:r>
              <a:rPr lang="en-IN" sz="2400" dirty="0"/>
              <a:t>times the total product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CD Production function satisfies the </a:t>
            </a:r>
            <a:r>
              <a:rPr lang="en-IN" sz="2400" dirty="0" err="1" smtClean="0"/>
              <a:t>Eulers</a:t>
            </a:r>
            <a:r>
              <a:rPr lang="en-IN" sz="2400" dirty="0" smtClean="0"/>
              <a:t> Theorem.</a:t>
            </a:r>
          </a:p>
          <a:p>
            <a:r>
              <a:rPr lang="en-IN" sz="2400" dirty="0" smtClean="0"/>
              <a:t>Elasticity of Labour is α, elasticity of Capital is β.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3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506916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two factors of production.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Cobb Douglas production function shows constant returns. But in actual practice such returns are not possible and some what rare. Normally firms are subject to either increasing or diminishing returns.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single producer raises output for the sake of getting constant returns. The producer aims not at constant returns but at achieving increasing returns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production function is not applicable to agriculture.</a:t>
            </a:r>
          </a:p>
        </p:txBody>
      </p:sp>
    </p:spTree>
    <p:extLst>
      <p:ext uri="{BB962C8B-B14F-4D97-AF65-F5344CB8AC3E}">
        <p14:creationId xmlns:p14="http://schemas.microsoft.com/office/powerpoint/2010/main" val="144858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Currency-Symbol-Dice-PowerPoint-Template-1319</Template>
  <TotalTime>868</TotalTime>
  <Words>439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Production</vt:lpstr>
      <vt:lpstr>Factors of Production</vt:lpstr>
      <vt:lpstr>Production Function</vt:lpstr>
      <vt:lpstr>Production Function </vt:lpstr>
      <vt:lpstr>COBB-Douglas Production Function</vt:lpstr>
      <vt:lpstr>Properties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 Kumar Pradhan</dc:creator>
  <cp:lastModifiedBy>Ashis Kumar Pradhan</cp:lastModifiedBy>
  <cp:revision>12</cp:revision>
  <dcterms:created xsi:type="dcterms:W3CDTF">2020-09-10T12:31:31Z</dcterms:created>
  <dcterms:modified xsi:type="dcterms:W3CDTF">2021-10-01T06:08:11Z</dcterms:modified>
</cp:coreProperties>
</file>