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79" r:id="rId13"/>
  </p:sldIdLst>
  <p:sldSz cx="9144000" cy="5143500" type="screen16x9"/>
  <p:notesSz cx="6858000" cy="9144000"/>
  <p:embeddedFontLst>
    <p:embeddedFont>
      <p:font typeface="Sniglet" panose="020B0604020202020204" charset="0"/>
      <p:regular r:id="rId15"/>
    </p:embeddedFont>
    <p:embeddedFont>
      <p:font typeface="Dosi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1C645-FFE9-4A5E-9AB9-B8EE8809A2FE}">
  <a:tblStyle styleId="{72E1C645-FFE9-4A5E-9AB9-B8EE8809A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13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8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8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0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73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4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589545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Equilibrium of Firm and Types of Markets</a:t>
            </a:r>
            <a:endParaRPr dirty="0"/>
          </a:p>
        </p:txBody>
      </p:sp>
      <p:sp>
        <p:nvSpPr>
          <p:cNvPr id="3" name="Google Shape;525;p12"/>
          <p:cNvSpPr txBox="1">
            <a:spLocks/>
          </p:cNvSpPr>
          <p:nvPr/>
        </p:nvSpPr>
        <p:spPr>
          <a:xfrm>
            <a:off x="2457500" y="2514596"/>
            <a:ext cx="6153000" cy="56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IN" sz="1800" dirty="0" smtClean="0"/>
              <a:t>Copyright@ Ashis Kumar Pradhan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Decrease in Quantity Demand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1228725"/>
            <a:ext cx="4867707" cy="30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Simultaneous changes in Quantity Demand and Supply</a:t>
            </a:r>
            <a:endParaRPr sz="32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8" y="1215736"/>
            <a:ext cx="5578619" cy="26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33" name="Google Shape;733;p35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dirty="0"/>
          </a:p>
        </p:txBody>
      </p:sp>
      <p:sp>
        <p:nvSpPr>
          <p:cNvPr id="734" name="Google Shape;734;p35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Meaning of Market and its Types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5" y="1460065"/>
            <a:ext cx="2997000" cy="310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Meaning of Market</a:t>
            </a:r>
            <a:endParaRPr sz="1200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Market is a system where the price is being determined because of the influence of buyers and Sellers</a:t>
            </a: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Market can be categorized as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</a:t>
            </a: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area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</a:t>
            </a:r>
            <a:r>
              <a:rPr lang="e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basis of time </a:t>
            </a: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period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I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transaction </a:t>
            </a:r>
            <a:endParaRPr lang="en-I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</a:t>
            </a:r>
            <a:r>
              <a:rPr lang="en-I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basis of </a:t>
            </a: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regulation</a:t>
            </a:r>
            <a:endParaRPr lang="en-IN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I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business </a:t>
            </a:r>
            <a:endParaRPr lang="en-I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</a:t>
            </a:r>
            <a:r>
              <a:rPr lang="en-IN" sz="12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basis of </a:t>
            </a: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Competition</a:t>
            </a: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endParaRPr lang="en-IN" sz="1200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2" name="Google Shape;532;p13"/>
          <p:cNvSpPr txBox="1"/>
          <p:nvPr/>
        </p:nvSpPr>
        <p:spPr>
          <a:xfrm>
            <a:off x="4150426" y="1449674"/>
            <a:ext cx="3127800" cy="33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Types of Market</a:t>
            </a:r>
            <a:endParaRPr sz="1200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area: (a) Local Markets (b) Regional markets (c) National markets (d) International Markets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On the basis of time period: (a) short-period market (b) Long period Market 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transaction (a) Spot Market (b) Future market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regulation (a) Regulated Market (b) Unregulated Market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business (a) Wholesale Market (b) Retail Market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 the basis of Competition (a) Perfect Competition (b) Imperfect Competition</a:t>
            </a: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Types of Market Structure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Theoretically, market structures are categorized as 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Perfect Competition</a:t>
            </a: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Imperfect Competition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a. Monopoly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b. Monopolistic Competition</a:t>
            </a:r>
          </a:p>
          <a:p>
            <a:pPr lvl="0">
              <a:spcBef>
                <a:spcPts val="600"/>
              </a:spcBef>
            </a:pPr>
            <a:r>
              <a:rPr lang="e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c. Duopoly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8588"/>
            <a:ext cx="5638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Related Concepts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Total Revenue = Price </a:t>
            </a: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</a:rPr>
              <a:t>× Quantity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Average Revenue= </a:t>
            </a:r>
            <a:r>
              <a:rPr lang="en-IN" sz="1200" dirty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Total </a:t>
            </a: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Revenue/ Quantity = Price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Marginal Revenue= </a:t>
            </a:r>
            <a:r>
              <a:rPr lang="el-GR" sz="1200" b="1" dirty="0" smtClean="0">
                <a:latin typeface="Dosis" panose="020B0604020202020204" charset="0"/>
              </a:rPr>
              <a:t>Δ</a:t>
            </a: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Total </a:t>
            </a:r>
            <a:r>
              <a:rPr lang="en-IN" sz="1200" dirty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Revenue/ </a:t>
            </a:r>
            <a:r>
              <a:rPr lang="el-GR" sz="1200" b="1" dirty="0" smtClean="0">
                <a:latin typeface="Dosis" panose="020B0604020202020204" charset="0"/>
              </a:rPr>
              <a:t>Δ</a:t>
            </a: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Quantity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IN" sz="1200" dirty="0">
              <a:solidFill>
                <a:schemeClr val="tx2">
                  <a:lumMod val="10000"/>
                </a:schemeClr>
              </a:solidFill>
              <a:latin typeface="Dosis" panose="020B0604020202020204" charset="0"/>
              <a:ea typeface="Dosis"/>
              <a:cs typeface="Dosis"/>
              <a:sym typeface="Dosis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b="1" dirty="0" smtClean="0">
                <a:solidFill>
                  <a:schemeClr val="bg2"/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Relationship between Marginal Revenue, Average Revenue and Elasticity of Demand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200" dirty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Marginal Revenue</a:t>
            </a:r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Dosis" panose="020B0604020202020204" charset="0"/>
                <a:ea typeface="Dosis"/>
                <a:cs typeface="Dosis"/>
                <a:sym typeface="Dosis"/>
              </a:rPr>
              <a:t>= Average revenue (e-1/e)</a:t>
            </a:r>
            <a:endParaRPr lang="en-IN" sz="1200" dirty="0">
              <a:solidFill>
                <a:schemeClr val="tx2">
                  <a:lumMod val="10000"/>
                </a:schemeClr>
              </a:solidFill>
              <a:latin typeface="Dosis" panose="020B0604020202020204" charset="0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Determination of Prices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9" y="1163781"/>
            <a:ext cx="4105275" cy="159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26" y="2806411"/>
            <a:ext cx="3810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Changes in demand and Supply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We will discuss about four possible changes in quantity demand and supply are: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1. Increase in Demand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2. Decrease in Demand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3. Increase in Supply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4. Decrease in Supply</a:t>
            </a: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Increase in Quantity Demand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082425"/>
            <a:ext cx="5822805" cy="26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Decrease in Quantity Demand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09" y="1217032"/>
            <a:ext cx="5706341" cy="2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4" y="225025"/>
            <a:ext cx="715955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Increase in Quantity Supply</a:t>
            </a:r>
            <a:endParaRPr sz="3600" dirty="0"/>
          </a:p>
        </p:txBody>
      </p:sp>
      <p:sp>
        <p:nvSpPr>
          <p:cNvPr id="531" name="Google Shape;531;p13"/>
          <p:cNvSpPr txBox="1"/>
          <p:nvPr/>
        </p:nvSpPr>
        <p:spPr>
          <a:xfrm>
            <a:off x="747924" y="1215736"/>
            <a:ext cx="6473757" cy="36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27" y="1215736"/>
            <a:ext cx="4698423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335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Sniglet</vt:lpstr>
      <vt:lpstr>Arial</vt:lpstr>
      <vt:lpstr>Dosis</vt:lpstr>
      <vt:lpstr>Friar template</vt:lpstr>
      <vt:lpstr>Equilibrium of Firm and Types of Markets</vt:lpstr>
      <vt:lpstr>Meaning of Market and its Types</vt:lpstr>
      <vt:lpstr>Types of Market Structure</vt:lpstr>
      <vt:lpstr>Related Concepts</vt:lpstr>
      <vt:lpstr>Determination of Prices</vt:lpstr>
      <vt:lpstr>Changes in demand and Supply</vt:lpstr>
      <vt:lpstr>Increase in Quantity Demand</vt:lpstr>
      <vt:lpstr>Decrease in Quantity Demand</vt:lpstr>
      <vt:lpstr>Increase in Quantity Supply</vt:lpstr>
      <vt:lpstr>Decrease in Quantity Demand</vt:lpstr>
      <vt:lpstr>Simultaneous changes in Quantity Demand and Supply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of Firm and Types of Markets</dc:title>
  <cp:lastModifiedBy>Ashis Kumar Pradhan</cp:lastModifiedBy>
  <cp:revision>16</cp:revision>
  <dcterms:modified xsi:type="dcterms:W3CDTF">2021-10-23T14:14:41Z</dcterms:modified>
</cp:coreProperties>
</file>