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09" autoAdjust="0"/>
    <p:restoredTop sz="94383"/>
  </p:normalViewPr>
  <p:slideViewPr>
    <p:cSldViewPr snapToGrid="0">
      <p:cViewPr varScale="1">
        <p:scale>
          <a:sx n="18" d="100"/>
          <a:sy n="18" d="100"/>
        </p:scale>
        <p:origin x="224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F89AF2-BACE-C892-56C1-0380B9DAAB72}"/>
              </a:ext>
            </a:extLst>
          </p:cNvPr>
          <p:cNvGrpSpPr/>
          <p:nvPr/>
        </p:nvGrpSpPr>
        <p:grpSpPr>
          <a:xfrm>
            <a:off x="1045777" y="1421931"/>
            <a:ext cx="2800876" cy="2482596"/>
            <a:chOff x="216408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CDADF1-35AF-D2E5-63C2-4E262529877F}"/>
                </a:ext>
              </a:extLst>
            </p:cNvPr>
            <p:cNvSpPr/>
            <p:nvPr/>
          </p:nvSpPr>
          <p:spPr>
            <a:xfrm>
              <a:off x="1289304" y="1124712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513781-8BC5-C6FD-62E5-8069B70B5EB5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63F7DA-E1D5-1AB3-65A9-1726D8008EE6}"/>
                </a:ext>
              </a:extLst>
            </p:cNvPr>
            <p:cNvSpPr txBox="1"/>
            <p:nvPr/>
          </p:nvSpPr>
          <p:spPr>
            <a:xfrm>
              <a:off x="356616" y="234172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5916DE-9125-6276-85AE-F848E84212D4}"/>
              </a:ext>
            </a:extLst>
          </p:cNvPr>
          <p:cNvGrpSpPr/>
          <p:nvPr/>
        </p:nvGrpSpPr>
        <p:grpSpPr>
          <a:xfrm>
            <a:off x="6335193" y="994623"/>
            <a:ext cx="4020312" cy="3672860"/>
            <a:chOff x="311987" y="2947652"/>
            <a:chExt cx="4020312" cy="36728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A857B5-9A39-792E-94D9-B1DA1D596FB3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D27BE-4F1A-AD78-7F97-F0A25D9E9F8A}"/>
                </a:ext>
              </a:extLst>
            </p:cNvPr>
            <p:cNvSpPr txBox="1"/>
            <p:nvPr/>
          </p:nvSpPr>
          <p:spPr>
            <a:xfrm>
              <a:off x="449179" y="3118629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26F761-DFEE-3A05-928D-DF716196B605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85193C-A976-69C8-B7DD-D16EC6908F61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64095-04FD-841B-2518-16B75E86B365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/>
          <p:nvPr/>
        </p:nvCxnSpPr>
        <p:spPr>
          <a:xfrm>
            <a:off x="3846653" y="2331720"/>
            <a:ext cx="248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24AA2-CFEF-3293-DF5F-8E3547800C13}"/>
              </a:ext>
            </a:extLst>
          </p:cNvPr>
          <p:cNvSpPr txBox="1"/>
          <p:nvPr/>
        </p:nvSpPr>
        <p:spPr>
          <a:xfrm>
            <a:off x="4014835" y="1877210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get_customer_orders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Get_order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Manage_order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3942232" y="133530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create_order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EE59-A974-B565-5BB2-E4219473B104}"/>
              </a:ext>
            </a:extLst>
          </p:cNvPr>
          <p:cNvSpPr txBox="1"/>
          <p:nvPr/>
        </p:nvSpPr>
        <p:spPr>
          <a:xfrm>
            <a:off x="3949521" y="1610638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get_order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D6BB71D-C3AC-26E1-7B77-837B193939DF}"/>
              </a:ext>
            </a:extLst>
          </p:cNvPr>
          <p:cNvGrpSpPr/>
          <p:nvPr/>
        </p:nvGrpSpPr>
        <p:grpSpPr>
          <a:xfrm>
            <a:off x="1120240" y="132106"/>
            <a:ext cx="2800876" cy="2482596"/>
            <a:chOff x="216408" y="59436"/>
            <a:chExt cx="4108704" cy="3753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05AA66-E188-6D1E-9CFF-03EDD59668C7}"/>
                </a:ext>
              </a:extLst>
            </p:cNvPr>
            <p:cNvSpPr/>
            <p:nvPr/>
          </p:nvSpPr>
          <p:spPr>
            <a:xfrm>
              <a:off x="1289304" y="1124712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3F03C-AC19-AC1C-3CE7-E6B3010F34D6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39407-2813-CAE1-6BAA-A1A5708C250E}"/>
                </a:ext>
              </a:extLst>
            </p:cNvPr>
            <p:cNvSpPr txBox="1"/>
            <p:nvPr/>
          </p:nvSpPr>
          <p:spPr>
            <a:xfrm>
              <a:off x="356616" y="234172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7016496" y="59436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1486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Warehousing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Supplier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Supplier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698836" y="2950351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6925678" y="3003370"/>
            <a:ext cx="4020312" cy="3672860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49179" y="311862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Shipping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D2865-613C-009B-EF62-AF89F75C038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BB344-EBEE-C4E6-E49D-9B33074514AD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Shipment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DBD19F-D7B7-F130-FD4C-20B6D2C33F1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21116" y="137340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312F918-B96B-1479-69C7-A37C8EE784E1}"/>
              </a:ext>
            </a:extLst>
          </p:cNvPr>
          <p:cNvGrpSpPr/>
          <p:nvPr/>
        </p:nvGrpSpPr>
        <p:grpSpPr>
          <a:xfrm>
            <a:off x="358791" y="682639"/>
            <a:ext cx="4020312" cy="3672860"/>
            <a:chOff x="311987" y="2947652"/>
            <a:chExt cx="4020312" cy="3672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389346-878E-4C23-5570-3B504035AB1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EBAC59-46A2-3932-F744-4DF74B714143}"/>
                </a:ext>
              </a:extLst>
            </p:cNvPr>
            <p:cNvSpPr txBox="1"/>
            <p:nvPr/>
          </p:nvSpPr>
          <p:spPr>
            <a:xfrm>
              <a:off x="449179" y="3118629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DD74C-9EAF-613E-1D8C-68230765F797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F62E9B-AA3E-B463-13D7-EA9DAF2F47FA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456A55-1085-D7F4-F602-1296ECF022C0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B03CAE-D730-288E-0107-2B68D1AB67A6}"/>
              </a:ext>
            </a:extLst>
          </p:cNvPr>
          <p:cNvGrpSpPr/>
          <p:nvPr/>
        </p:nvGrpSpPr>
        <p:grpSpPr>
          <a:xfrm>
            <a:off x="7355446" y="1255521"/>
            <a:ext cx="4020312" cy="3672860"/>
            <a:chOff x="311987" y="2947652"/>
            <a:chExt cx="4020312" cy="36728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EDA9BA-7048-62DD-E485-1B03B11E8C40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87091A-1762-A717-E532-712C8541DCB9}"/>
                </a:ext>
              </a:extLst>
            </p:cNvPr>
            <p:cNvSpPr txBox="1"/>
            <p:nvPr/>
          </p:nvSpPr>
          <p:spPr>
            <a:xfrm>
              <a:off x="449179" y="311862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Shipping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811566-E1D4-A798-A05D-DFFC21EF4DC5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FB50E4-6EE4-1319-E025-2521177F4906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E099-05B1-B099-86A4-37E82A33C320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Shipment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stCxn id="5" idx="3"/>
          </p:cNvCxnSpPr>
          <p:nvPr/>
        </p:nvCxnSpPr>
        <p:spPr>
          <a:xfrm>
            <a:off x="4379103" y="2519069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6E38-0875-5B5D-D2D8-22F10DAF24E8}"/>
              </a:ext>
            </a:extLst>
          </p:cNvPr>
          <p:cNvSpPr txBox="1"/>
          <p:nvPr/>
        </p:nvSpPr>
        <p:spPr>
          <a:xfrm>
            <a:off x="4445400" y="159847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create_shipment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4445400" y="188305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calculate_shipping_cost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track order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71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Golbus, Peter B.</dc:creator>
  <cp:lastModifiedBy>jenny71yang@gmail.com</cp:lastModifiedBy>
  <cp:revision>4</cp:revision>
  <dcterms:created xsi:type="dcterms:W3CDTF">2024-09-25T23:53:12Z</dcterms:created>
  <dcterms:modified xsi:type="dcterms:W3CDTF">2024-10-08T10:04:39Z</dcterms:modified>
</cp:coreProperties>
</file>