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57" r:id="rId3"/>
    <p:sldId id="259" r:id="rId4"/>
    <p:sldId id="260" r:id="rId5"/>
    <p:sldId id="264" r:id="rId6"/>
    <p:sldId id="265" r:id="rId7"/>
    <p:sldId id="258" r:id="rId8"/>
    <p:sldId id="262" r:id="rId9"/>
    <p:sldId id="263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D062BFD-1BC5-41C7-8098-E9938C2B387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8BF1EC8-B71A-46D4-970C-BEC55C4B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1336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ĐỒ ÁN VỀ ƯỚC MƠ CỦA BẢN THÂN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Các</a:t>
            </a:r>
            <a:r>
              <a:rPr lang="en-US" sz="4400" u="sng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thành</a:t>
            </a:r>
            <a:r>
              <a:rPr lang="en-US" sz="4400" u="sng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viên</a:t>
            </a:r>
            <a:r>
              <a:rPr lang="en-US" sz="4400" u="sng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của</a:t>
            </a:r>
            <a:r>
              <a:rPr lang="en-US" sz="4400" u="sng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nhóm</a:t>
            </a:r>
            <a:r>
              <a:rPr lang="en-US" sz="4400" u="sng" dirty="0" smtClean="0">
                <a:solidFill>
                  <a:srgbClr val="FF0000"/>
                </a:solidFill>
              </a:rPr>
              <a:t> 3:</a:t>
            </a:r>
          </a:p>
          <a:p>
            <a:pPr algn="l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Đặng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Tấn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Sang </a:t>
            </a:r>
          </a:p>
          <a:p>
            <a:pPr algn="l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Trương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Hoàn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Hảo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Phan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Lương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Tài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Lê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Xuân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Công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Phạm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Hải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Dương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http://hstatic.net/418/1000070418/10/2016/4-23/animation_gif_insect_anh_dong__104_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276600"/>
            <a:ext cx="4191000" cy="31242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BẢN ĐÁNH GIÁ THÀNH VIÊN TRONG NHÓM 3: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685799"/>
          <a:ext cx="9144000" cy="601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79"/>
                <a:gridCol w="2768366"/>
                <a:gridCol w="1174458"/>
                <a:gridCol w="4194497"/>
              </a:tblGrid>
              <a:tr h="965199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HỌ</a:t>
                      </a:r>
                      <a:r>
                        <a:rPr lang="en-US" baseline="0" dirty="0" smtClean="0"/>
                        <a:t> VÀ 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GHI CHÚ/NHẬN</a:t>
                      </a:r>
                      <a:r>
                        <a:rPr lang="en-US" baseline="0" dirty="0" smtClean="0"/>
                        <a:t> XÉT , ĐÁNH GIÁ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trưởng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gắn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cảm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xúc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đắn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họp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Tấn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nhiệt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cực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Phạm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Hải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cực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Nhiệt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Lương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cực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Luôn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2895600"/>
          </a:xfrm>
        </p:spPr>
        <p:txBody>
          <a:bodyPr>
            <a:prstTxWarp prst="textDeflateBottom">
              <a:avLst/>
            </a:prstTxWarp>
          </a:bodyPr>
          <a:lstStyle/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6" descr="5398848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00"/>
            <a:ext cx="9144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334000" cy="685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Nội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dung:</a:t>
            </a:r>
          </a:p>
          <a:p>
            <a:pPr marL="857250" indent="-857250">
              <a:buFont typeface="+mj-lt"/>
              <a:buAutoNum type="romanU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qua</a:t>
            </a:r>
          </a:p>
          <a:p>
            <a:pPr marL="857250" indent="-857250">
              <a:buFont typeface="+mj-lt"/>
              <a:buAutoNum type="romanU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indent="-857250">
              <a:buFont typeface="+mj-lt"/>
              <a:buAutoNum type="romanU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indent="-857250">
              <a:buFont typeface="+mj-lt"/>
              <a:buAutoNum type="romanU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indent="-857250">
              <a:buFont typeface="+mj-lt"/>
              <a:buAutoNum type="romanU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1266" name="Picture 2" descr="Kết quả hình ảnh cho te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0"/>
            <a:ext cx="28194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53400" cy="6858000"/>
          </a:xfrm>
        </p:spPr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KẾ HOẠCH CỦA NHÓM TRONG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TuẦN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QUA: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Tuần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1:</a:t>
            </a:r>
          </a:p>
          <a:p>
            <a:pPr lvl="0"/>
            <a:r>
              <a:rPr lang="en-US" sz="3600" dirty="0" err="1"/>
              <a:t>Họp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lần</a:t>
            </a:r>
            <a:r>
              <a:rPr lang="en-US" sz="3600" dirty="0"/>
              <a:t> 1: ( </a:t>
            </a:r>
            <a:r>
              <a:rPr lang="en-US" sz="3600" dirty="0" err="1"/>
              <a:t>ngày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)</a:t>
            </a:r>
          </a:p>
          <a:p>
            <a:pPr lvl="0"/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quen</a:t>
            </a:r>
            <a:r>
              <a:rPr lang="en-US" sz="3600" dirty="0"/>
              <a:t> </a:t>
            </a:r>
            <a:r>
              <a:rPr lang="en-US" sz="3600" dirty="0" err="1"/>
              <a:t>giữa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(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</a:t>
            </a:r>
            <a:r>
              <a:rPr lang="en-US" sz="3600" dirty="0" err="1"/>
              <a:t>thân</a:t>
            </a:r>
            <a:r>
              <a:rPr lang="en-US" sz="3600" dirty="0"/>
              <a:t> , </a:t>
            </a:r>
            <a:r>
              <a:rPr lang="en-US" sz="3600" dirty="0" err="1"/>
              <a:t>đời</a:t>
            </a:r>
            <a:r>
              <a:rPr lang="en-US" sz="3600" dirty="0"/>
              <a:t> </a:t>
            </a:r>
            <a:r>
              <a:rPr lang="en-US" sz="3600" dirty="0" err="1"/>
              <a:t>sống</a:t>
            </a:r>
            <a:r>
              <a:rPr lang="en-US" sz="3600" dirty="0"/>
              <a:t>, </a:t>
            </a:r>
            <a:r>
              <a:rPr lang="en-US" sz="3600" dirty="0" err="1"/>
              <a:t>khó</a:t>
            </a:r>
            <a:r>
              <a:rPr lang="en-US" sz="3600" dirty="0"/>
              <a:t> </a:t>
            </a:r>
            <a:r>
              <a:rPr lang="en-US" sz="3600" dirty="0" err="1"/>
              <a:t>khăn</a:t>
            </a:r>
            <a:r>
              <a:rPr lang="en-US" sz="3600" dirty="0"/>
              <a:t>.... )</a:t>
            </a:r>
          </a:p>
          <a:p>
            <a:pPr lvl="0"/>
            <a:r>
              <a:rPr lang="en-US" sz="3600" dirty="0" err="1"/>
              <a:t>Cả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hiểu</a:t>
            </a:r>
            <a:r>
              <a:rPr lang="en-US" sz="3600" dirty="0"/>
              <a:t> 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ước</a:t>
            </a:r>
            <a:r>
              <a:rPr lang="en-US" sz="3600" dirty="0"/>
              <a:t> </a:t>
            </a:r>
            <a:r>
              <a:rPr lang="en-US" sz="3600" dirty="0" err="1"/>
              <a:t>mơ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endParaRPr lang="en-US" sz="3600" dirty="0"/>
          </a:p>
          <a:p>
            <a:pPr lvl="0"/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đúng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nhiệm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53400" cy="6858000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36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Tuần</a:t>
            </a: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2: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US" sz="3600" dirty="0" err="1"/>
              <a:t>Họp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lần</a:t>
            </a:r>
            <a:r>
              <a:rPr lang="en-US" sz="3600" dirty="0"/>
              <a:t> 2 :</a:t>
            </a:r>
            <a:endParaRPr lang="en-US" sz="4000" dirty="0"/>
          </a:p>
          <a:p>
            <a:pPr lvl="0"/>
            <a:r>
              <a:rPr lang="en-US" sz="3600" dirty="0" err="1"/>
              <a:t>Nêu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ý </a:t>
            </a:r>
            <a:r>
              <a:rPr lang="en-US" sz="3600" dirty="0" err="1"/>
              <a:t>tưởng</a:t>
            </a:r>
            <a:r>
              <a:rPr lang="en-US" sz="3600" dirty="0"/>
              <a:t> </a:t>
            </a:r>
            <a:r>
              <a:rPr lang="en-US" sz="3600" dirty="0" err="1"/>
              <a:t>cá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endParaRPr lang="en-US" sz="4000" dirty="0"/>
          </a:p>
          <a:p>
            <a:pPr lvl="0"/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nhất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đưa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ý </a:t>
            </a: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hợp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nhất</a:t>
            </a:r>
            <a:endParaRPr lang="en-US" sz="4000" dirty="0"/>
          </a:p>
          <a:p>
            <a:pPr lvl="0"/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trưởng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chia</a:t>
            </a:r>
            <a:r>
              <a:rPr lang="en-US" sz="3600" dirty="0"/>
              <a:t> </a:t>
            </a:r>
            <a:r>
              <a:rPr lang="en-US" sz="3600" dirty="0" err="1"/>
              <a:t>nhiệm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r>
              <a:rPr lang="en-US" sz="3600" dirty="0"/>
              <a:t>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khả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endParaRPr lang="en-US" sz="4000" dirty="0"/>
          </a:p>
          <a:p>
            <a:pPr lvl="0"/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ảnh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mềm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video </a:t>
            </a:r>
            <a:endParaRPr lang="en-US" sz="4000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53400" cy="6858000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36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Tuần</a:t>
            </a: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3:</a:t>
            </a:r>
          </a:p>
          <a:p>
            <a:pPr lvl="0"/>
            <a:r>
              <a:rPr lang="en-US" sz="3200" dirty="0" err="1"/>
              <a:t>Họp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3:</a:t>
            </a:r>
          </a:p>
          <a:p>
            <a:pPr lvl="0"/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hiểu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video</a:t>
            </a:r>
          </a:p>
          <a:p>
            <a:pPr lvl="0"/>
            <a:r>
              <a:rPr lang="en-US" sz="3200" dirty="0" err="1"/>
              <a:t>Nêu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khó</a:t>
            </a:r>
            <a:r>
              <a:rPr lang="en-US" sz="3200" dirty="0"/>
              <a:t> </a:t>
            </a:r>
            <a:r>
              <a:rPr lang="en-US" sz="3200" dirty="0" err="1"/>
              <a:t>khăn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,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trơ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endParaRPr lang="en-US" sz="3200" dirty="0"/>
          </a:p>
          <a:p>
            <a:pPr lvl="0"/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ý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endParaRPr lang="en-US" sz="3200" dirty="0"/>
          </a:p>
          <a:p>
            <a:pPr lvl="0"/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trưởng</a:t>
            </a:r>
            <a:r>
              <a:rPr lang="en-US" sz="3200" dirty="0"/>
              <a:t> </a:t>
            </a:r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khuyên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53400" cy="68580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Tuần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4:</a:t>
            </a:r>
          </a:p>
          <a:p>
            <a:pPr lvl="0">
              <a:buFont typeface="Wingdings" pitchFamily="2" charset="2"/>
              <a:buChar char="v"/>
            </a:pPr>
            <a:r>
              <a:rPr lang="en-US" sz="3200" dirty="0" err="1"/>
              <a:t>H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ọp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nhóm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lần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thứ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4:</a:t>
            </a:r>
          </a:p>
          <a:p>
            <a:pPr lvl="0"/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Đưa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ra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những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ảnh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, ý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tưởng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hợp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lý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nhất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Làm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video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về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ước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mơ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mình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được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</a:rPr>
              <a:t>hoàn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</a:rPr>
              <a:t>thiện</a:t>
            </a:r>
            <a:endParaRPr lang="en-US" sz="32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>
              <a:buFont typeface="Wingdings" pitchFamily="2" charset="2"/>
              <a:buChar char="Ø"/>
            </a:pPr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Tuần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ý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sửa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 smtClean="0"/>
              <a:t>hoàn</a:t>
            </a:r>
            <a:r>
              <a:rPr lang="en-US" sz="3200" dirty="0" smtClean="0"/>
              <a:t> </a:t>
            </a:r>
            <a:r>
              <a:rPr lang="en-US" sz="3200" dirty="0" err="1"/>
              <a:t>thiện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/>
              <a:t>án</a:t>
            </a:r>
            <a:endParaRPr lang="en-US" sz="3200" dirty="0"/>
          </a:p>
          <a:p>
            <a:pPr lvl="0"/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cáo</a:t>
            </a:r>
            <a:r>
              <a:rPr lang="en-US" sz="3200" dirty="0"/>
              <a:t> word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powerpoint</a:t>
            </a:r>
            <a:r>
              <a:rPr lang="en-US" sz="3200" dirty="0"/>
              <a:t> .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PHÂN CÔNG NHIỆM VỤ CHO TỪNG THÀNH VIÊN: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90600"/>
          <a:ext cx="853440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43200"/>
                <a:gridCol w="3429000"/>
                <a:gridCol w="1676400"/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VÀ TÊN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VỤ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GIAN HOÀN THÀNH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Lê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kịch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sắp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xếp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ước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thân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Tuần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Phạm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Hải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Dương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hiểu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mềm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video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ước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thân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Tuần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Đặng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Tấn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Sang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Tuần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Phan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Lương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Word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Powpoin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Tuần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Trương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Hoàn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Hảo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xét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Tuần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53400" cy="6858000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NHỮNG HOẠT ĐỘNG CỦA TỪNG THÀNH VIÊN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Kết quả hình ảnh cho hình ảnh họp nhó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67200"/>
            <a:ext cx="8153400" cy="2590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8229600" cy="68580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NHỮNG KHÓ KHĂN KHI LÀM ĐỒ ÁN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lần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video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gặp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tòi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video.</a:t>
            </a:r>
          </a:p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Phải đổi 3-4 phần mềm do chưa phù hợp với tính chất của đồ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4098" name="Picture 2" descr="Hình ảnh có liên q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05400"/>
            <a:ext cx="80772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144</TotalTime>
  <Words>772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ĐỒ ÁN VỀ ƯỚC MƠ CỦA BẢN THÂN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16</cp:revision>
  <dcterms:created xsi:type="dcterms:W3CDTF">2017-12-02T02:31:40Z</dcterms:created>
  <dcterms:modified xsi:type="dcterms:W3CDTF">2017-12-13T02:15:29Z</dcterms:modified>
</cp:coreProperties>
</file>