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12_168D199F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comments/modernComment_11D_759E1BBE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4"/>
  </p:sldMasterIdLst>
  <p:notesMasterIdLst>
    <p:notesMasterId r:id="rId29"/>
  </p:notesMasterIdLst>
  <p:sldIdLst>
    <p:sldId id="274" r:id="rId5"/>
    <p:sldId id="276" r:id="rId6"/>
    <p:sldId id="277" r:id="rId7"/>
    <p:sldId id="283" r:id="rId8"/>
    <p:sldId id="278" r:id="rId9"/>
    <p:sldId id="279" r:id="rId10"/>
    <p:sldId id="280" r:id="rId11"/>
    <p:sldId id="308" r:id="rId12"/>
    <p:sldId id="282" r:id="rId13"/>
    <p:sldId id="296" r:id="rId14"/>
    <p:sldId id="307" r:id="rId15"/>
    <p:sldId id="284" r:id="rId16"/>
    <p:sldId id="304" r:id="rId17"/>
    <p:sldId id="285" r:id="rId18"/>
    <p:sldId id="290" r:id="rId19"/>
    <p:sldId id="293" r:id="rId20"/>
    <p:sldId id="295" r:id="rId21"/>
    <p:sldId id="288" r:id="rId22"/>
    <p:sldId id="309" r:id="rId23"/>
    <p:sldId id="302" r:id="rId24"/>
    <p:sldId id="303" r:id="rId25"/>
    <p:sldId id="289" r:id="rId26"/>
    <p:sldId id="294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DABD336-A966-7114-E1E2-C54C4408A1D4}" name="Jade Gosar" initials="JG" userId="S::u1437978@umail.utah.edu::9d58b7bd-7f6c-4b6f-83a4-441059a5e0da" providerId="AD"/>
  <p188:author id="{FA21B08C-9144-1D1D-212B-CB51DEEE4787}" name="SYED ETHAN GEORGE ASLAMI" initials="SEGA" userId="S::u1115106@umail.utah.edu::3a82f653-970f-4578-9b14-5956c102668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8CA"/>
    <a:srgbClr val="266565"/>
    <a:srgbClr val="3333FF"/>
    <a:srgbClr val="002E5D"/>
    <a:srgbClr val="009CDE"/>
    <a:srgbClr val="1D1D1D"/>
    <a:srgbClr val="E2E6E6"/>
    <a:srgbClr val="890000"/>
    <a:srgbClr val="000000"/>
    <a:srgbClr val="B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06C3D-3BC4-412B-8969-BF6DBB08EEA0}" v="13" dt="2024-12-11T06:50:31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ETHAN GEORGE ASLAMI" userId="S::u1115106@umail.utah.edu::3a82f653-970f-4578-9b14-5956c1026684" providerId="AD" clId="Web-{518C8265-6BFE-4920-9E44-832D57355A62}"/>
    <pc:docChg chg="addSld modSld sldOrd">
      <pc:chgData name="SYED ETHAN GEORGE ASLAMI" userId="S::u1115106@umail.utah.edu::3a82f653-970f-4578-9b14-5956c1026684" providerId="AD" clId="Web-{518C8265-6BFE-4920-9E44-832D57355A62}" dt="2024-04-08T21:51:49.893" v="862"/>
      <pc:docMkLst>
        <pc:docMk/>
      </pc:docMkLst>
      <pc:sldChg chg="modSp">
        <pc:chgData name="SYED ETHAN GEORGE ASLAMI" userId="S::u1115106@umail.utah.edu::3a82f653-970f-4578-9b14-5956c1026684" providerId="AD" clId="Web-{518C8265-6BFE-4920-9E44-832D57355A62}" dt="2024-04-08T21:26:16.298" v="140" actId="20577"/>
        <pc:sldMkLst>
          <pc:docMk/>
          <pc:sldMk cId="2072114367" sldId="276"/>
        </pc:sldMkLst>
        <pc:spChg chg="mod">
          <ac:chgData name="SYED ETHAN GEORGE ASLAMI" userId="S::u1115106@umail.utah.edu::3a82f653-970f-4578-9b14-5956c1026684" providerId="AD" clId="Web-{518C8265-6BFE-4920-9E44-832D57355A62}" dt="2024-04-08T21:26:16.298" v="140" actId="20577"/>
          <ac:spMkLst>
            <pc:docMk/>
            <pc:sldMk cId="2072114367" sldId="276"/>
            <ac:spMk id="10" creationId="{C4FA887E-872D-7791-6544-1578325F6042}"/>
          </ac:spMkLst>
        </pc:spChg>
      </pc:sldChg>
      <pc:sldChg chg="modSp">
        <pc:chgData name="SYED ETHAN GEORGE ASLAMI" userId="S::u1115106@umail.utah.edu::3a82f653-970f-4578-9b14-5956c1026684" providerId="AD" clId="Web-{518C8265-6BFE-4920-9E44-832D57355A62}" dt="2024-04-08T21:26:54.393" v="177" actId="20577"/>
        <pc:sldMkLst>
          <pc:docMk/>
          <pc:sldMk cId="4073804326" sldId="277"/>
        </pc:sldMkLst>
        <pc:spChg chg="mod">
          <ac:chgData name="SYED ETHAN GEORGE ASLAMI" userId="S::u1115106@umail.utah.edu::3a82f653-970f-4578-9b14-5956c1026684" providerId="AD" clId="Web-{518C8265-6BFE-4920-9E44-832D57355A62}" dt="2024-04-08T21:26:54.393" v="177" actId="20577"/>
          <ac:spMkLst>
            <pc:docMk/>
            <pc:sldMk cId="4073804326" sldId="277"/>
            <ac:spMk id="12" creationId="{EEC1B57E-65DE-816C-E830-805885FF9D1B}"/>
          </ac:spMkLst>
        </pc:spChg>
      </pc:sldChg>
      <pc:sldChg chg="modSp">
        <pc:chgData name="SYED ETHAN GEORGE ASLAMI" userId="S::u1115106@umail.utah.edu::3a82f653-970f-4578-9b14-5956c1026684" providerId="AD" clId="Web-{518C8265-6BFE-4920-9E44-832D57355A62}" dt="2024-04-08T21:32:22.466" v="560" actId="20577"/>
        <pc:sldMkLst>
          <pc:docMk/>
          <pc:sldMk cId="2349496530" sldId="283"/>
        </pc:sldMkLst>
        <pc:spChg chg="mod">
          <ac:chgData name="SYED ETHAN GEORGE ASLAMI" userId="S::u1115106@umail.utah.edu::3a82f653-970f-4578-9b14-5956c1026684" providerId="AD" clId="Web-{518C8265-6BFE-4920-9E44-832D57355A62}" dt="2024-04-08T21:32:22.466" v="560" actId="20577"/>
          <ac:spMkLst>
            <pc:docMk/>
            <pc:sldMk cId="2349496530" sldId="283"/>
            <ac:spMk id="11" creationId="{6D70EB2C-283C-364A-5E2F-EBD5C6134ACA}"/>
          </ac:spMkLst>
        </pc:spChg>
      </pc:sldChg>
      <pc:sldChg chg="modCm">
        <pc:chgData name="SYED ETHAN GEORGE ASLAMI" userId="S::u1115106@umail.utah.edu::3a82f653-970f-4578-9b14-5956c1026684" providerId="AD" clId="Web-{518C8265-6BFE-4920-9E44-832D57355A62}" dt="2024-04-08T21:37:52.460" v="563"/>
        <pc:sldMkLst>
          <pc:docMk/>
          <pc:sldMk cId="30319110" sldId="28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SYED ETHAN GEORGE ASLAMI" userId="S::u1115106@umail.utah.edu::3a82f653-970f-4578-9b14-5956c1026684" providerId="AD" clId="Web-{518C8265-6BFE-4920-9E44-832D57355A62}" dt="2024-04-08T21:37:52.460" v="563"/>
              <pc2:cmMkLst xmlns:pc2="http://schemas.microsoft.com/office/powerpoint/2019/9/main/command">
                <pc:docMk/>
                <pc:sldMk cId="30319110" sldId="286"/>
                <pc2:cmMk id="{EB629227-8F63-431E-90F8-41F87E5F84E5}"/>
              </pc2:cmMkLst>
              <pc226:cmRplyChg chg="add">
                <pc226:chgData name="SYED ETHAN GEORGE ASLAMI" userId="S::u1115106@umail.utah.edu::3a82f653-970f-4578-9b14-5956c1026684" providerId="AD" clId="Web-{518C8265-6BFE-4920-9E44-832D57355A62}" dt="2024-04-08T21:37:52.460" v="563"/>
                <pc2:cmRplyMkLst xmlns:pc2="http://schemas.microsoft.com/office/powerpoint/2019/9/main/command">
                  <pc:docMk/>
                  <pc:sldMk cId="30319110" sldId="286"/>
                  <pc2:cmMk id="{EB629227-8F63-431E-90F8-41F87E5F84E5}"/>
                  <pc2:cmRplyMk id="{E749A6E8-14A8-4517-9D32-C273BC2328E9}"/>
                </pc2:cmRplyMkLst>
              </pc226:cmRplyChg>
            </pc226:cmChg>
          </p:ext>
        </pc:extLst>
      </pc:sldChg>
      <pc:sldChg chg="addCm">
        <pc:chgData name="SYED ETHAN GEORGE ASLAMI" userId="S::u1115106@umail.utah.edu::3a82f653-970f-4578-9b14-5956c1026684" providerId="AD" clId="Web-{518C8265-6BFE-4920-9E44-832D57355A62}" dt="2024-04-08T21:40:30.340" v="564"/>
        <pc:sldMkLst>
          <pc:docMk/>
          <pc:sldMk cId="3838364303" sldId="29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YED ETHAN GEORGE ASLAMI" userId="S::u1115106@umail.utah.edu::3a82f653-970f-4578-9b14-5956c1026684" providerId="AD" clId="Web-{518C8265-6BFE-4920-9E44-832D57355A62}" dt="2024-04-08T21:40:30.340" v="564"/>
              <pc2:cmMkLst xmlns:pc2="http://schemas.microsoft.com/office/powerpoint/2019/9/main/command">
                <pc:docMk/>
                <pc:sldMk cId="3838364303" sldId="291"/>
                <pc2:cmMk id="{7AEADAE0-ECFD-4FCF-850F-AFDAB578DCF3}"/>
              </pc2:cmMkLst>
            </pc226:cmChg>
          </p:ext>
        </pc:extLst>
      </pc:sldChg>
      <pc:sldChg chg="modCm">
        <pc:chgData name="SYED ETHAN GEORGE ASLAMI" userId="S::u1115106@umail.utah.edu::3a82f653-970f-4578-9b14-5956c1026684" providerId="AD" clId="Web-{518C8265-6BFE-4920-9E44-832D57355A62}" dt="2024-04-08T21:34:48.439" v="562"/>
        <pc:sldMkLst>
          <pc:docMk/>
          <pc:sldMk cId="1034462695" sldId="29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SYED ETHAN GEORGE ASLAMI" userId="S::u1115106@umail.utah.edu::3a82f653-970f-4578-9b14-5956c1026684" providerId="AD" clId="Web-{518C8265-6BFE-4920-9E44-832D57355A62}" dt="2024-04-08T21:34:48.439" v="562"/>
              <pc2:cmMkLst xmlns:pc2="http://schemas.microsoft.com/office/powerpoint/2019/9/main/command">
                <pc:docMk/>
                <pc:sldMk cId="1034462695" sldId="296"/>
                <pc2:cmMk id="{FFC409A0-B95E-46CC-AC7D-3889290B6BCF}"/>
              </pc2:cmMkLst>
            </pc226:cmChg>
          </p:ext>
        </pc:extLst>
      </pc:sldChg>
      <pc:sldChg chg="addSp delSp modSp add ord replId addCm">
        <pc:chgData name="SYED ETHAN GEORGE ASLAMI" userId="S::u1115106@umail.utah.edu::3a82f653-970f-4578-9b14-5956c1026684" providerId="AD" clId="Web-{518C8265-6BFE-4920-9E44-832D57355A62}" dt="2024-04-08T21:51:49.893" v="862"/>
        <pc:sldMkLst>
          <pc:docMk/>
          <pc:sldMk cId="1274424256" sldId="301"/>
        </pc:sldMkLst>
        <pc:spChg chg="mod">
          <ac:chgData name="SYED ETHAN GEORGE ASLAMI" userId="S::u1115106@umail.utah.edu::3a82f653-970f-4578-9b14-5956c1026684" providerId="AD" clId="Web-{518C8265-6BFE-4920-9E44-832D57355A62}" dt="2024-04-08T21:44:46.317" v="586" actId="20577"/>
          <ac:spMkLst>
            <pc:docMk/>
            <pc:sldMk cId="1274424256" sldId="301"/>
            <ac:spMk id="2" creationId="{290C0719-8406-DF4D-18C4-EF7EF46D4623}"/>
          </ac:spMkLst>
        </pc:spChg>
        <pc:spChg chg="mod">
          <ac:chgData name="SYED ETHAN GEORGE ASLAMI" userId="S::u1115106@umail.utah.edu::3a82f653-970f-4578-9b14-5956c1026684" providerId="AD" clId="Web-{518C8265-6BFE-4920-9E44-832D57355A62}" dt="2024-04-08T21:47:29.135" v="842" actId="20577"/>
          <ac:spMkLst>
            <pc:docMk/>
            <pc:sldMk cId="1274424256" sldId="301"/>
            <ac:spMk id="3" creationId="{A7973268-8152-F103-3599-92D53DAED5DA}"/>
          </ac:spMkLst>
        </pc:spChg>
        <pc:spChg chg="add mod ord">
          <ac:chgData name="SYED ETHAN GEORGE ASLAMI" userId="S::u1115106@umail.utah.edu::3a82f653-970f-4578-9b14-5956c1026684" providerId="AD" clId="Web-{518C8265-6BFE-4920-9E44-832D57355A62}" dt="2024-04-08T21:49:28.123" v="852"/>
          <ac:spMkLst>
            <pc:docMk/>
            <pc:sldMk cId="1274424256" sldId="301"/>
            <ac:spMk id="6" creationId="{1D61835E-6BF2-8946-AF05-1F71DC2108E7}"/>
          </ac:spMkLst>
        </pc:spChg>
        <pc:picChg chg="add del mod">
          <ac:chgData name="SYED ETHAN GEORGE ASLAMI" userId="S::u1115106@umail.utah.edu::3a82f653-970f-4578-9b14-5956c1026684" providerId="AD" clId="Web-{518C8265-6BFE-4920-9E44-832D57355A62}" dt="2024-04-08T21:48:19.027" v="845"/>
          <ac:picMkLst>
            <pc:docMk/>
            <pc:sldMk cId="1274424256" sldId="301"/>
            <ac:picMk id="4" creationId="{54C71DF6-E823-F32E-A3F6-3B32682A329E}"/>
          </ac:picMkLst>
        </pc:picChg>
        <pc:picChg chg="add mod">
          <ac:chgData name="SYED ETHAN GEORGE ASLAMI" userId="S::u1115106@umail.utah.edu::3a82f653-970f-4578-9b14-5956c1026684" providerId="AD" clId="Web-{518C8265-6BFE-4920-9E44-832D57355A62}" dt="2024-04-08T21:51:24.736" v="861" actId="14100"/>
          <ac:picMkLst>
            <pc:docMk/>
            <pc:sldMk cId="1274424256" sldId="301"/>
            <ac:picMk id="5" creationId="{9C37AA49-11E3-4A0E-2C02-227ED964CF9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YED ETHAN GEORGE ASLAMI" userId="S::u1115106@umail.utah.edu::3a82f653-970f-4578-9b14-5956c1026684" providerId="AD" clId="Web-{518C8265-6BFE-4920-9E44-832D57355A62}" dt="2024-04-08T21:50:45.734" v="855"/>
              <pc2:cmMkLst xmlns:pc2="http://schemas.microsoft.com/office/powerpoint/2019/9/main/command">
                <pc:docMk/>
                <pc:sldMk cId="1274424256" sldId="301"/>
                <pc2:cmMk id="{4B10CFA7-05A4-4858-BD06-4E084F4AB652}"/>
              </pc2:cmMkLst>
            </pc226:cmChg>
          </p:ext>
        </pc:extLst>
      </pc:sldChg>
    </pc:docChg>
  </pc:docChgLst>
  <pc:docChgLst>
    <pc:chgData name="BAILEY ELIZABETH KEALAMAKIA" userId="S::u1312717@umail.utah.edu::e009bd36-9863-4f38-89d3-0d3357489d89" providerId="AD" clId="Web-{087D1C8B-ED49-F4CB-C8A5-ADAEA4AA7E14}"/>
    <pc:docChg chg="modSld">
      <pc:chgData name="BAILEY ELIZABETH KEALAMAKIA" userId="S::u1312717@umail.utah.edu::e009bd36-9863-4f38-89d3-0d3357489d89" providerId="AD" clId="Web-{087D1C8B-ED49-F4CB-C8A5-ADAEA4AA7E14}" dt="2024-07-22T15:07:51.454" v="0" actId="1076"/>
      <pc:docMkLst>
        <pc:docMk/>
      </pc:docMkLst>
      <pc:sldChg chg="modSp">
        <pc:chgData name="BAILEY ELIZABETH KEALAMAKIA" userId="S::u1312717@umail.utah.edu::e009bd36-9863-4f38-89d3-0d3357489d89" providerId="AD" clId="Web-{087D1C8B-ED49-F4CB-C8A5-ADAEA4AA7E14}" dt="2024-07-22T15:07:51.454" v="0" actId="1076"/>
        <pc:sldMkLst>
          <pc:docMk/>
          <pc:sldMk cId="3211347008" sldId="275"/>
        </pc:sldMkLst>
        <pc:graphicFrameChg chg="mod">
          <ac:chgData name="BAILEY ELIZABETH KEALAMAKIA" userId="S::u1312717@umail.utah.edu::e009bd36-9863-4f38-89d3-0d3357489d89" providerId="AD" clId="Web-{087D1C8B-ED49-F4CB-C8A5-ADAEA4AA7E14}" dt="2024-07-22T15:07:51.454" v="0" actId="1076"/>
          <ac:graphicFrameMkLst>
            <pc:docMk/>
            <pc:sldMk cId="3211347008" sldId="275"/>
            <ac:graphicFrameMk id="2" creationId="{DCBB1CBF-24A6-19A7-384B-286E72CDDA74}"/>
          </ac:graphicFrameMkLst>
        </pc:graphicFrameChg>
      </pc:sldChg>
    </pc:docChg>
  </pc:docChgLst>
  <pc:docChgLst>
    <pc:chgData name="Jade Gosar" userId="9d58b7bd-7f6c-4b6f-83a4-441059a5e0da" providerId="ADAL" clId="{76406C3D-3BC4-412B-8969-BF6DBB08EEA0}"/>
    <pc:docChg chg="undo custSel delSld modSld">
      <pc:chgData name="Jade Gosar" userId="9d58b7bd-7f6c-4b6f-83a4-441059a5e0da" providerId="ADAL" clId="{76406C3D-3BC4-412B-8969-BF6DBB08EEA0}" dt="2024-12-11T07:11:25.816" v="106" actId="47"/>
      <pc:docMkLst>
        <pc:docMk/>
      </pc:docMkLst>
      <pc:sldChg chg="delSp mod">
        <pc:chgData name="Jade Gosar" userId="9d58b7bd-7f6c-4b6f-83a4-441059a5e0da" providerId="ADAL" clId="{76406C3D-3BC4-412B-8969-BF6DBB08EEA0}" dt="2024-12-11T06:39:54.563" v="0" actId="478"/>
        <pc:sldMkLst>
          <pc:docMk/>
          <pc:sldMk cId="378345887" sldId="274"/>
        </pc:sldMkLst>
        <pc:picChg chg="del">
          <ac:chgData name="Jade Gosar" userId="9d58b7bd-7f6c-4b6f-83a4-441059a5e0da" providerId="ADAL" clId="{76406C3D-3BC4-412B-8969-BF6DBB08EEA0}" dt="2024-12-11T06:39:54.563" v="0" actId="478"/>
          <ac:picMkLst>
            <pc:docMk/>
            <pc:sldMk cId="378345887" sldId="274"/>
            <ac:picMk id="7" creationId="{DF28C448-87AB-6783-C1A1-E87B1AABD262}"/>
          </ac:picMkLst>
        </pc:picChg>
      </pc:sldChg>
      <pc:sldChg chg="del">
        <pc:chgData name="Jade Gosar" userId="9d58b7bd-7f6c-4b6f-83a4-441059a5e0da" providerId="ADAL" clId="{76406C3D-3BC4-412B-8969-BF6DBB08EEA0}" dt="2024-12-11T06:42:53.183" v="28" actId="47"/>
        <pc:sldMkLst>
          <pc:docMk/>
          <pc:sldMk cId="3211347008" sldId="275"/>
        </pc:sldMkLst>
      </pc:sldChg>
      <pc:sldChg chg="delSp mod">
        <pc:chgData name="Jade Gosar" userId="9d58b7bd-7f6c-4b6f-83a4-441059a5e0da" providerId="ADAL" clId="{76406C3D-3BC4-412B-8969-BF6DBB08EEA0}" dt="2024-12-11T06:40:11.995" v="1" actId="478"/>
        <pc:sldMkLst>
          <pc:docMk/>
          <pc:sldMk cId="2072114367" sldId="276"/>
        </pc:sldMkLst>
        <pc:picChg chg="del">
          <ac:chgData name="Jade Gosar" userId="9d58b7bd-7f6c-4b6f-83a4-441059a5e0da" providerId="ADAL" clId="{76406C3D-3BC4-412B-8969-BF6DBB08EEA0}" dt="2024-12-11T06:40:11.995" v="1" actId="478"/>
          <ac:picMkLst>
            <pc:docMk/>
            <pc:sldMk cId="2072114367" sldId="276"/>
            <ac:picMk id="12" creationId="{BF615DE4-7436-5835-8E7E-245FA1B8A934}"/>
          </ac:picMkLst>
        </pc:picChg>
      </pc:sldChg>
      <pc:sldChg chg="delSp modSp mod">
        <pc:chgData name="Jade Gosar" userId="9d58b7bd-7f6c-4b6f-83a4-441059a5e0da" providerId="ADAL" clId="{76406C3D-3BC4-412B-8969-BF6DBB08EEA0}" dt="2024-12-11T06:43:06.806" v="32" actId="20577"/>
        <pc:sldMkLst>
          <pc:docMk/>
          <pc:sldMk cId="4073804326" sldId="277"/>
        </pc:sldMkLst>
        <pc:spChg chg="mod">
          <ac:chgData name="Jade Gosar" userId="9d58b7bd-7f6c-4b6f-83a4-441059a5e0da" providerId="ADAL" clId="{76406C3D-3BC4-412B-8969-BF6DBB08EEA0}" dt="2024-12-11T06:43:06.806" v="32" actId="20577"/>
          <ac:spMkLst>
            <pc:docMk/>
            <pc:sldMk cId="4073804326" sldId="277"/>
            <ac:spMk id="12" creationId="{EEC1B57E-65DE-816C-E830-805885FF9D1B}"/>
          </ac:spMkLst>
        </pc:spChg>
        <pc:picChg chg="del">
          <ac:chgData name="Jade Gosar" userId="9d58b7bd-7f6c-4b6f-83a4-441059a5e0da" providerId="ADAL" clId="{76406C3D-3BC4-412B-8969-BF6DBB08EEA0}" dt="2024-12-11T06:40:13.652" v="2" actId="478"/>
          <ac:picMkLst>
            <pc:docMk/>
            <pc:sldMk cId="4073804326" sldId="277"/>
            <ac:picMk id="13" creationId="{60B96E57-6989-FCA7-E56F-9BD9659BAC76}"/>
          </ac:picMkLst>
        </pc:picChg>
      </pc:sldChg>
      <pc:sldChg chg="delSp mod">
        <pc:chgData name="Jade Gosar" userId="9d58b7bd-7f6c-4b6f-83a4-441059a5e0da" providerId="ADAL" clId="{76406C3D-3BC4-412B-8969-BF6DBB08EEA0}" dt="2024-12-11T06:40:17.986" v="4" actId="478"/>
        <pc:sldMkLst>
          <pc:docMk/>
          <pc:sldMk cId="3793992246" sldId="278"/>
        </pc:sldMkLst>
        <pc:picChg chg="del">
          <ac:chgData name="Jade Gosar" userId="9d58b7bd-7f6c-4b6f-83a4-441059a5e0da" providerId="ADAL" clId="{76406C3D-3BC4-412B-8969-BF6DBB08EEA0}" dt="2024-12-11T06:40:17.986" v="4" actId="478"/>
          <ac:picMkLst>
            <pc:docMk/>
            <pc:sldMk cId="3793992246" sldId="278"/>
            <ac:picMk id="12" creationId="{87413473-F15E-0EFA-D0D8-8F3CFCC8EBA5}"/>
          </ac:picMkLst>
        </pc:picChg>
      </pc:sldChg>
      <pc:sldChg chg="delSp mod">
        <pc:chgData name="Jade Gosar" userId="9d58b7bd-7f6c-4b6f-83a4-441059a5e0da" providerId="ADAL" clId="{76406C3D-3BC4-412B-8969-BF6DBB08EEA0}" dt="2024-12-11T06:40:20.036" v="5" actId="478"/>
        <pc:sldMkLst>
          <pc:docMk/>
          <pc:sldMk cId="1863645973" sldId="279"/>
        </pc:sldMkLst>
        <pc:picChg chg="del">
          <ac:chgData name="Jade Gosar" userId="9d58b7bd-7f6c-4b6f-83a4-441059a5e0da" providerId="ADAL" clId="{76406C3D-3BC4-412B-8969-BF6DBB08EEA0}" dt="2024-12-11T06:40:20.036" v="5" actId="478"/>
          <ac:picMkLst>
            <pc:docMk/>
            <pc:sldMk cId="1863645973" sldId="279"/>
            <ac:picMk id="11" creationId="{7E58E0A0-67DF-9A35-AC9D-12BE5E400ECE}"/>
          </ac:picMkLst>
        </pc:picChg>
      </pc:sldChg>
      <pc:sldChg chg="delSp modSp mod">
        <pc:chgData name="Jade Gosar" userId="9d58b7bd-7f6c-4b6f-83a4-441059a5e0da" providerId="ADAL" clId="{76406C3D-3BC4-412B-8969-BF6DBB08EEA0}" dt="2024-12-11T06:43:50.462" v="48" actId="20577"/>
        <pc:sldMkLst>
          <pc:docMk/>
          <pc:sldMk cId="2604696328" sldId="280"/>
        </pc:sldMkLst>
        <pc:spChg chg="mod">
          <ac:chgData name="Jade Gosar" userId="9d58b7bd-7f6c-4b6f-83a4-441059a5e0da" providerId="ADAL" clId="{76406C3D-3BC4-412B-8969-BF6DBB08EEA0}" dt="2024-12-11T06:43:50.462" v="48" actId="20577"/>
          <ac:spMkLst>
            <pc:docMk/>
            <pc:sldMk cId="2604696328" sldId="280"/>
            <ac:spMk id="10" creationId="{A32A19A9-7B17-F8F0-5425-4007983A3198}"/>
          </ac:spMkLst>
        </pc:spChg>
        <pc:picChg chg="del">
          <ac:chgData name="Jade Gosar" userId="9d58b7bd-7f6c-4b6f-83a4-441059a5e0da" providerId="ADAL" clId="{76406C3D-3BC4-412B-8969-BF6DBB08EEA0}" dt="2024-12-11T06:40:21.875" v="6" actId="478"/>
          <ac:picMkLst>
            <pc:docMk/>
            <pc:sldMk cId="2604696328" sldId="280"/>
            <ac:picMk id="11" creationId="{25353B30-BC8A-1AC4-D797-0570FE628C63}"/>
          </ac:picMkLst>
        </pc:picChg>
      </pc:sldChg>
      <pc:sldChg chg="delSp del mod">
        <pc:chgData name="Jade Gosar" userId="9d58b7bd-7f6c-4b6f-83a4-441059a5e0da" providerId="ADAL" clId="{76406C3D-3BC4-412B-8969-BF6DBB08EEA0}" dt="2024-12-11T07:11:25.816" v="106" actId="47"/>
        <pc:sldMkLst>
          <pc:docMk/>
          <pc:sldMk cId="1820534724" sldId="281"/>
        </pc:sldMkLst>
        <pc:picChg chg="del">
          <ac:chgData name="Jade Gosar" userId="9d58b7bd-7f6c-4b6f-83a4-441059a5e0da" providerId="ADAL" clId="{76406C3D-3BC4-412B-8969-BF6DBB08EEA0}" dt="2024-12-11T06:40:26.379" v="8" actId="478"/>
          <ac:picMkLst>
            <pc:docMk/>
            <pc:sldMk cId="1820534724" sldId="281"/>
            <ac:picMk id="11" creationId="{2B3BB179-6224-F971-7942-5006E79C7E4E}"/>
          </ac:picMkLst>
        </pc:picChg>
      </pc:sldChg>
      <pc:sldChg chg="delSp modSp mod modNotesTx">
        <pc:chgData name="Jade Gosar" userId="9d58b7bd-7f6c-4b6f-83a4-441059a5e0da" providerId="ADAL" clId="{76406C3D-3BC4-412B-8969-BF6DBB08EEA0}" dt="2024-12-11T06:52:55.700" v="103" actId="20577"/>
        <pc:sldMkLst>
          <pc:docMk/>
          <pc:sldMk cId="3756209219" sldId="282"/>
        </pc:sldMkLst>
        <pc:spChg chg="mod">
          <ac:chgData name="Jade Gosar" userId="9d58b7bd-7f6c-4b6f-83a4-441059a5e0da" providerId="ADAL" clId="{76406C3D-3BC4-412B-8969-BF6DBB08EEA0}" dt="2024-12-11T06:44:58.531" v="53" actId="20577"/>
          <ac:spMkLst>
            <pc:docMk/>
            <pc:sldMk cId="3756209219" sldId="282"/>
            <ac:spMk id="11" creationId="{6D70EB2C-283C-364A-5E2F-EBD5C6134ACA}"/>
          </ac:spMkLst>
        </pc:spChg>
        <pc:picChg chg="del">
          <ac:chgData name="Jade Gosar" userId="9d58b7bd-7f6c-4b6f-83a4-441059a5e0da" providerId="ADAL" clId="{76406C3D-3BC4-412B-8969-BF6DBB08EEA0}" dt="2024-12-11T06:40:31.795" v="10" actId="478"/>
          <ac:picMkLst>
            <pc:docMk/>
            <pc:sldMk cId="3756209219" sldId="282"/>
            <ac:picMk id="10" creationId="{C0DD2250-2D7C-2A9B-5198-CD34A6701F98}"/>
          </ac:picMkLst>
        </pc:picChg>
      </pc:sldChg>
      <pc:sldChg chg="delSp modSp mod">
        <pc:chgData name="Jade Gosar" userId="9d58b7bd-7f6c-4b6f-83a4-441059a5e0da" providerId="ADAL" clId="{76406C3D-3BC4-412B-8969-BF6DBB08EEA0}" dt="2024-12-11T06:51:50.840" v="99" actId="20577"/>
        <pc:sldMkLst>
          <pc:docMk/>
          <pc:sldMk cId="2349496530" sldId="283"/>
        </pc:sldMkLst>
        <pc:spChg chg="mod">
          <ac:chgData name="Jade Gosar" userId="9d58b7bd-7f6c-4b6f-83a4-441059a5e0da" providerId="ADAL" clId="{76406C3D-3BC4-412B-8969-BF6DBB08EEA0}" dt="2024-12-11T06:51:50.840" v="99" actId="20577"/>
          <ac:spMkLst>
            <pc:docMk/>
            <pc:sldMk cId="2349496530" sldId="283"/>
            <ac:spMk id="11" creationId="{6D70EB2C-283C-364A-5E2F-EBD5C6134ACA}"/>
          </ac:spMkLst>
        </pc:spChg>
        <pc:picChg chg="del">
          <ac:chgData name="Jade Gosar" userId="9d58b7bd-7f6c-4b6f-83a4-441059a5e0da" providerId="ADAL" clId="{76406C3D-3BC4-412B-8969-BF6DBB08EEA0}" dt="2024-12-11T06:40:16.329" v="3" actId="478"/>
          <ac:picMkLst>
            <pc:docMk/>
            <pc:sldMk cId="2349496530" sldId="283"/>
            <ac:picMk id="15" creationId="{6CB6270D-727D-543E-7376-78C75FB19077}"/>
          </ac:picMkLst>
        </pc:picChg>
      </pc:sldChg>
      <pc:sldChg chg="delSp mod">
        <pc:chgData name="Jade Gosar" userId="9d58b7bd-7f6c-4b6f-83a4-441059a5e0da" providerId="ADAL" clId="{76406C3D-3BC4-412B-8969-BF6DBB08EEA0}" dt="2024-12-11T06:40:40.628" v="13" actId="478"/>
        <pc:sldMkLst>
          <pc:docMk/>
          <pc:sldMk cId="518546300" sldId="284"/>
        </pc:sldMkLst>
        <pc:picChg chg="del">
          <ac:chgData name="Jade Gosar" userId="9d58b7bd-7f6c-4b6f-83a4-441059a5e0da" providerId="ADAL" clId="{76406C3D-3BC4-412B-8969-BF6DBB08EEA0}" dt="2024-12-11T06:40:40.628" v="13" actId="478"/>
          <ac:picMkLst>
            <pc:docMk/>
            <pc:sldMk cId="518546300" sldId="284"/>
            <ac:picMk id="12" creationId="{0FB47C9C-FB6A-E12A-C62E-03455C940798}"/>
          </ac:picMkLst>
        </pc:picChg>
      </pc:sldChg>
      <pc:sldChg chg="delSp mod">
        <pc:chgData name="Jade Gosar" userId="9d58b7bd-7f6c-4b6f-83a4-441059a5e0da" providerId="ADAL" clId="{76406C3D-3BC4-412B-8969-BF6DBB08EEA0}" dt="2024-12-11T06:40:50.159" v="15" actId="478"/>
        <pc:sldMkLst>
          <pc:docMk/>
          <pc:sldMk cId="1973296062" sldId="285"/>
        </pc:sldMkLst>
        <pc:picChg chg="del">
          <ac:chgData name="Jade Gosar" userId="9d58b7bd-7f6c-4b6f-83a4-441059a5e0da" providerId="ADAL" clId="{76406C3D-3BC4-412B-8969-BF6DBB08EEA0}" dt="2024-12-11T06:40:50.159" v="15" actId="478"/>
          <ac:picMkLst>
            <pc:docMk/>
            <pc:sldMk cId="1973296062" sldId="285"/>
            <ac:picMk id="3" creationId="{A85D4032-25BE-F885-07FF-C69B7F997829}"/>
          </ac:picMkLst>
        </pc:picChg>
      </pc:sldChg>
      <pc:sldChg chg="del">
        <pc:chgData name="Jade Gosar" userId="9d58b7bd-7f6c-4b6f-83a4-441059a5e0da" providerId="ADAL" clId="{76406C3D-3BC4-412B-8969-BF6DBB08EEA0}" dt="2024-12-11T06:45:16.696" v="54" actId="47"/>
        <pc:sldMkLst>
          <pc:docMk/>
          <pc:sldMk cId="30319110" sldId="286"/>
        </pc:sldMkLst>
      </pc:sldChg>
      <pc:sldChg chg="delSp mod">
        <pc:chgData name="Jade Gosar" userId="9d58b7bd-7f6c-4b6f-83a4-441059a5e0da" providerId="ADAL" clId="{76406C3D-3BC4-412B-8969-BF6DBB08EEA0}" dt="2024-12-11T06:41:52.749" v="27" actId="478"/>
        <pc:sldMkLst>
          <pc:docMk/>
          <pc:sldMk cId="3014651450" sldId="287"/>
        </pc:sldMkLst>
        <pc:picChg chg="del">
          <ac:chgData name="Jade Gosar" userId="9d58b7bd-7f6c-4b6f-83a4-441059a5e0da" providerId="ADAL" clId="{76406C3D-3BC4-412B-8969-BF6DBB08EEA0}" dt="2024-12-11T06:41:52.749" v="27" actId="478"/>
          <ac:picMkLst>
            <pc:docMk/>
            <pc:sldMk cId="3014651450" sldId="287"/>
            <ac:picMk id="3" creationId="{6F00E9CC-5E52-73B8-CE83-3F0C20EFA71F}"/>
          </ac:picMkLst>
        </pc:picChg>
      </pc:sldChg>
      <pc:sldChg chg="delSp mod">
        <pc:chgData name="Jade Gosar" userId="9d58b7bd-7f6c-4b6f-83a4-441059a5e0da" providerId="ADAL" clId="{76406C3D-3BC4-412B-8969-BF6DBB08EEA0}" dt="2024-12-11T06:41:06.302" v="19" actId="478"/>
        <pc:sldMkLst>
          <pc:docMk/>
          <pc:sldMk cId="3216494451" sldId="288"/>
        </pc:sldMkLst>
        <pc:picChg chg="del">
          <ac:chgData name="Jade Gosar" userId="9d58b7bd-7f6c-4b6f-83a4-441059a5e0da" providerId="ADAL" clId="{76406C3D-3BC4-412B-8969-BF6DBB08EEA0}" dt="2024-12-11T06:41:06.302" v="19" actId="478"/>
          <ac:picMkLst>
            <pc:docMk/>
            <pc:sldMk cId="3216494451" sldId="288"/>
            <ac:picMk id="3" creationId="{8733603E-2C49-AC5A-09CD-AD9DFA42EA2F}"/>
          </ac:picMkLst>
        </pc:picChg>
      </pc:sldChg>
      <pc:sldChg chg="delSp mod">
        <pc:chgData name="Jade Gosar" userId="9d58b7bd-7f6c-4b6f-83a4-441059a5e0da" providerId="ADAL" clId="{76406C3D-3BC4-412B-8969-BF6DBB08EEA0}" dt="2024-12-11T06:41:48.832" v="25" actId="478"/>
        <pc:sldMkLst>
          <pc:docMk/>
          <pc:sldMk cId="175617976" sldId="289"/>
        </pc:sldMkLst>
        <pc:picChg chg="del">
          <ac:chgData name="Jade Gosar" userId="9d58b7bd-7f6c-4b6f-83a4-441059a5e0da" providerId="ADAL" clId="{76406C3D-3BC4-412B-8969-BF6DBB08EEA0}" dt="2024-12-11T06:41:48.832" v="25" actId="478"/>
          <ac:picMkLst>
            <pc:docMk/>
            <pc:sldMk cId="175617976" sldId="289"/>
            <ac:picMk id="10" creationId="{8B7573FF-2788-F3ED-EDA5-B05539B89D48}"/>
          </ac:picMkLst>
        </pc:picChg>
      </pc:sldChg>
      <pc:sldChg chg="delSp mod">
        <pc:chgData name="Jade Gosar" userId="9d58b7bd-7f6c-4b6f-83a4-441059a5e0da" providerId="ADAL" clId="{76406C3D-3BC4-412B-8969-BF6DBB08EEA0}" dt="2024-12-11T06:40:52.035" v="16" actId="478"/>
        <pc:sldMkLst>
          <pc:docMk/>
          <pc:sldMk cId="4010808278" sldId="290"/>
        </pc:sldMkLst>
        <pc:picChg chg="del">
          <ac:chgData name="Jade Gosar" userId="9d58b7bd-7f6c-4b6f-83a4-441059a5e0da" providerId="ADAL" clId="{76406C3D-3BC4-412B-8969-BF6DBB08EEA0}" dt="2024-12-11T06:40:52.035" v="16" actId="478"/>
          <ac:picMkLst>
            <pc:docMk/>
            <pc:sldMk cId="4010808278" sldId="290"/>
            <ac:picMk id="3" creationId="{F8C06F70-F1D8-9F4D-1D14-55FABBA6F147}"/>
          </ac:picMkLst>
        </pc:picChg>
      </pc:sldChg>
      <pc:sldChg chg="delSp mod">
        <pc:chgData name="Jade Gosar" userId="9d58b7bd-7f6c-4b6f-83a4-441059a5e0da" providerId="ADAL" clId="{76406C3D-3BC4-412B-8969-BF6DBB08EEA0}" dt="2024-12-11T06:40:54.259" v="17" actId="478"/>
        <pc:sldMkLst>
          <pc:docMk/>
          <pc:sldMk cId="2088828477" sldId="293"/>
        </pc:sldMkLst>
        <pc:picChg chg="del">
          <ac:chgData name="Jade Gosar" userId="9d58b7bd-7f6c-4b6f-83a4-441059a5e0da" providerId="ADAL" clId="{76406C3D-3BC4-412B-8969-BF6DBB08EEA0}" dt="2024-12-11T06:40:54.259" v="17" actId="478"/>
          <ac:picMkLst>
            <pc:docMk/>
            <pc:sldMk cId="2088828477" sldId="293"/>
            <ac:picMk id="3" creationId="{F1B190D1-C823-254C-0142-CF574CACCB5B}"/>
          </ac:picMkLst>
        </pc:picChg>
      </pc:sldChg>
      <pc:sldChg chg="delSp mod">
        <pc:chgData name="Jade Gosar" userId="9d58b7bd-7f6c-4b6f-83a4-441059a5e0da" providerId="ADAL" clId="{76406C3D-3BC4-412B-8969-BF6DBB08EEA0}" dt="2024-12-11T06:41:50.466" v="26" actId="478"/>
        <pc:sldMkLst>
          <pc:docMk/>
          <pc:sldMk cId="459906800" sldId="294"/>
        </pc:sldMkLst>
        <pc:picChg chg="del">
          <ac:chgData name="Jade Gosar" userId="9d58b7bd-7f6c-4b6f-83a4-441059a5e0da" providerId="ADAL" clId="{76406C3D-3BC4-412B-8969-BF6DBB08EEA0}" dt="2024-12-11T06:41:50.466" v="26" actId="478"/>
          <ac:picMkLst>
            <pc:docMk/>
            <pc:sldMk cId="459906800" sldId="294"/>
            <ac:picMk id="3" creationId="{150DD558-0026-6578-3072-5DBF3AB54E13}"/>
          </ac:picMkLst>
        </pc:picChg>
      </pc:sldChg>
      <pc:sldChg chg="delSp mod">
        <pc:chgData name="Jade Gosar" userId="9d58b7bd-7f6c-4b6f-83a4-441059a5e0da" providerId="ADAL" clId="{76406C3D-3BC4-412B-8969-BF6DBB08EEA0}" dt="2024-12-11T06:40:59.922" v="18" actId="478"/>
        <pc:sldMkLst>
          <pc:docMk/>
          <pc:sldMk cId="1444848550" sldId="295"/>
        </pc:sldMkLst>
        <pc:picChg chg="del">
          <ac:chgData name="Jade Gosar" userId="9d58b7bd-7f6c-4b6f-83a4-441059a5e0da" providerId="ADAL" clId="{76406C3D-3BC4-412B-8969-BF6DBB08EEA0}" dt="2024-12-11T06:40:59.922" v="18" actId="478"/>
          <ac:picMkLst>
            <pc:docMk/>
            <pc:sldMk cId="1444848550" sldId="295"/>
            <ac:picMk id="3" creationId="{C11F9FF9-5D6E-8B86-6CFB-E0B179A2B962}"/>
          </ac:picMkLst>
        </pc:picChg>
      </pc:sldChg>
      <pc:sldChg chg="delSp modSp mod">
        <pc:chgData name="Jade Gosar" userId="9d58b7bd-7f6c-4b6f-83a4-441059a5e0da" providerId="ADAL" clId="{76406C3D-3BC4-412B-8969-BF6DBB08EEA0}" dt="2024-12-11T06:45:33.932" v="71" actId="14100"/>
        <pc:sldMkLst>
          <pc:docMk/>
          <pc:sldMk cId="1034462695" sldId="296"/>
        </pc:sldMkLst>
        <pc:spChg chg="mod">
          <ac:chgData name="Jade Gosar" userId="9d58b7bd-7f6c-4b6f-83a4-441059a5e0da" providerId="ADAL" clId="{76406C3D-3BC4-412B-8969-BF6DBB08EEA0}" dt="2024-12-11T06:45:33.932" v="71" actId="14100"/>
          <ac:spMkLst>
            <pc:docMk/>
            <pc:sldMk cId="1034462695" sldId="296"/>
            <ac:spMk id="20" creationId="{E83B2966-44ED-BD00-7F80-8B75083D15F8}"/>
          </ac:spMkLst>
        </pc:spChg>
        <pc:picChg chg="del">
          <ac:chgData name="Jade Gosar" userId="9d58b7bd-7f6c-4b6f-83a4-441059a5e0da" providerId="ADAL" clId="{76406C3D-3BC4-412B-8969-BF6DBB08EEA0}" dt="2024-12-11T06:40:36.780" v="11" actId="478"/>
          <ac:picMkLst>
            <pc:docMk/>
            <pc:sldMk cId="1034462695" sldId="296"/>
            <ac:picMk id="7" creationId="{51986899-5FDD-09B8-F5DA-9558242A4844}"/>
          </ac:picMkLst>
        </pc:picChg>
      </pc:sldChg>
      <pc:sldChg chg="delSp del mod">
        <pc:chgData name="Jade Gosar" userId="9d58b7bd-7f6c-4b6f-83a4-441059a5e0da" providerId="ADAL" clId="{76406C3D-3BC4-412B-8969-BF6DBB08EEA0}" dt="2024-12-11T06:44:42.048" v="49" actId="47"/>
        <pc:sldMkLst>
          <pc:docMk/>
          <pc:sldMk cId="1077239934" sldId="298"/>
        </pc:sldMkLst>
        <pc:picChg chg="del">
          <ac:chgData name="Jade Gosar" userId="9d58b7bd-7f6c-4b6f-83a4-441059a5e0da" providerId="ADAL" clId="{76406C3D-3BC4-412B-8969-BF6DBB08EEA0}" dt="2024-12-11T06:40:28.723" v="9" actId="478"/>
          <ac:picMkLst>
            <pc:docMk/>
            <pc:sldMk cId="1077239934" sldId="298"/>
            <ac:picMk id="11" creationId="{156986F3-8194-5749-2E2F-2BB02240249C}"/>
          </ac:picMkLst>
        </pc:picChg>
      </pc:sldChg>
      <pc:sldChg chg="delSp del mod">
        <pc:chgData name="Jade Gosar" userId="9d58b7bd-7f6c-4b6f-83a4-441059a5e0da" providerId="ADAL" clId="{76406C3D-3BC4-412B-8969-BF6DBB08EEA0}" dt="2024-12-11T06:41:40.555" v="23" actId="47"/>
        <pc:sldMkLst>
          <pc:docMk/>
          <pc:sldMk cId="1274424256" sldId="301"/>
        </pc:sldMkLst>
        <pc:picChg chg="del">
          <ac:chgData name="Jade Gosar" userId="9d58b7bd-7f6c-4b6f-83a4-441059a5e0da" providerId="ADAL" clId="{76406C3D-3BC4-412B-8969-BF6DBB08EEA0}" dt="2024-12-11T06:41:35.012" v="22" actId="478"/>
          <ac:picMkLst>
            <pc:docMk/>
            <pc:sldMk cId="1274424256" sldId="301"/>
            <ac:picMk id="4" creationId="{7AB1A739-94F0-D158-A5CC-99290AF83596}"/>
          </ac:picMkLst>
        </pc:picChg>
      </pc:sldChg>
      <pc:sldChg chg="delSp mod">
        <pc:chgData name="Jade Gosar" userId="9d58b7bd-7f6c-4b6f-83a4-441059a5e0da" providerId="ADAL" clId="{76406C3D-3BC4-412B-8969-BF6DBB08EEA0}" dt="2024-12-11T06:41:32.778" v="21" actId="478"/>
        <pc:sldMkLst>
          <pc:docMk/>
          <pc:sldMk cId="2880425854" sldId="302"/>
        </pc:sldMkLst>
        <pc:picChg chg="del">
          <ac:chgData name="Jade Gosar" userId="9d58b7bd-7f6c-4b6f-83a4-441059a5e0da" providerId="ADAL" clId="{76406C3D-3BC4-412B-8969-BF6DBB08EEA0}" dt="2024-12-11T06:41:32.778" v="21" actId="478"/>
          <ac:picMkLst>
            <pc:docMk/>
            <pc:sldMk cId="2880425854" sldId="302"/>
            <ac:picMk id="3" creationId="{E15EB566-A2A3-07E8-2D8E-B6B18A05D57D}"/>
          </ac:picMkLst>
        </pc:picChg>
      </pc:sldChg>
      <pc:sldChg chg="addSp delSp modSp mod">
        <pc:chgData name="Jade Gosar" userId="9d58b7bd-7f6c-4b6f-83a4-441059a5e0da" providerId="ADAL" clId="{76406C3D-3BC4-412B-8969-BF6DBB08EEA0}" dt="2024-12-11T06:50:31.917" v="98"/>
        <pc:sldMkLst>
          <pc:docMk/>
          <pc:sldMk cId="4238618634" sldId="303"/>
        </pc:sldMkLst>
        <pc:grpChg chg="del mod">
          <ac:chgData name="Jade Gosar" userId="9d58b7bd-7f6c-4b6f-83a4-441059a5e0da" providerId="ADAL" clId="{76406C3D-3BC4-412B-8969-BF6DBB08EEA0}" dt="2024-12-11T06:50:24.239" v="94"/>
          <ac:grpSpMkLst>
            <pc:docMk/>
            <pc:sldMk cId="4238618634" sldId="303"/>
            <ac:grpSpMk id="16" creationId="{B702656B-2414-2209-0C91-17B0A9BA3810}"/>
          </ac:grpSpMkLst>
        </pc:grpChg>
        <pc:grpChg chg="del mod">
          <ac:chgData name="Jade Gosar" userId="9d58b7bd-7f6c-4b6f-83a4-441059a5e0da" providerId="ADAL" clId="{76406C3D-3BC4-412B-8969-BF6DBB08EEA0}" dt="2024-12-11T06:50:24.239" v="94"/>
          <ac:grpSpMkLst>
            <pc:docMk/>
            <pc:sldMk cId="4238618634" sldId="303"/>
            <ac:grpSpMk id="19" creationId="{8B2DBE59-B03E-3AD7-FC9C-B045DBDF6F61}"/>
          </ac:grpSpMkLst>
        </pc:grpChg>
        <pc:grpChg chg="del mod">
          <ac:chgData name="Jade Gosar" userId="9d58b7bd-7f6c-4b6f-83a4-441059a5e0da" providerId="ADAL" clId="{76406C3D-3BC4-412B-8969-BF6DBB08EEA0}" dt="2024-12-11T06:50:28.994" v="96"/>
          <ac:grpSpMkLst>
            <pc:docMk/>
            <pc:sldMk cId="4238618634" sldId="303"/>
            <ac:grpSpMk id="21" creationId="{E38C0292-FE1B-CF8A-0A45-565CE145BEF1}"/>
          </ac:grpSpMkLst>
        </pc:grpChg>
        <pc:grpChg chg="del mod">
          <ac:chgData name="Jade Gosar" userId="9d58b7bd-7f6c-4b6f-83a4-441059a5e0da" providerId="ADAL" clId="{76406C3D-3BC4-412B-8969-BF6DBB08EEA0}" dt="2024-12-11T06:50:31.917" v="98"/>
          <ac:grpSpMkLst>
            <pc:docMk/>
            <pc:sldMk cId="4238618634" sldId="303"/>
            <ac:grpSpMk id="23" creationId="{147C9EE7-4969-AF43-9ECD-9F923003210B}"/>
          </ac:grpSpMkLst>
        </pc:grpChg>
        <pc:grpChg chg="mod">
          <ac:chgData name="Jade Gosar" userId="9d58b7bd-7f6c-4b6f-83a4-441059a5e0da" providerId="ADAL" clId="{76406C3D-3BC4-412B-8969-BF6DBB08EEA0}" dt="2024-12-11T06:50:31.917" v="98"/>
          <ac:grpSpMkLst>
            <pc:docMk/>
            <pc:sldMk cId="4238618634" sldId="303"/>
            <ac:grpSpMk id="25" creationId="{FE5192E3-43F0-C2CA-BF06-9D0C1C80C872}"/>
          </ac:grpSpMkLst>
        </pc:grpChg>
        <pc:picChg chg="del">
          <ac:chgData name="Jade Gosar" userId="9d58b7bd-7f6c-4b6f-83a4-441059a5e0da" providerId="ADAL" clId="{76406C3D-3BC4-412B-8969-BF6DBB08EEA0}" dt="2024-12-11T06:41:43.765" v="24" actId="478"/>
          <ac:picMkLst>
            <pc:docMk/>
            <pc:sldMk cId="4238618634" sldId="303"/>
            <ac:picMk id="9" creationId="{EEB6F415-7891-0808-7646-C51BE5BF3047}"/>
          </ac:picMkLst>
        </pc:picChg>
        <pc:inkChg chg="add del">
          <ac:chgData name="Jade Gosar" userId="9d58b7bd-7f6c-4b6f-83a4-441059a5e0da" providerId="ADAL" clId="{76406C3D-3BC4-412B-8969-BF6DBB08EEA0}" dt="2024-12-11T06:49:49.247" v="83" actId="9405"/>
          <ac:inkMkLst>
            <pc:docMk/>
            <pc:sldMk cId="4238618634" sldId="303"/>
            <ac:inkMk id="11" creationId="{4E79B270-625B-C1CC-7D38-F20B0FF3E605}"/>
          </ac:inkMkLst>
        </pc:inkChg>
        <pc:inkChg chg="add del">
          <ac:chgData name="Jade Gosar" userId="9d58b7bd-7f6c-4b6f-83a4-441059a5e0da" providerId="ADAL" clId="{76406C3D-3BC4-412B-8969-BF6DBB08EEA0}" dt="2024-12-11T06:50:01.251" v="85" actId="9405"/>
          <ac:inkMkLst>
            <pc:docMk/>
            <pc:sldMk cId="4238618634" sldId="303"/>
            <ac:inkMk id="12" creationId="{ED32A781-2060-4758-43F9-8A1328DD7A01}"/>
          </ac:inkMkLst>
        </pc:inkChg>
        <pc:inkChg chg="add mod">
          <ac:chgData name="Jade Gosar" userId="9d58b7bd-7f6c-4b6f-83a4-441059a5e0da" providerId="ADAL" clId="{76406C3D-3BC4-412B-8969-BF6DBB08EEA0}" dt="2024-12-11T06:50:31.917" v="98"/>
          <ac:inkMkLst>
            <pc:docMk/>
            <pc:sldMk cId="4238618634" sldId="303"/>
            <ac:inkMk id="13" creationId="{F9F925B1-8F30-7D1D-EFCD-F18ACC14AC66}"/>
          </ac:inkMkLst>
        </pc:inkChg>
        <pc:inkChg chg="add mod">
          <ac:chgData name="Jade Gosar" userId="9d58b7bd-7f6c-4b6f-83a4-441059a5e0da" providerId="ADAL" clId="{76406C3D-3BC4-412B-8969-BF6DBB08EEA0}" dt="2024-12-11T06:50:31.917" v="98"/>
          <ac:inkMkLst>
            <pc:docMk/>
            <pc:sldMk cId="4238618634" sldId="303"/>
            <ac:inkMk id="14" creationId="{9D4D4CD9-4F65-4DA0-2F7F-401B746E2D59}"/>
          </ac:inkMkLst>
        </pc:inkChg>
        <pc:inkChg chg="add mod">
          <ac:chgData name="Jade Gosar" userId="9d58b7bd-7f6c-4b6f-83a4-441059a5e0da" providerId="ADAL" clId="{76406C3D-3BC4-412B-8969-BF6DBB08EEA0}" dt="2024-12-11T06:50:31.917" v="98"/>
          <ac:inkMkLst>
            <pc:docMk/>
            <pc:sldMk cId="4238618634" sldId="303"/>
            <ac:inkMk id="15" creationId="{04A650B4-F2F2-9B8C-A924-CADCE4496388}"/>
          </ac:inkMkLst>
        </pc:inkChg>
        <pc:inkChg chg="add mod">
          <ac:chgData name="Jade Gosar" userId="9d58b7bd-7f6c-4b6f-83a4-441059a5e0da" providerId="ADAL" clId="{76406C3D-3BC4-412B-8969-BF6DBB08EEA0}" dt="2024-12-11T06:50:31.917" v="98"/>
          <ac:inkMkLst>
            <pc:docMk/>
            <pc:sldMk cId="4238618634" sldId="303"/>
            <ac:inkMk id="17" creationId="{3AC895AB-281F-D993-9EE1-36AF6BCD215E}"/>
          </ac:inkMkLst>
        </pc:inkChg>
        <pc:inkChg chg="add mod">
          <ac:chgData name="Jade Gosar" userId="9d58b7bd-7f6c-4b6f-83a4-441059a5e0da" providerId="ADAL" clId="{76406C3D-3BC4-412B-8969-BF6DBB08EEA0}" dt="2024-12-11T06:50:31.917" v="98"/>
          <ac:inkMkLst>
            <pc:docMk/>
            <pc:sldMk cId="4238618634" sldId="303"/>
            <ac:inkMk id="18" creationId="{8FA7803A-84C0-FF92-ED9E-C5112D453BEE}"/>
          </ac:inkMkLst>
        </pc:inkChg>
        <pc:inkChg chg="add mod">
          <ac:chgData name="Jade Gosar" userId="9d58b7bd-7f6c-4b6f-83a4-441059a5e0da" providerId="ADAL" clId="{76406C3D-3BC4-412B-8969-BF6DBB08EEA0}" dt="2024-12-11T06:50:31.917" v="98"/>
          <ac:inkMkLst>
            <pc:docMk/>
            <pc:sldMk cId="4238618634" sldId="303"/>
            <ac:inkMk id="20" creationId="{2C45E0C6-DD1F-397D-CFE8-CCDAD7CF0D58}"/>
          </ac:inkMkLst>
        </pc:inkChg>
        <pc:inkChg chg="add mod">
          <ac:chgData name="Jade Gosar" userId="9d58b7bd-7f6c-4b6f-83a4-441059a5e0da" providerId="ADAL" clId="{76406C3D-3BC4-412B-8969-BF6DBB08EEA0}" dt="2024-12-11T06:50:31.917" v="98"/>
          <ac:inkMkLst>
            <pc:docMk/>
            <pc:sldMk cId="4238618634" sldId="303"/>
            <ac:inkMk id="22" creationId="{AC0AE749-B1E3-AE80-F985-456DCB331079}"/>
          </ac:inkMkLst>
        </pc:inkChg>
        <pc:inkChg chg="add mod">
          <ac:chgData name="Jade Gosar" userId="9d58b7bd-7f6c-4b6f-83a4-441059a5e0da" providerId="ADAL" clId="{76406C3D-3BC4-412B-8969-BF6DBB08EEA0}" dt="2024-12-11T06:50:31.917" v="98"/>
          <ac:inkMkLst>
            <pc:docMk/>
            <pc:sldMk cId="4238618634" sldId="303"/>
            <ac:inkMk id="24" creationId="{8402DB23-A742-CA05-E812-512DDC6AFF27}"/>
          </ac:inkMkLst>
        </pc:inkChg>
      </pc:sldChg>
      <pc:sldChg chg="delSp mod">
        <pc:chgData name="Jade Gosar" userId="9d58b7bd-7f6c-4b6f-83a4-441059a5e0da" providerId="ADAL" clId="{76406C3D-3BC4-412B-8969-BF6DBB08EEA0}" dt="2024-12-11T06:40:42.907" v="14" actId="478"/>
        <pc:sldMkLst>
          <pc:docMk/>
          <pc:sldMk cId="3245829188" sldId="304"/>
        </pc:sldMkLst>
        <pc:picChg chg="del">
          <ac:chgData name="Jade Gosar" userId="9d58b7bd-7f6c-4b6f-83a4-441059a5e0da" providerId="ADAL" clId="{76406C3D-3BC4-412B-8969-BF6DBB08EEA0}" dt="2024-12-11T06:40:42.907" v="14" actId="478"/>
          <ac:picMkLst>
            <pc:docMk/>
            <pc:sldMk cId="3245829188" sldId="304"/>
            <ac:picMk id="12" creationId="{0FB47C9C-FB6A-E12A-C62E-03455C940798}"/>
          </ac:picMkLst>
        </pc:picChg>
      </pc:sldChg>
      <pc:sldChg chg="addSp delSp del mod">
        <pc:chgData name="Jade Gosar" userId="9d58b7bd-7f6c-4b6f-83a4-441059a5e0da" providerId="ADAL" clId="{76406C3D-3BC4-412B-8969-BF6DBB08EEA0}" dt="2024-12-11T07:10:23.071" v="104" actId="47"/>
        <pc:sldMkLst>
          <pc:docMk/>
          <pc:sldMk cId="2792438966" sldId="305"/>
        </pc:sldMkLst>
        <pc:picChg chg="del">
          <ac:chgData name="Jade Gosar" userId="9d58b7bd-7f6c-4b6f-83a4-441059a5e0da" providerId="ADAL" clId="{76406C3D-3BC4-412B-8969-BF6DBB08EEA0}" dt="2024-12-11T06:48:28.269" v="81" actId="478"/>
          <ac:picMkLst>
            <pc:docMk/>
            <pc:sldMk cId="2792438966" sldId="305"/>
            <ac:picMk id="3" creationId="{F1B190D1-C823-254C-0142-CF574CACCB5B}"/>
          </ac:picMkLst>
        </pc:picChg>
        <pc:inkChg chg="add del">
          <ac:chgData name="Jade Gosar" userId="9d58b7bd-7f6c-4b6f-83a4-441059a5e0da" providerId="ADAL" clId="{76406C3D-3BC4-412B-8969-BF6DBB08EEA0}" dt="2024-12-11T06:48:24.105" v="80" actId="9405"/>
          <ac:inkMkLst>
            <pc:docMk/>
            <pc:sldMk cId="2792438966" sldId="305"/>
            <ac:inkMk id="4" creationId="{F414213C-0D63-3058-4444-28D3AFEE8E86}"/>
          </ac:inkMkLst>
        </pc:inkChg>
        <pc:inkChg chg="add del">
          <ac:chgData name="Jade Gosar" userId="9d58b7bd-7f6c-4b6f-83a4-441059a5e0da" providerId="ADAL" clId="{76406C3D-3BC4-412B-8969-BF6DBB08EEA0}" dt="2024-12-11T06:48:23.670" v="79" actId="9405"/>
          <ac:inkMkLst>
            <pc:docMk/>
            <pc:sldMk cId="2792438966" sldId="305"/>
            <ac:inkMk id="5" creationId="{85C0A08B-CFAF-31D2-8F2C-F7146F1E6B90}"/>
          </ac:inkMkLst>
        </pc:inkChg>
      </pc:sldChg>
      <pc:sldChg chg="addSp delSp mod">
        <pc:chgData name="Jade Gosar" userId="9d58b7bd-7f6c-4b6f-83a4-441059a5e0da" providerId="ADAL" clId="{76406C3D-3BC4-412B-8969-BF6DBB08EEA0}" dt="2024-12-11T06:46:59.722" v="76" actId="9405"/>
        <pc:sldMkLst>
          <pc:docMk/>
          <pc:sldMk cId="1122664670" sldId="307"/>
        </pc:sldMkLst>
        <pc:picChg chg="del">
          <ac:chgData name="Jade Gosar" userId="9d58b7bd-7f6c-4b6f-83a4-441059a5e0da" providerId="ADAL" clId="{76406C3D-3BC4-412B-8969-BF6DBB08EEA0}" dt="2024-12-11T06:40:38.731" v="12" actId="478"/>
          <ac:picMkLst>
            <pc:docMk/>
            <pc:sldMk cId="1122664670" sldId="307"/>
            <ac:picMk id="10" creationId="{B2C9E0B9-21FF-22E1-B1FE-110A50B5E761}"/>
          </ac:picMkLst>
        </pc:picChg>
        <pc:inkChg chg="add del">
          <ac:chgData name="Jade Gosar" userId="9d58b7bd-7f6c-4b6f-83a4-441059a5e0da" providerId="ADAL" clId="{76406C3D-3BC4-412B-8969-BF6DBB08EEA0}" dt="2024-12-11T06:46:37.446" v="75" actId="9405"/>
          <ac:inkMkLst>
            <pc:docMk/>
            <pc:sldMk cId="1122664670" sldId="307"/>
            <ac:inkMk id="9" creationId="{0E14EE51-9B76-BFB5-AF32-E3AC5B8E9B43}"/>
          </ac:inkMkLst>
        </pc:inkChg>
        <pc:inkChg chg="add del">
          <ac:chgData name="Jade Gosar" userId="9d58b7bd-7f6c-4b6f-83a4-441059a5e0da" providerId="ADAL" clId="{76406C3D-3BC4-412B-8969-BF6DBB08EEA0}" dt="2024-12-11T06:46:36.829" v="74" actId="9405"/>
          <ac:inkMkLst>
            <pc:docMk/>
            <pc:sldMk cId="1122664670" sldId="307"/>
            <ac:inkMk id="11" creationId="{89B0C351-3EC0-6B0A-A624-8A2C0F3B5373}"/>
          </ac:inkMkLst>
        </pc:inkChg>
        <pc:inkChg chg="add">
          <ac:chgData name="Jade Gosar" userId="9d58b7bd-7f6c-4b6f-83a4-441059a5e0da" providerId="ADAL" clId="{76406C3D-3BC4-412B-8969-BF6DBB08EEA0}" dt="2024-12-11T06:46:59.722" v="76" actId="9405"/>
          <ac:inkMkLst>
            <pc:docMk/>
            <pc:sldMk cId="1122664670" sldId="307"/>
            <ac:inkMk id="12" creationId="{98337A34-40E3-5B8F-3E99-BB1E3AD88F45}"/>
          </ac:inkMkLst>
        </pc:inkChg>
      </pc:sldChg>
      <pc:sldChg chg="delSp mod">
        <pc:chgData name="Jade Gosar" userId="9d58b7bd-7f6c-4b6f-83a4-441059a5e0da" providerId="ADAL" clId="{76406C3D-3BC4-412B-8969-BF6DBB08EEA0}" dt="2024-12-11T06:40:23.996" v="7" actId="478"/>
        <pc:sldMkLst>
          <pc:docMk/>
          <pc:sldMk cId="2667413812" sldId="308"/>
        </pc:sldMkLst>
        <pc:picChg chg="del">
          <ac:chgData name="Jade Gosar" userId="9d58b7bd-7f6c-4b6f-83a4-441059a5e0da" providerId="ADAL" clId="{76406C3D-3BC4-412B-8969-BF6DBB08EEA0}" dt="2024-12-11T06:40:23.996" v="7" actId="478"/>
          <ac:picMkLst>
            <pc:docMk/>
            <pc:sldMk cId="2667413812" sldId="308"/>
            <ac:picMk id="11" creationId="{2B3BB179-6224-F971-7942-5006E79C7E4E}"/>
          </ac:picMkLst>
        </pc:picChg>
      </pc:sldChg>
      <pc:sldChg chg="delSp mod">
        <pc:chgData name="Jade Gosar" userId="9d58b7bd-7f6c-4b6f-83a4-441059a5e0da" providerId="ADAL" clId="{76406C3D-3BC4-412B-8969-BF6DBB08EEA0}" dt="2024-12-11T06:41:12.237" v="20" actId="478"/>
        <pc:sldMkLst>
          <pc:docMk/>
          <pc:sldMk cId="3117161758" sldId="309"/>
        </pc:sldMkLst>
        <pc:picChg chg="del">
          <ac:chgData name="Jade Gosar" userId="9d58b7bd-7f6c-4b6f-83a4-441059a5e0da" providerId="ADAL" clId="{76406C3D-3BC4-412B-8969-BF6DBB08EEA0}" dt="2024-12-11T06:41:12.237" v="20" actId="478"/>
          <ac:picMkLst>
            <pc:docMk/>
            <pc:sldMk cId="3117161758" sldId="309"/>
            <ac:picMk id="4" creationId="{7AB1A739-94F0-D158-A5CC-99290AF83596}"/>
          </ac:picMkLst>
        </pc:picChg>
      </pc:sldChg>
      <pc:sldChg chg="del">
        <pc:chgData name="Jade Gosar" userId="9d58b7bd-7f6c-4b6f-83a4-441059a5e0da" providerId="ADAL" clId="{76406C3D-3BC4-412B-8969-BF6DBB08EEA0}" dt="2024-12-11T07:10:24.513" v="105" actId="47"/>
        <pc:sldMkLst>
          <pc:docMk/>
          <pc:sldMk cId="3684182261" sldId="310"/>
        </pc:sldMkLst>
      </pc:sldChg>
    </pc:docChg>
  </pc:docChgLst>
  <pc:docChgLst>
    <pc:chgData name="Jade Gosar" userId="S::u1437978@umail.utah.edu::9d58b7bd-7f6c-4b6f-83a4-441059a5e0da" providerId="AD" clId="Web-{B661ADCE-0C3A-5F7F-DA19-4EFD53B3C50F}"/>
    <pc:docChg chg="">
      <pc:chgData name="Jade Gosar" userId="S::u1437978@umail.utah.edu::9d58b7bd-7f6c-4b6f-83a4-441059a5e0da" providerId="AD" clId="Web-{B661ADCE-0C3A-5F7F-DA19-4EFD53B3C50F}" dt="2024-04-12T05:28:15.992" v="0"/>
      <pc:docMkLst>
        <pc:docMk/>
      </pc:docMkLst>
      <pc:sldChg chg="delCm">
        <pc:chgData name="Jade Gosar" userId="S::u1437978@umail.utah.edu::9d58b7bd-7f6c-4b6f-83a4-441059a5e0da" providerId="AD" clId="Web-{B661ADCE-0C3A-5F7F-DA19-4EFD53B3C50F}" dt="2024-04-12T05:28:15.992" v="0"/>
        <pc:sldMkLst>
          <pc:docMk/>
          <pc:sldMk cId="3245829188" sldId="30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ade Gosar" userId="S::u1437978@umail.utah.edu::9d58b7bd-7f6c-4b6f-83a4-441059a5e0da" providerId="AD" clId="Web-{B661ADCE-0C3A-5F7F-DA19-4EFD53B3C50F}" dt="2024-04-12T05:28:15.992" v="0"/>
              <pc2:cmMkLst xmlns:pc2="http://schemas.microsoft.com/office/powerpoint/2019/9/main/command">
                <pc:docMk/>
                <pc:sldMk cId="3245829188" sldId="304"/>
                <pc2:cmMk id="{5723EF52-3523-4AD5-8C10-1BE0AE3FB337}"/>
              </pc2:cmMkLst>
            </pc226:cmChg>
          </p:ext>
        </pc:extLst>
      </pc:sldChg>
    </pc:docChg>
  </pc:docChgLst>
  <pc:docChgLst>
    <pc:chgData name="SYED ETHAN GEORGE ASLAMI" userId="3a82f653-970f-4578-9b14-5956c1026684" providerId="ADAL" clId="{52F34263-723F-4092-B3A7-1569063BF760}"/>
    <pc:docChg chg="undo redo custSel addSld modSld sldOrd">
      <pc:chgData name="SYED ETHAN GEORGE ASLAMI" userId="3a82f653-970f-4578-9b14-5956c1026684" providerId="ADAL" clId="{52F34263-723F-4092-B3A7-1569063BF760}" dt="2024-04-12T03:43:42.787" v="3419"/>
      <pc:docMkLst>
        <pc:docMk/>
      </pc:docMkLst>
      <pc:sldChg chg="addSp delSp modSp mod addCm modCm">
        <pc:chgData name="SYED ETHAN GEORGE ASLAMI" userId="3a82f653-970f-4578-9b14-5956c1026684" providerId="ADAL" clId="{52F34263-723F-4092-B3A7-1569063BF760}" dt="2024-04-11T21:19:24.154" v="3307" actId="20577"/>
        <pc:sldMkLst>
          <pc:docMk/>
          <pc:sldMk cId="378345887" sldId="274"/>
        </pc:sldMkLst>
        <pc:spChg chg="mod">
          <ac:chgData name="SYED ETHAN GEORGE ASLAMI" userId="3a82f653-970f-4578-9b14-5956c1026684" providerId="ADAL" clId="{52F34263-723F-4092-B3A7-1569063BF760}" dt="2024-04-11T16:46:53.477" v="1751" actId="20577"/>
          <ac:spMkLst>
            <pc:docMk/>
            <pc:sldMk cId="378345887" sldId="274"/>
            <ac:spMk id="9" creationId="{F604244F-A9CA-8D96-1DE1-FC2DAD616AE4}"/>
          </ac:spMkLst>
        </pc:spChg>
        <pc:spChg chg="mod">
          <ac:chgData name="SYED ETHAN GEORGE ASLAMI" userId="3a82f653-970f-4578-9b14-5956c1026684" providerId="ADAL" clId="{52F34263-723F-4092-B3A7-1569063BF760}" dt="2024-04-11T16:46:39.517" v="1749" actId="14100"/>
          <ac:spMkLst>
            <pc:docMk/>
            <pc:sldMk cId="378345887" sldId="274"/>
            <ac:spMk id="14" creationId="{3D3421A4-6AAB-E8BF-8321-F01268800DB8}"/>
          </ac:spMkLst>
        </pc:spChg>
        <pc:spChg chg="mod">
          <ac:chgData name="SYED ETHAN GEORGE ASLAMI" userId="3a82f653-970f-4578-9b14-5956c1026684" providerId="ADAL" clId="{52F34263-723F-4092-B3A7-1569063BF760}" dt="2024-04-11T21:19:24.154" v="3307" actId="20577"/>
          <ac:spMkLst>
            <pc:docMk/>
            <pc:sldMk cId="378345887" sldId="274"/>
            <ac:spMk id="15" creationId="{C074AAED-EE29-7EFE-C98B-883FCF078994}"/>
          </ac:spMkLst>
        </pc:spChg>
        <pc:picChg chg="add del mod ord">
          <ac:chgData name="SYED ETHAN GEORGE ASLAMI" userId="3a82f653-970f-4578-9b14-5956c1026684" providerId="ADAL" clId="{52F34263-723F-4092-B3A7-1569063BF760}" dt="2024-04-09T22:26:24.800" v="835" actId="478"/>
          <ac:picMkLst>
            <pc:docMk/>
            <pc:sldMk cId="378345887" sldId="274"/>
            <ac:picMk id="3" creationId="{D484DE94-64EA-F56B-8C84-5DF31B09B9E2}"/>
          </ac:picMkLst>
        </pc:picChg>
        <pc:picChg chg="add del mod ord">
          <ac:chgData name="SYED ETHAN GEORGE ASLAMI" userId="3a82f653-970f-4578-9b14-5956c1026684" providerId="ADAL" clId="{52F34263-723F-4092-B3A7-1569063BF760}" dt="2024-04-09T22:26:40.797" v="839" actId="478"/>
          <ac:picMkLst>
            <pc:docMk/>
            <pc:sldMk cId="378345887" sldId="274"/>
            <ac:picMk id="5" creationId="{F4A817E0-6CD1-8BBE-9394-95A1A102CFF0}"/>
          </ac:picMkLst>
        </pc:picChg>
        <pc:picChg chg="add mod ord">
          <ac:chgData name="SYED ETHAN GEORGE ASLAMI" userId="3a82f653-970f-4578-9b14-5956c1026684" providerId="ADAL" clId="{52F34263-723F-4092-B3A7-1569063BF760}" dt="2024-04-09T22:27:44.985" v="846" actId="1076"/>
          <ac:picMkLst>
            <pc:docMk/>
            <pc:sldMk cId="378345887" sldId="274"/>
            <ac:picMk id="7" creationId="{DF28C448-87AB-6783-C1A1-E87B1AABD262}"/>
          </ac:picMkLst>
        </pc:picChg>
        <pc:picChg chg="del">
          <ac:chgData name="SYED ETHAN GEORGE ASLAMI" userId="3a82f653-970f-4578-9b14-5956c1026684" providerId="ADAL" clId="{52F34263-723F-4092-B3A7-1569063BF760}" dt="2024-04-09T22:23:25.131" v="822" actId="478"/>
          <ac:picMkLst>
            <pc:docMk/>
            <pc:sldMk cId="378345887" sldId="274"/>
            <ac:picMk id="13" creationId="{9C147A04-E95E-F1F5-7E95-B97EF06DB80A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YED ETHAN GEORGE ASLAMI" userId="3a82f653-970f-4578-9b14-5956c1026684" providerId="ADAL" clId="{52F34263-723F-4092-B3A7-1569063BF760}" dt="2024-04-11T16:51:24.854" v="1800"/>
              <pc2:cmMkLst xmlns:pc2="http://schemas.microsoft.com/office/powerpoint/2019/9/main/command">
                <pc:docMk/>
                <pc:sldMk cId="378345887" sldId="274"/>
                <pc2:cmMk id="{EDA524F3-1CE4-4BB1-B37C-B94B151A1258}"/>
              </pc2:cmMkLst>
            </pc226:cmChg>
          </p:ext>
        </pc:extLst>
      </pc:sldChg>
      <pc:sldChg chg="modSp mod modTransition addCm modCm">
        <pc:chgData name="SYED ETHAN GEORGE ASLAMI" userId="3a82f653-970f-4578-9b14-5956c1026684" providerId="ADAL" clId="{52F34263-723F-4092-B3A7-1569063BF760}" dt="2024-04-11T21:19:32.763" v="3308"/>
        <pc:sldMkLst>
          <pc:docMk/>
          <pc:sldMk cId="3211347008" sldId="275"/>
        </pc:sldMkLst>
        <pc:graphicFrameChg chg="mod">
          <ac:chgData name="SYED ETHAN GEORGE ASLAMI" userId="3a82f653-970f-4578-9b14-5956c1026684" providerId="ADAL" clId="{52F34263-723F-4092-B3A7-1569063BF760}" dt="2024-04-11T16:49:59.001" v="1794" actId="1076"/>
          <ac:graphicFrameMkLst>
            <pc:docMk/>
            <pc:sldMk cId="3211347008" sldId="275"/>
            <ac:graphicFrameMk id="2" creationId="{DCBB1CBF-24A6-19A7-384B-286E72CDDA7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YED ETHAN GEORGE ASLAMI" userId="3a82f653-970f-4578-9b14-5956c1026684" providerId="ADAL" clId="{52F34263-723F-4092-B3A7-1569063BF760}" dt="2024-04-11T21:19:32.763" v="3308"/>
              <pc2:cmMkLst xmlns:pc2="http://schemas.microsoft.com/office/powerpoint/2019/9/main/command">
                <pc:docMk/>
                <pc:sldMk cId="3211347008" sldId="275"/>
                <pc2:cmMk id="{52259814-3883-4210-B711-21EF21CE3743}"/>
              </pc2:cmMkLst>
            </pc226:cmChg>
          </p:ext>
        </pc:extLst>
      </pc:sldChg>
      <pc:sldChg chg="addSp delSp modSp mod modTransition">
        <pc:chgData name="SYED ETHAN GEORGE ASLAMI" userId="3a82f653-970f-4578-9b14-5956c1026684" providerId="ADAL" clId="{52F34263-723F-4092-B3A7-1569063BF760}" dt="2024-04-11T21:23:03.325" v="3320" actId="20577"/>
        <pc:sldMkLst>
          <pc:docMk/>
          <pc:sldMk cId="2072114367" sldId="276"/>
        </pc:sldMkLst>
        <pc:spChg chg="mod">
          <ac:chgData name="SYED ETHAN GEORGE ASLAMI" userId="3a82f653-970f-4578-9b14-5956c1026684" providerId="ADAL" clId="{52F34263-723F-4092-B3A7-1569063BF760}" dt="2024-04-11T16:55:27.509" v="1858" actId="20577"/>
          <ac:spMkLst>
            <pc:docMk/>
            <pc:sldMk cId="2072114367" sldId="276"/>
            <ac:spMk id="2" creationId="{CF5FB128-3B79-FAC8-BF93-EBC835AFF5B6}"/>
          </ac:spMkLst>
        </pc:spChg>
        <pc:spChg chg="add del mod">
          <ac:chgData name="SYED ETHAN GEORGE ASLAMI" userId="3a82f653-970f-4578-9b14-5956c1026684" providerId="ADAL" clId="{52F34263-723F-4092-B3A7-1569063BF760}" dt="2024-04-10T21:41:01.298" v="1569" actId="478"/>
          <ac:spMkLst>
            <pc:docMk/>
            <pc:sldMk cId="2072114367" sldId="276"/>
            <ac:spMk id="9" creationId="{A25173B6-D1FE-35D1-A946-EF5C48F32727}"/>
          </ac:spMkLst>
        </pc:spChg>
        <pc:spChg chg="mod">
          <ac:chgData name="SYED ETHAN GEORGE ASLAMI" userId="3a82f653-970f-4578-9b14-5956c1026684" providerId="ADAL" clId="{52F34263-723F-4092-B3A7-1569063BF760}" dt="2024-04-11T21:23:03.325" v="3320" actId="20577"/>
          <ac:spMkLst>
            <pc:docMk/>
            <pc:sldMk cId="2072114367" sldId="276"/>
            <ac:spMk id="10" creationId="{C4FA887E-872D-7791-6544-1578325F6042}"/>
          </ac:spMkLst>
        </pc:spChg>
        <pc:spChg chg="add del">
          <ac:chgData name="SYED ETHAN GEORGE ASLAMI" userId="3a82f653-970f-4578-9b14-5956c1026684" providerId="ADAL" clId="{52F34263-723F-4092-B3A7-1569063BF760}" dt="2024-04-09T22:04:11.715" v="385" actId="478"/>
          <ac:spMkLst>
            <pc:docMk/>
            <pc:sldMk cId="2072114367" sldId="276"/>
            <ac:spMk id="17" creationId="{4A94E458-EEAD-EAC5-D759-98B5CE0E3188}"/>
          </ac:spMkLst>
        </pc:spChg>
        <pc:spChg chg="add mod">
          <ac:chgData name="SYED ETHAN GEORGE ASLAMI" userId="3a82f653-970f-4578-9b14-5956c1026684" providerId="ADAL" clId="{52F34263-723F-4092-B3A7-1569063BF760}" dt="2024-04-09T22:06:39.256" v="401" actId="208"/>
          <ac:spMkLst>
            <pc:docMk/>
            <pc:sldMk cId="2072114367" sldId="276"/>
            <ac:spMk id="18" creationId="{167B7469-258C-8B69-6345-3B44F9EAA0FD}"/>
          </ac:spMkLst>
        </pc:spChg>
        <pc:picChg chg="del">
          <ac:chgData name="SYED ETHAN GEORGE ASLAMI" userId="3a82f653-970f-4578-9b14-5956c1026684" providerId="ADAL" clId="{52F34263-723F-4092-B3A7-1569063BF760}" dt="2024-04-09T21:43:41.052" v="153" actId="478"/>
          <ac:picMkLst>
            <pc:docMk/>
            <pc:sldMk cId="2072114367" sldId="276"/>
            <ac:picMk id="11" creationId="{8A41BAE0-5CFC-B933-00FA-D75DFD680282}"/>
          </ac:picMkLst>
        </pc:picChg>
        <pc:picChg chg="add mod">
          <ac:chgData name="SYED ETHAN GEORGE ASLAMI" userId="3a82f653-970f-4578-9b14-5956c1026684" providerId="ADAL" clId="{52F34263-723F-4092-B3A7-1569063BF760}" dt="2024-04-09T21:45:49.344" v="171" actId="14100"/>
          <ac:picMkLst>
            <pc:docMk/>
            <pc:sldMk cId="2072114367" sldId="276"/>
            <ac:picMk id="12" creationId="{BF615DE4-7436-5835-8E7E-245FA1B8A934}"/>
          </ac:picMkLst>
        </pc:picChg>
        <pc:picChg chg="add mod">
          <ac:chgData name="SYED ETHAN GEORGE ASLAMI" userId="3a82f653-970f-4578-9b14-5956c1026684" providerId="ADAL" clId="{52F34263-723F-4092-B3A7-1569063BF760}" dt="2024-04-10T16:10:58.638" v="1563"/>
          <ac:picMkLst>
            <pc:docMk/>
            <pc:sldMk cId="2072114367" sldId="276"/>
            <ac:picMk id="14" creationId="{506F0EBD-1077-A961-3C1C-A80363F92F16}"/>
          </ac:picMkLst>
        </pc:picChg>
        <pc:picChg chg="add mod">
          <ac:chgData name="SYED ETHAN GEORGE ASLAMI" userId="3a82f653-970f-4578-9b14-5956c1026684" providerId="ADAL" clId="{52F34263-723F-4092-B3A7-1569063BF760}" dt="2024-04-09T22:06:01.956" v="398" actId="1076"/>
          <ac:picMkLst>
            <pc:docMk/>
            <pc:sldMk cId="2072114367" sldId="276"/>
            <ac:picMk id="16" creationId="{BAEAA167-F716-C320-F9F6-9D215D88C501}"/>
          </ac:picMkLst>
        </pc:picChg>
      </pc:sldChg>
      <pc:sldChg chg="addSp delSp modSp mod modTransition modAnim">
        <pc:chgData name="SYED ETHAN GEORGE ASLAMI" userId="3a82f653-970f-4578-9b14-5956c1026684" providerId="ADAL" clId="{52F34263-723F-4092-B3A7-1569063BF760}" dt="2024-04-12T03:27:54.858" v="3410" actId="207"/>
        <pc:sldMkLst>
          <pc:docMk/>
          <pc:sldMk cId="4073804326" sldId="277"/>
        </pc:sldMkLst>
        <pc:spChg chg="mod">
          <ac:chgData name="SYED ETHAN GEORGE ASLAMI" userId="3a82f653-970f-4578-9b14-5956c1026684" providerId="ADAL" clId="{52F34263-723F-4092-B3A7-1569063BF760}" dt="2024-04-10T15:49:24.365" v="1134" actId="20577"/>
          <ac:spMkLst>
            <pc:docMk/>
            <pc:sldMk cId="4073804326" sldId="277"/>
            <ac:spMk id="2" creationId="{CF5FB128-3B79-FAC8-BF93-EBC835AFF5B6}"/>
          </ac:spMkLst>
        </pc:spChg>
        <pc:spChg chg="add del mod">
          <ac:chgData name="SYED ETHAN GEORGE ASLAMI" userId="3a82f653-970f-4578-9b14-5956c1026684" providerId="ADAL" clId="{52F34263-723F-4092-B3A7-1569063BF760}" dt="2024-04-10T15:59:24.884" v="1338" actId="478"/>
          <ac:spMkLst>
            <pc:docMk/>
            <pc:sldMk cId="4073804326" sldId="277"/>
            <ac:spMk id="10" creationId="{FF627BEA-2937-F011-D5E0-5EA82EEEC85C}"/>
          </ac:spMkLst>
        </pc:spChg>
        <pc:spChg chg="add del mod">
          <ac:chgData name="SYED ETHAN GEORGE ASLAMI" userId="3a82f653-970f-4578-9b14-5956c1026684" providerId="ADAL" clId="{52F34263-723F-4092-B3A7-1569063BF760}" dt="2024-04-10T21:41:04.740" v="1570" actId="478"/>
          <ac:spMkLst>
            <pc:docMk/>
            <pc:sldMk cId="4073804326" sldId="277"/>
            <ac:spMk id="11" creationId="{602EE56C-E576-59ED-D823-7967190EA10A}"/>
          </ac:spMkLst>
        </pc:spChg>
        <pc:spChg chg="mod">
          <ac:chgData name="SYED ETHAN GEORGE ASLAMI" userId="3a82f653-970f-4578-9b14-5956c1026684" providerId="ADAL" clId="{52F34263-723F-4092-B3A7-1569063BF760}" dt="2024-04-12T03:27:54.858" v="3410" actId="207"/>
          <ac:spMkLst>
            <pc:docMk/>
            <pc:sldMk cId="4073804326" sldId="277"/>
            <ac:spMk id="12" creationId="{EEC1B57E-65DE-816C-E830-805885FF9D1B}"/>
          </ac:spMkLst>
        </pc:spChg>
        <pc:picChg chg="add del mod">
          <ac:chgData name="SYED ETHAN GEORGE ASLAMI" userId="3a82f653-970f-4578-9b14-5956c1026684" providerId="ADAL" clId="{52F34263-723F-4092-B3A7-1569063BF760}" dt="2024-04-09T21:45:56.360" v="172" actId="478"/>
          <ac:picMkLst>
            <pc:docMk/>
            <pc:sldMk cId="4073804326" sldId="277"/>
            <ac:picMk id="10" creationId="{98B1E1E1-5913-8F13-01A4-A3B0E5F76BCC}"/>
          </ac:picMkLst>
        </pc:picChg>
        <pc:picChg chg="del">
          <ac:chgData name="SYED ETHAN GEORGE ASLAMI" userId="3a82f653-970f-4578-9b14-5956c1026684" providerId="ADAL" clId="{52F34263-723F-4092-B3A7-1569063BF760}" dt="2024-04-09T21:44:34.227" v="160" actId="478"/>
          <ac:picMkLst>
            <pc:docMk/>
            <pc:sldMk cId="4073804326" sldId="277"/>
            <ac:picMk id="11" creationId="{6F234272-2C4E-3234-1E9E-960FC6635B7B}"/>
          </ac:picMkLst>
        </pc:picChg>
        <pc:picChg chg="add mod">
          <ac:chgData name="SYED ETHAN GEORGE ASLAMI" userId="3a82f653-970f-4578-9b14-5956c1026684" providerId="ADAL" clId="{52F34263-723F-4092-B3A7-1569063BF760}" dt="2024-04-09T21:45:57.026" v="173"/>
          <ac:picMkLst>
            <pc:docMk/>
            <pc:sldMk cId="4073804326" sldId="277"/>
            <ac:picMk id="13" creationId="{60B96E57-6989-FCA7-E56F-9BD9659BAC76}"/>
          </ac:picMkLst>
        </pc:picChg>
      </pc:sldChg>
      <pc:sldChg chg="addSp delSp modSp mod modTransition addCm modCm">
        <pc:chgData name="SYED ETHAN GEORGE ASLAMI" userId="3a82f653-970f-4578-9b14-5956c1026684" providerId="ADAL" clId="{52F34263-723F-4092-B3A7-1569063BF760}" dt="2024-04-11T21:52:53.323" v="3378" actId="2711"/>
        <pc:sldMkLst>
          <pc:docMk/>
          <pc:sldMk cId="3793992246" sldId="278"/>
        </pc:sldMkLst>
        <pc:spChg chg="mod">
          <ac:chgData name="SYED ETHAN GEORGE ASLAMI" userId="3a82f653-970f-4578-9b14-5956c1026684" providerId="ADAL" clId="{52F34263-723F-4092-B3A7-1569063BF760}" dt="2024-04-09T21:44:56.977" v="167" actId="27636"/>
          <ac:spMkLst>
            <pc:docMk/>
            <pc:sldMk cId="3793992246" sldId="278"/>
            <ac:spMk id="2" creationId="{CF5FB128-3B79-FAC8-BF93-EBC835AFF5B6}"/>
          </ac:spMkLst>
        </pc:spChg>
        <pc:spChg chg="mod">
          <ac:chgData name="SYED ETHAN GEORGE ASLAMI" userId="3a82f653-970f-4578-9b14-5956c1026684" providerId="ADAL" clId="{52F34263-723F-4092-B3A7-1569063BF760}" dt="2024-04-11T21:52:53.323" v="3378" actId="2711"/>
          <ac:spMkLst>
            <pc:docMk/>
            <pc:sldMk cId="3793992246" sldId="278"/>
            <ac:spMk id="11" creationId="{6D70EB2C-283C-364A-5E2F-EBD5C6134ACA}"/>
          </ac:spMkLst>
        </pc:spChg>
        <pc:spChg chg="add del mod">
          <ac:chgData name="SYED ETHAN GEORGE ASLAMI" userId="3a82f653-970f-4578-9b14-5956c1026684" providerId="ADAL" clId="{52F34263-723F-4092-B3A7-1569063BF760}" dt="2024-04-09T22:09:14.096" v="436" actId="478"/>
          <ac:spMkLst>
            <pc:docMk/>
            <pc:sldMk cId="3793992246" sldId="278"/>
            <ac:spMk id="15" creationId="{51F757DE-9357-8709-588D-0D0D3626AA5D}"/>
          </ac:spMkLst>
        </pc:spChg>
        <pc:picChg chg="del">
          <ac:chgData name="SYED ETHAN GEORGE ASLAMI" userId="3a82f653-970f-4578-9b14-5956c1026684" providerId="ADAL" clId="{52F34263-723F-4092-B3A7-1569063BF760}" dt="2024-04-09T21:44:49.825" v="164" actId="478"/>
          <ac:picMkLst>
            <pc:docMk/>
            <pc:sldMk cId="3793992246" sldId="278"/>
            <ac:picMk id="9" creationId="{F81F1FF5-3578-FEB4-37D6-EA59FE7AD5C0}"/>
          </ac:picMkLst>
        </pc:picChg>
        <pc:picChg chg="add del mod">
          <ac:chgData name="SYED ETHAN GEORGE ASLAMI" userId="3a82f653-970f-4578-9b14-5956c1026684" providerId="ADAL" clId="{52F34263-723F-4092-B3A7-1569063BF760}" dt="2024-04-09T21:46:32.232" v="176" actId="478"/>
          <ac:picMkLst>
            <pc:docMk/>
            <pc:sldMk cId="3793992246" sldId="278"/>
            <ac:picMk id="10" creationId="{A0BAF896-D7D4-503F-C4D0-0A789E7F1CB2}"/>
          </ac:picMkLst>
        </pc:picChg>
        <pc:picChg chg="add mod">
          <ac:chgData name="SYED ETHAN GEORGE ASLAMI" userId="3a82f653-970f-4578-9b14-5956c1026684" providerId="ADAL" clId="{52F34263-723F-4092-B3A7-1569063BF760}" dt="2024-04-09T21:46:32.943" v="177"/>
          <ac:picMkLst>
            <pc:docMk/>
            <pc:sldMk cId="3793992246" sldId="278"/>
            <ac:picMk id="12" creationId="{87413473-F15E-0EFA-D0D8-8F3CFCC8EBA5}"/>
          </ac:picMkLst>
        </pc:picChg>
        <pc:picChg chg="add mod">
          <ac:chgData name="SYED ETHAN GEORGE ASLAMI" userId="3a82f653-970f-4578-9b14-5956c1026684" providerId="ADAL" clId="{52F34263-723F-4092-B3A7-1569063BF760}" dt="2024-04-11T17:09:49.681" v="2196" actId="1076"/>
          <ac:picMkLst>
            <pc:docMk/>
            <pc:sldMk cId="3793992246" sldId="278"/>
            <ac:picMk id="14" creationId="{C027A457-8E5D-4AC3-32F7-8B9AD4AE4E7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YED ETHAN GEORGE ASLAMI" userId="3a82f653-970f-4578-9b14-5956c1026684" providerId="ADAL" clId="{52F34263-723F-4092-B3A7-1569063BF760}" dt="2024-04-11T21:48:55.656" v="3376" actId="20577"/>
              <pc2:cmMkLst xmlns:pc2="http://schemas.microsoft.com/office/powerpoint/2019/9/main/command">
                <pc:docMk/>
                <pc:sldMk cId="3793992246" sldId="278"/>
                <pc2:cmMk id="{D229D5CF-C444-4163-A69A-C962BA14FDEE}"/>
              </pc2:cmMkLst>
            </pc226:cmChg>
          </p:ext>
        </pc:extLst>
      </pc:sldChg>
      <pc:sldChg chg="addSp delSp modSp mod">
        <pc:chgData name="SYED ETHAN GEORGE ASLAMI" userId="3a82f653-970f-4578-9b14-5956c1026684" providerId="ADAL" clId="{52F34263-723F-4092-B3A7-1569063BF760}" dt="2024-04-11T17:29:44.122" v="2233" actId="1076"/>
        <pc:sldMkLst>
          <pc:docMk/>
          <pc:sldMk cId="1863645973" sldId="279"/>
        </pc:sldMkLst>
        <pc:spChg chg="mod">
          <ac:chgData name="SYED ETHAN GEORGE ASLAMI" userId="3a82f653-970f-4578-9b14-5956c1026684" providerId="ADAL" clId="{52F34263-723F-4092-B3A7-1569063BF760}" dt="2024-04-11T17:29:31.919" v="2230" actId="1076"/>
          <ac:spMkLst>
            <pc:docMk/>
            <pc:sldMk cId="1863645973" sldId="279"/>
            <ac:spMk id="2" creationId="{CF5FB128-3B79-FAC8-BF93-EBC835AFF5B6}"/>
          </ac:spMkLst>
        </pc:spChg>
        <pc:picChg chg="del">
          <ac:chgData name="SYED ETHAN GEORGE ASLAMI" userId="3a82f653-970f-4578-9b14-5956c1026684" providerId="ADAL" clId="{52F34263-723F-4092-B3A7-1569063BF760}" dt="2024-04-09T21:45:04.147" v="168" actId="478"/>
          <ac:picMkLst>
            <pc:docMk/>
            <pc:sldMk cId="1863645973" sldId="279"/>
            <ac:picMk id="9" creationId="{A0C5217B-B742-FEF3-6F73-893E106BA467}"/>
          </ac:picMkLst>
        </pc:picChg>
        <pc:picChg chg="add del mod">
          <ac:chgData name="SYED ETHAN GEORGE ASLAMI" userId="3a82f653-970f-4578-9b14-5956c1026684" providerId="ADAL" clId="{52F34263-723F-4092-B3A7-1569063BF760}" dt="2024-04-09T21:46:35.836" v="178" actId="478"/>
          <ac:picMkLst>
            <pc:docMk/>
            <pc:sldMk cId="1863645973" sldId="279"/>
            <ac:picMk id="10" creationId="{57B4D2BC-BFE3-5CA4-C9EE-BD7F0319B602}"/>
          </ac:picMkLst>
        </pc:picChg>
        <pc:picChg chg="add mod">
          <ac:chgData name="SYED ETHAN GEORGE ASLAMI" userId="3a82f653-970f-4578-9b14-5956c1026684" providerId="ADAL" clId="{52F34263-723F-4092-B3A7-1569063BF760}" dt="2024-04-09T21:46:36.354" v="179"/>
          <ac:picMkLst>
            <pc:docMk/>
            <pc:sldMk cId="1863645973" sldId="279"/>
            <ac:picMk id="11" creationId="{7E58E0A0-67DF-9A35-AC9D-12BE5E400ECE}"/>
          </ac:picMkLst>
        </pc:picChg>
        <pc:picChg chg="mod">
          <ac:chgData name="SYED ETHAN GEORGE ASLAMI" userId="3a82f653-970f-4578-9b14-5956c1026684" providerId="ADAL" clId="{52F34263-723F-4092-B3A7-1569063BF760}" dt="2024-04-11T17:29:44.122" v="2233" actId="1076"/>
          <ac:picMkLst>
            <pc:docMk/>
            <pc:sldMk cId="1863645973" sldId="279"/>
            <ac:picMk id="13" creationId="{CB57A58C-C8C6-CD19-0C30-AF7753919572}"/>
          </ac:picMkLst>
        </pc:picChg>
      </pc:sldChg>
      <pc:sldChg chg="addSp delSp modSp mod addCm">
        <pc:chgData name="SYED ETHAN GEORGE ASLAMI" userId="3a82f653-970f-4578-9b14-5956c1026684" providerId="ADAL" clId="{52F34263-723F-4092-B3A7-1569063BF760}" dt="2024-04-09T22:13:13.899" v="680" actId="1076"/>
        <pc:sldMkLst>
          <pc:docMk/>
          <pc:sldMk cId="2604696328" sldId="280"/>
        </pc:sldMkLst>
        <pc:spChg chg="mod">
          <ac:chgData name="SYED ETHAN GEORGE ASLAMI" userId="3a82f653-970f-4578-9b14-5956c1026684" providerId="ADAL" clId="{52F34263-723F-4092-B3A7-1569063BF760}" dt="2024-04-09T22:13:13.899" v="680" actId="1076"/>
          <ac:spMkLst>
            <pc:docMk/>
            <pc:sldMk cId="2604696328" sldId="280"/>
            <ac:spMk id="10" creationId="{A32A19A9-7B17-F8F0-5425-4007983A3198}"/>
          </ac:spMkLst>
        </pc:spChg>
        <pc:picChg chg="del">
          <ac:chgData name="SYED ETHAN GEORGE ASLAMI" userId="3a82f653-970f-4578-9b14-5956c1026684" providerId="ADAL" clId="{52F34263-723F-4092-B3A7-1569063BF760}" dt="2024-04-09T21:46:40.076" v="180" actId="478"/>
          <ac:picMkLst>
            <pc:docMk/>
            <pc:sldMk cId="2604696328" sldId="280"/>
            <ac:picMk id="9" creationId="{BD7DD7CB-9B43-CDFB-B0A1-2F314F4D0419}"/>
          </ac:picMkLst>
        </pc:picChg>
        <pc:picChg chg="add mod">
          <ac:chgData name="SYED ETHAN GEORGE ASLAMI" userId="3a82f653-970f-4578-9b14-5956c1026684" providerId="ADAL" clId="{52F34263-723F-4092-B3A7-1569063BF760}" dt="2024-04-09T21:46:40.583" v="181"/>
          <ac:picMkLst>
            <pc:docMk/>
            <pc:sldMk cId="2604696328" sldId="280"/>
            <ac:picMk id="11" creationId="{25353B30-BC8A-1AC4-D797-0570FE628C6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YED ETHAN GEORGE ASLAMI" userId="3a82f653-970f-4578-9b14-5956c1026684" providerId="ADAL" clId="{52F34263-723F-4092-B3A7-1569063BF760}" dt="2024-04-09T22:13:00.142" v="679"/>
              <pc2:cmMkLst xmlns:pc2="http://schemas.microsoft.com/office/powerpoint/2019/9/main/command">
                <pc:docMk/>
                <pc:sldMk cId="2604696328" sldId="280"/>
                <pc2:cmMk id="{3F1E4D63-7289-4B09-B83B-ACE7C91B0CD3}"/>
              </pc2:cmMkLst>
            </pc226:cmChg>
          </p:ext>
        </pc:extLst>
      </pc:sldChg>
      <pc:sldChg chg="addSp delSp modSp mod modCm">
        <pc:chgData name="SYED ETHAN GEORGE ASLAMI" userId="3a82f653-970f-4578-9b14-5956c1026684" providerId="ADAL" clId="{52F34263-723F-4092-B3A7-1569063BF760}" dt="2024-04-10T20:36:43.684" v="1567"/>
        <pc:sldMkLst>
          <pc:docMk/>
          <pc:sldMk cId="1820534724" sldId="281"/>
        </pc:sldMkLst>
        <pc:picChg chg="del">
          <ac:chgData name="SYED ETHAN GEORGE ASLAMI" userId="3a82f653-970f-4578-9b14-5956c1026684" providerId="ADAL" clId="{52F34263-723F-4092-B3A7-1569063BF760}" dt="2024-04-09T21:46:43.924" v="182" actId="478"/>
          <ac:picMkLst>
            <pc:docMk/>
            <pc:sldMk cId="1820534724" sldId="281"/>
            <ac:picMk id="9" creationId="{8E003D15-457D-E5E8-D9E7-9B6013E648FB}"/>
          </ac:picMkLst>
        </pc:picChg>
        <pc:picChg chg="add mod">
          <ac:chgData name="SYED ETHAN GEORGE ASLAMI" userId="3a82f653-970f-4578-9b14-5956c1026684" providerId="ADAL" clId="{52F34263-723F-4092-B3A7-1569063BF760}" dt="2024-04-09T21:46:44.493" v="183"/>
          <ac:picMkLst>
            <pc:docMk/>
            <pc:sldMk cId="1820534724" sldId="281"/>
            <ac:picMk id="11" creationId="{2B3BB179-6224-F971-7942-5006E79C7E4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SYED ETHAN GEORGE ASLAMI" userId="3a82f653-970f-4578-9b14-5956c1026684" providerId="ADAL" clId="{52F34263-723F-4092-B3A7-1569063BF760}" dt="2024-04-10T20:36:43.684" v="1567"/>
              <pc2:cmMkLst xmlns:pc2="http://schemas.microsoft.com/office/powerpoint/2019/9/main/command">
                <pc:docMk/>
                <pc:sldMk cId="1820534724" sldId="281"/>
                <pc2:cmMk id="{A98D0EC4-4AF9-40AE-AF36-85145E5FD400}"/>
              </pc2:cmMkLst>
            </pc226:cmChg>
          </p:ext>
        </pc:extLst>
      </pc:sldChg>
      <pc:sldChg chg="addSp delSp modSp mod modTransition">
        <pc:chgData name="SYED ETHAN GEORGE ASLAMI" userId="3a82f653-970f-4578-9b14-5956c1026684" providerId="ADAL" clId="{52F34263-723F-4092-B3A7-1569063BF760}" dt="2024-04-09T22:31:32.608" v="857"/>
        <pc:sldMkLst>
          <pc:docMk/>
          <pc:sldMk cId="3756209219" sldId="282"/>
        </pc:sldMkLst>
        <pc:picChg chg="del">
          <ac:chgData name="SYED ETHAN GEORGE ASLAMI" userId="3a82f653-970f-4578-9b14-5956c1026684" providerId="ADAL" clId="{52F34263-723F-4092-B3A7-1569063BF760}" dt="2024-04-09T21:46:52.410" v="186" actId="478"/>
          <ac:picMkLst>
            <pc:docMk/>
            <pc:sldMk cId="3756209219" sldId="282"/>
            <ac:picMk id="9" creationId="{610E4576-B483-6FAB-18EA-515DA04A8B32}"/>
          </ac:picMkLst>
        </pc:picChg>
        <pc:picChg chg="add mod">
          <ac:chgData name="SYED ETHAN GEORGE ASLAMI" userId="3a82f653-970f-4578-9b14-5956c1026684" providerId="ADAL" clId="{52F34263-723F-4092-B3A7-1569063BF760}" dt="2024-04-09T21:46:53.134" v="187"/>
          <ac:picMkLst>
            <pc:docMk/>
            <pc:sldMk cId="3756209219" sldId="282"/>
            <ac:picMk id="10" creationId="{C0DD2250-2D7C-2A9B-5198-CD34A6701F98}"/>
          </ac:picMkLst>
        </pc:picChg>
      </pc:sldChg>
      <pc:sldChg chg="addSp delSp modSp mod">
        <pc:chgData name="SYED ETHAN GEORGE ASLAMI" userId="3a82f653-970f-4578-9b14-5956c1026684" providerId="ADAL" clId="{52F34263-723F-4092-B3A7-1569063BF760}" dt="2024-04-11T17:07:38.626" v="2125" actId="20577"/>
        <pc:sldMkLst>
          <pc:docMk/>
          <pc:sldMk cId="2349496530" sldId="283"/>
        </pc:sldMkLst>
        <pc:spChg chg="mod">
          <ac:chgData name="SYED ETHAN GEORGE ASLAMI" userId="3a82f653-970f-4578-9b14-5956c1026684" providerId="ADAL" clId="{52F34263-723F-4092-B3A7-1569063BF760}" dt="2024-04-10T15:49:19.838" v="1132" actId="20577"/>
          <ac:spMkLst>
            <pc:docMk/>
            <pc:sldMk cId="2349496530" sldId="283"/>
            <ac:spMk id="2" creationId="{CF5FB128-3B79-FAC8-BF93-EBC835AFF5B6}"/>
          </ac:spMkLst>
        </pc:spChg>
        <pc:spChg chg="mod">
          <ac:chgData name="SYED ETHAN GEORGE ASLAMI" userId="3a82f653-970f-4578-9b14-5956c1026684" providerId="ADAL" clId="{52F34263-723F-4092-B3A7-1569063BF760}" dt="2024-04-11T17:07:38.626" v="2125" actId="20577"/>
          <ac:spMkLst>
            <pc:docMk/>
            <pc:sldMk cId="2349496530" sldId="283"/>
            <ac:spMk id="11" creationId="{6D70EB2C-283C-364A-5E2F-EBD5C6134ACA}"/>
          </ac:spMkLst>
        </pc:spChg>
        <pc:spChg chg="add del mod">
          <ac:chgData name="SYED ETHAN GEORGE ASLAMI" userId="3a82f653-970f-4578-9b14-5956c1026684" providerId="ADAL" clId="{52F34263-723F-4092-B3A7-1569063BF760}" dt="2024-04-10T16:06:10.121" v="1504" actId="478"/>
          <ac:spMkLst>
            <pc:docMk/>
            <pc:sldMk cId="2349496530" sldId="283"/>
            <ac:spMk id="12" creationId="{A3C1D141-189B-7010-865D-796985DD1E27}"/>
          </ac:spMkLst>
        </pc:spChg>
        <pc:spChg chg="add del mod">
          <ac:chgData name="SYED ETHAN GEORGE ASLAMI" userId="3a82f653-970f-4578-9b14-5956c1026684" providerId="ADAL" clId="{52F34263-723F-4092-B3A7-1569063BF760}" dt="2024-04-10T16:06:58.342" v="1561" actId="478"/>
          <ac:spMkLst>
            <pc:docMk/>
            <pc:sldMk cId="2349496530" sldId="283"/>
            <ac:spMk id="14" creationId="{9E9D1589-6329-3DCF-7DE7-7A9462360316}"/>
          </ac:spMkLst>
        </pc:spChg>
        <pc:grpChg chg="mod">
          <ac:chgData name="SYED ETHAN GEORGE ASLAMI" userId="3a82f653-970f-4578-9b14-5956c1026684" providerId="ADAL" clId="{52F34263-723F-4092-B3A7-1569063BF760}" dt="2024-04-10T15:51:33.965" v="1138" actId="1076"/>
          <ac:grpSpMkLst>
            <pc:docMk/>
            <pc:sldMk cId="2349496530" sldId="283"/>
            <ac:grpSpMk id="13" creationId="{749392F1-280B-3CE6-28B9-9BA7A6787398}"/>
          </ac:grpSpMkLst>
        </pc:grpChg>
        <pc:picChg chg="del">
          <ac:chgData name="SYED ETHAN GEORGE ASLAMI" userId="3a82f653-970f-4578-9b14-5956c1026684" providerId="ADAL" clId="{52F34263-723F-4092-B3A7-1569063BF760}" dt="2024-04-09T21:44:43.555" v="162" actId="478"/>
          <ac:picMkLst>
            <pc:docMk/>
            <pc:sldMk cId="2349496530" sldId="283"/>
            <ac:picMk id="12" creationId="{B736CDCB-B0F8-EA40-8091-B9364D76A0E6}"/>
          </ac:picMkLst>
        </pc:picChg>
        <pc:picChg chg="add del mod">
          <ac:chgData name="SYED ETHAN GEORGE ASLAMI" userId="3a82f653-970f-4578-9b14-5956c1026684" providerId="ADAL" clId="{52F34263-723F-4092-B3A7-1569063BF760}" dt="2024-04-09T21:46:27.580" v="174" actId="478"/>
          <ac:picMkLst>
            <pc:docMk/>
            <pc:sldMk cId="2349496530" sldId="283"/>
            <ac:picMk id="14" creationId="{911A8201-61A9-79FC-7516-2B8D21EE07F9}"/>
          </ac:picMkLst>
        </pc:picChg>
        <pc:picChg chg="add mod">
          <ac:chgData name="SYED ETHAN GEORGE ASLAMI" userId="3a82f653-970f-4578-9b14-5956c1026684" providerId="ADAL" clId="{52F34263-723F-4092-B3A7-1569063BF760}" dt="2024-04-09T21:46:28.812" v="175"/>
          <ac:picMkLst>
            <pc:docMk/>
            <pc:sldMk cId="2349496530" sldId="283"/>
            <ac:picMk id="15" creationId="{6CB6270D-727D-543E-7376-78C75FB19077}"/>
          </ac:picMkLst>
        </pc:picChg>
      </pc:sldChg>
      <pc:sldChg chg="addSp delSp modSp mod">
        <pc:chgData name="SYED ETHAN GEORGE ASLAMI" userId="3a82f653-970f-4578-9b14-5956c1026684" providerId="ADAL" clId="{52F34263-723F-4092-B3A7-1569063BF760}" dt="2024-04-12T03:30:15.257" v="3418" actId="1076"/>
        <pc:sldMkLst>
          <pc:docMk/>
          <pc:sldMk cId="518546300" sldId="284"/>
        </pc:sldMkLst>
        <pc:spChg chg="mod">
          <ac:chgData name="SYED ETHAN GEORGE ASLAMI" userId="3a82f653-970f-4578-9b14-5956c1026684" providerId="ADAL" clId="{52F34263-723F-4092-B3A7-1569063BF760}" dt="2024-04-09T21:48:09.437" v="210" actId="14100"/>
          <ac:spMkLst>
            <pc:docMk/>
            <pc:sldMk cId="518546300" sldId="284"/>
            <ac:spMk id="2" creationId="{CF5FB128-3B79-FAC8-BF93-EBC835AFF5B6}"/>
          </ac:spMkLst>
        </pc:spChg>
        <pc:spChg chg="mod">
          <ac:chgData name="SYED ETHAN GEORGE ASLAMI" userId="3a82f653-970f-4578-9b14-5956c1026684" providerId="ADAL" clId="{52F34263-723F-4092-B3A7-1569063BF760}" dt="2024-04-12T03:29:54.202" v="3414" actId="1076"/>
          <ac:spMkLst>
            <pc:docMk/>
            <pc:sldMk cId="518546300" sldId="284"/>
            <ac:spMk id="11" creationId="{6D70EB2C-283C-364A-5E2F-EBD5C6134ACA}"/>
          </ac:spMkLst>
        </pc:spChg>
        <pc:spChg chg="mod topLvl">
          <ac:chgData name="SYED ETHAN GEORGE ASLAMI" userId="3a82f653-970f-4578-9b14-5956c1026684" providerId="ADAL" clId="{52F34263-723F-4092-B3A7-1569063BF760}" dt="2024-04-12T03:29:59.447" v="3416" actId="1076"/>
          <ac:spMkLst>
            <pc:docMk/>
            <pc:sldMk cId="518546300" sldId="284"/>
            <ac:spMk id="13" creationId="{BC283569-A317-EB24-1BD8-30A82AFAA54F}"/>
          </ac:spMkLst>
        </pc:spChg>
        <pc:spChg chg="mod topLvl">
          <ac:chgData name="SYED ETHAN GEORGE ASLAMI" userId="3a82f653-970f-4578-9b14-5956c1026684" providerId="ADAL" clId="{52F34263-723F-4092-B3A7-1569063BF760}" dt="2024-04-12T03:29:56.301" v="3415" actId="1076"/>
          <ac:spMkLst>
            <pc:docMk/>
            <pc:sldMk cId="518546300" sldId="284"/>
            <ac:spMk id="14" creationId="{AF2B9B34-C13F-E704-F0DB-463C7F9BCCA9}"/>
          </ac:spMkLst>
        </pc:spChg>
        <pc:grpChg chg="add del mod">
          <ac:chgData name="SYED ETHAN GEORGE ASLAMI" userId="3a82f653-970f-4578-9b14-5956c1026684" providerId="ADAL" clId="{52F34263-723F-4092-B3A7-1569063BF760}" dt="2024-04-10T21:42:24.635" v="1577" actId="165"/>
          <ac:grpSpMkLst>
            <pc:docMk/>
            <pc:sldMk cId="518546300" sldId="284"/>
            <ac:grpSpMk id="9" creationId="{3817FCB6-C6C6-B9E0-5DCB-31F4DA2AA492}"/>
          </ac:grpSpMkLst>
        </pc:grpChg>
        <pc:picChg chg="del">
          <ac:chgData name="SYED ETHAN GEORGE ASLAMI" userId="3a82f653-970f-4578-9b14-5956c1026684" providerId="ADAL" clId="{52F34263-723F-4092-B3A7-1569063BF760}" dt="2024-04-09T21:47:42.391" v="201" actId="478"/>
          <ac:picMkLst>
            <pc:docMk/>
            <pc:sldMk cId="518546300" sldId="284"/>
            <ac:picMk id="9" creationId="{D6870750-03DE-2AE0-13BA-9C911B33C74E}"/>
          </ac:picMkLst>
        </pc:picChg>
        <pc:picChg chg="mod">
          <ac:chgData name="SYED ETHAN GEORGE ASLAMI" userId="3a82f653-970f-4578-9b14-5956c1026684" providerId="ADAL" clId="{52F34263-723F-4092-B3A7-1569063BF760}" dt="2024-04-10T21:42:16.199" v="1575" actId="1076"/>
          <ac:picMkLst>
            <pc:docMk/>
            <pc:sldMk cId="518546300" sldId="284"/>
            <ac:picMk id="10" creationId="{3DC0B530-4C4A-4E37-8638-C163ABCBE958}"/>
          </ac:picMkLst>
        </pc:picChg>
        <pc:picChg chg="add mod">
          <ac:chgData name="SYED ETHAN GEORGE ASLAMI" userId="3a82f653-970f-4578-9b14-5956c1026684" providerId="ADAL" clId="{52F34263-723F-4092-B3A7-1569063BF760}" dt="2024-04-09T21:47:43.375" v="202"/>
          <ac:picMkLst>
            <pc:docMk/>
            <pc:sldMk cId="518546300" sldId="284"/>
            <ac:picMk id="12" creationId="{0FB47C9C-FB6A-E12A-C62E-03455C940798}"/>
          </ac:picMkLst>
        </pc:picChg>
        <pc:picChg chg="mod">
          <ac:chgData name="SYED ETHAN GEORGE ASLAMI" userId="3a82f653-970f-4578-9b14-5956c1026684" providerId="ADAL" clId="{52F34263-723F-4092-B3A7-1569063BF760}" dt="2024-04-12T03:30:15.257" v="3418" actId="1076"/>
          <ac:picMkLst>
            <pc:docMk/>
            <pc:sldMk cId="518546300" sldId="284"/>
            <ac:picMk id="17" creationId="{D69C86A4-6729-836D-8FEE-F8109C0914F8}"/>
          </ac:picMkLst>
        </pc:picChg>
      </pc:sldChg>
      <pc:sldChg chg="addSp delSp modSp mod modTransition modAnim addCm delCm modCm">
        <pc:chgData name="SYED ETHAN GEORGE ASLAMI" userId="3a82f653-970f-4578-9b14-5956c1026684" providerId="ADAL" clId="{52F34263-723F-4092-B3A7-1569063BF760}" dt="2024-04-11T17:48:03.017" v="2475"/>
        <pc:sldMkLst>
          <pc:docMk/>
          <pc:sldMk cId="1973296062" sldId="285"/>
        </pc:sldMkLst>
        <pc:spChg chg="mod">
          <ac:chgData name="SYED ETHAN GEORGE ASLAMI" userId="3a82f653-970f-4578-9b14-5956c1026684" providerId="ADAL" clId="{52F34263-723F-4092-B3A7-1569063BF760}" dt="2024-04-11T17:46:16.112" v="2469" actId="20577"/>
          <ac:spMkLst>
            <pc:docMk/>
            <pc:sldMk cId="1973296062" sldId="285"/>
            <ac:spMk id="11" creationId="{6D70EB2C-283C-364A-5E2F-EBD5C6134ACA}"/>
          </ac:spMkLst>
        </pc:spChg>
        <pc:picChg chg="add mod">
          <ac:chgData name="SYED ETHAN GEORGE ASLAMI" userId="3a82f653-970f-4578-9b14-5956c1026684" providerId="ADAL" clId="{52F34263-723F-4092-B3A7-1569063BF760}" dt="2024-04-09T21:48:34.559" v="220"/>
          <ac:picMkLst>
            <pc:docMk/>
            <pc:sldMk cId="1973296062" sldId="285"/>
            <ac:picMk id="3" creationId="{A85D4032-25BE-F885-07FF-C69B7F997829}"/>
          </ac:picMkLst>
        </pc:picChg>
        <pc:picChg chg="del">
          <ac:chgData name="SYED ETHAN GEORGE ASLAMI" userId="3a82f653-970f-4578-9b14-5956c1026684" providerId="ADAL" clId="{52F34263-723F-4092-B3A7-1569063BF760}" dt="2024-04-09T21:48:33.586" v="219" actId="478"/>
          <ac:picMkLst>
            <pc:docMk/>
            <pc:sldMk cId="1973296062" sldId="285"/>
            <ac:picMk id="9" creationId="{E61316CE-82E3-B3CD-8045-FF2E79C2C38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SYED ETHAN GEORGE ASLAMI" userId="3a82f653-970f-4578-9b14-5956c1026684" providerId="ADAL" clId="{52F34263-723F-4092-B3A7-1569063BF760}" dt="2024-04-11T17:47:00.243" v="2473"/>
              <pc2:cmMkLst xmlns:pc2="http://schemas.microsoft.com/office/powerpoint/2019/9/main/command">
                <pc:docMk/>
                <pc:sldMk cId="1973296062" sldId="285"/>
                <pc2:cmMk id="{6339BA22-1521-4E14-BDF9-4DE851892376}"/>
              </pc2:cmMkLst>
            </pc226:cmChg>
            <pc226:cmChg xmlns:pc226="http://schemas.microsoft.com/office/powerpoint/2022/06/main/command" chg="add mod">
              <pc226:chgData name="SYED ETHAN GEORGE ASLAMI" userId="3a82f653-970f-4578-9b14-5956c1026684" providerId="ADAL" clId="{52F34263-723F-4092-B3A7-1569063BF760}" dt="2024-04-11T17:47:13.323" v="2474"/>
              <pc2:cmMkLst xmlns:pc2="http://schemas.microsoft.com/office/powerpoint/2019/9/main/command">
                <pc:docMk/>
                <pc:sldMk cId="1973296062" sldId="285"/>
                <pc2:cmMk id="{52A3E353-411B-4992-AE00-FC5C53970302}"/>
              </pc2:cmMkLst>
            </pc226:cmChg>
            <pc226:cmChg xmlns:pc226="http://schemas.microsoft.com/office/powerpoint/2022/06/main/command" chg="add mod">
              <pc226:chgData name="SYED ETHAN GEORGE ASLAMI" userId="3a82f653-970f-4578-9b14-5956c1026684" providerId="ADAL" clId="{52F34263-723F-4092-B3A7-1569063BF760}" dt="2024-04-11T17:48:03.017" v="2475"/>
              <pc2:cmMkLst xmlns:pc2="http://schemas.microsoft.com/office/powerpoint/2019/9/main/command">
                <pc:docMk/>
                <pc:sldMk cId="1973296062" sldId="285"/>
                <pc2:cmMk id="{347A7C99-A253-4366-81F7-7A2C046EA200}"/>
              </pc2:cmMkLst>
              <pc226:cmRplyChg chg="add">
                <pc226:chgData name="SYED ETHAN GEORGE ASLAMI" userId="3a82f653-970f-4578-9b14-5956c1026684" providerId="ADAL" clId="{52F34263-723F-4092-B3A7-1569063BF760}" dt="2024-04-11T17:48:03.017" v="2475"/>
                <pc2:cmRplyMkLst xmlns:pc2="http://schemas.microsoft.com/office/powerpoint/2019/9/main/command">
                  <pc:docMk/>
                  <pc:sldMk cId="1973296062" sldId="285"/>
                  <pc2:cmMk id="{347A7C99-A253-4366-81F7-7A2C046EA200}"/>
                  <pc2:cmRplyMk id="{5BE23F89-6194-4393-BD6A-F4525B33CBB8}"/>
                </pc2:cmRplyMkLst>
              </pc226:cmRplyChg>
            </pc226:cmChg>
          </p:ext>
        </pc:extLst>
      </pc:sldChg>
      <pc:sldChg chg="addSp delSp modSp mod">
        <pc:chgData name="SYED ETHAN GEORGE ASLAMI" userId="3a82f653-970f-4578-9b14-5956c1026684" providerId="ADAL" clId="{52F34263-723F-4092-B3A7-1569063BF760}" dt="2024-04-09T21:46:57.668" v="189"/>
        <pc:sldMkLst>
          <pc:docMk/>
          <pc:sldMk cId="30319110" sldId="286"/>
        </pc:sldMkLst>
        <pc:picChg chg="del">
          <ac:chgData name="SYED ETHAN GEORGE ASLAMI" userId="3a82f653-970f-4578-9b14-5956c1026684" providerId="ADAL" clId="{52F34263-723F-4092-B3A7-1569063BF760}" dt="2024-04-09T21:46:56.961" v="188" actId="478"/>
          <ac:picMkLst>
            <pc:docMk/>
            <pc:sldMk cId="30319110" sldId="286"/>
            <ac:picMk id="9" creationId="{6E71A746-0E16-6314-CFBA-868D680F4558}"/>
          </ac:picMkLst>
        </pc:picChg>
        <pc:picChg chg="add mod">
          <ac:chgData name="SYED ETHAN GEORGE ASLAMI" userId="3a82f653-970f-4578-9b14-5956c1026684" providerId="ADAL" clId="{52F34263-723F-4092-B3A7-1569063BF760}" dt="2024-04-09T21:46:57.668" v="189"/>
          <ac:picMkLst>
            <pc:docMk/>
            <pc:sldMk cId="30319110" sldId="286"/>
            <ac:picMk id="10" creationId="{48A8DBF2-D464-BCF2-E32D-865944BF6198}"/>
          </ac:picMkLst>
        </pc:picChg>
      </pc:sldChg>
      <pc:sldChg chg="addSp delSp modSp mod">
        <pc:chgData name="SYED ETHAN GEORGE ASLAMI" userId="3a82f653-970f-4578-9b14-5956c1026684" providerId="ADAL" clId="{52F34263-723F-4092-B3A7-1569063BF760}" dt="2024-04-09T21:48:26.933" v="218"/>
        <pc:sldMkLst>
          <pc:docMk/>
          <pc:sldMk cId="3014651450" sldId="287"/>
        </pc:sldMkLst>
        <pc:picChg chg="add mod">
          <ac:chgData name="SYED ETHAN GEORGE ASLAMI" userId="3a82f653-970f-4578-9b14-5956c1026684" providerId="ADAL" clId="{52F34263-723F-4092-B3A7-1569063BF760}" dt="2024-04-09T21:48:26.933" v="218"/>
          <ac:picMkLst>
            <pc:docMk/>
            <pc:sldMk cId="3014651450" sldId="287"/>
            <ac:picMk id="3" creationId="{6F00E9CC-5E52-73B8-CE83-3F0C20EFA71F}"/>
          </ac:picMkLst>
        </pc:picChg>
        <pc:picChg chg="del">
          <ac:chgData name="SYED ETHAN GEORGE ASLAMI" userId="3a82f653-970f-4578-9b14-5956c1026684" providerId="ADAL" clId="{52F34263-723F-4092-B3A7-1569063BF760}" dt="2024-04-09T21:48:26.321" v="217" actId="478"/>
          <ac:picMkLst>
            <pc:docMk/>
            <pc:sldMk cId="3014651450" sldId="287"/>
            <ac:picMk id="13" creationId="{FBA9EC91-A589-4430-6D18-44BF53E2361A}"/>
          </ac:picMkLst>
        </pc:picChg>
      </pc:sldChg>
      <pc:sldChg chg="addSp delSp modSp mod modCm">
        <pc:chgData name="SYED ETHAN GEORGE ASLAMI" userId="3a82f653-970f-4578-9b14-5956c1026684" providerId="ADAL" clId="{52F34263-723F-4092-B3A7-1569063BF760}" dt="2024-04-11T17:52:57.794" v="2595" actId="20577"/>
        <pc:sldMkLst>
          <pc:docMk/>
          <pc:sldMk cId="3216494451" sldId="288"/>
        </pc:sldMkLst>
        <pc:spChg chg="mod">
          <ac:chgData name="SYED ETHAN GEORGE ASLAMI" userId="3a82f653-970f-4578-9b14-5956c1026684" providerId="ADAL" clId="{52F34263-723F-4092-B3A7-1569063BF760}" dt="2024-04-11T17:52:57.794" v="2595" actId="20577"/>
          <ac:spMkLst>
            <pc:docMk/>
            <pc:sldMk cId="3216494451" sldId="288"/>
            <ac:spMk id="11" creationId="{6D70EB2C-283C-364A-5E2F-EBD5C6134ACA}"/>
          </ac:spMkLst>
        </pc:spChg>
        <pc:picChg chg="add mod">
          <ac:chgData name="SYED ETHAN GEORGE ASLAMI" userId="3a82f653-970f-4578-9b14-5956c1026684" providerId="ADAL" clId="{52F34263-723F-4092-B3A7-1569063BF760}" dt="2024-04-09T21:48:53.601" v="227"/>
          <ac:picMkLst>
            <pc:docMk/>
            <pc:sldMk cId="3216494451" sldId="288"/>
            <ac:picMk id="3" creationId="{8733603E-2C49-AC5A-09CD-AD9DFA42EA2F}"/>
          </ac:picMkLst>
        </pc:picChg>
        <pc:picChg chg="del">
          <ac:chgData name="SYED ETHAN GEORGE ASLAMI" userId="3a82f653-970f-4578-9b14-5956c1026684" providerId="ADAL" clId="{52F34263-723F-4092-B3A7-1569063BF760}" dt="2024-04-09T21:48:52.880" v="226" actId="478"/>
          <ac:picMkLst>
            <pc:docMk/>
            <pc:sldMk cId="3216494451" sldId="288"/>
            <ac:picMk id="9" creationId="{0498BC72-2BBA-E3E8-8996-D736C5CBB20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YED ETHAN GEORGE ASLAMI" userId="3a82f653-970f-4578-9b14-5956c1026684" providerId="ADAL" clId="{52F34263-723F-4092-B3A7-1569063BF760}" dt="2024-04-10T15:54:42.855" v="1265" actId="20577"/>
              <pc2:cmMkLst xmlns:pc2="http://schemas.microsoft.com/office/powerpoint/2019/9/main/command">
                <pc:docMk/>
                <pc:sldMk cId="3216494451" sldId="288"/>
                <pc2:cmMk id="{B088620D-9A9E-4B7D-8EEA-EDBF3A969007}"/>
              </pc2:cmMkLst>
            </pc226:cmChg>
            <pc226:cmChg xmlns:pc226="http://schemas.microsoft.com/office/powerpoint/2022/06/main/command" chg="mod">
              <pc226:chgData name="SYED ETHAN GEORGE ASLAMI" userId="3a82f653-970f-4578-9b14-5956c1026684" providerId="ADAL" clId="{52F34263-723F-4092-B3A7-1569063BF760}" dt="2024-04-11T17:52:57.794" v="2595" actId="20577"/>
              <pc2:cmMkLst xmlns:pc2="http://schemas.microsoft.com/office/powerpoint/2019/9/main/command">
                <pc:docMk/>
                <pc:sldMk cId="3216494451" sldId="288"/>
                <pc2:cmMk id="{55D838AB-C5CE-49F9-8370-9AB6B4A2AA6C}"/>
              </pc2:cmMkLst>
            </pc226:cmChg>
          </p:ext>
        </pc:extLst>
      </pc:sldChg>
      <pc:sldChg chg="addSp delSp modSp mod modTransition">
        <pc:chgData name="SYED ETHAN GEORGE ASLAMI" userId="3a82f653-970f-4578-9b14-5956c1026684" providerId="ADAL" clId="{52F34263-723F-4092-B3A7-1569063BF760}" dt="2024-04-09T22:31:46.539" v="859"/>
        <pc:sldMkLst>
          <pc:docMk/>
          <pc:sldMk cId="175617976" sldId="289"/>
        </pc:sldMkLst>
        <pc:picChg chg="del">
          <ac:chgData name="SYED ETHAN GEORGE ASLAMI" userId="3a82f653-970f-4578-9b14-5956c1026684" providerId="ADAL" clId="{52F34263-723F-4092-B3A7-1569063BF760}" dt="2024-04-09T21:48:15.751" v="211" actId="478"/>
          <ac:picMkLst>
            <pc:docMk/>
            <pc:sldMk cId="175617976" sldId="289"/>
            <ac:picMk id="9" creationId="{0A41575E-A888-DAE9-068F-203EF860B548}"/>
          </ac:picMkLst>
        </pc:picChg>
        <pc:picChg chg="add mod">
          <ac:chgData name="SYED ETHAN GEORGE ASLAMI" userId="3a82f653-970f-4578-9b14-5956c1026684" providerId="ADAL" clId="{52F34263-723F-4092-B3A7-1569063BF760}" dt="2024-04-09T21:48:16.714" v="212"/>
          <ac:picMkLst>
            <pc:docMk/>
            <pc:sldMk cId="175617976" sldId="289"/>
            <ac:picMk id="10" creationId="{8B7573FF-2788-F3ED-EDA5-B05539B89D48}"/>
          </ac:picMkLst>
        </pc:picChg>
      </pc:sldChg>
      <pc:sldChg chg="addSp delSp modSp mod">
        <pc:chgData name="SYED ETHAN GEORGE ASLAMI" userId="3a82f653-970f-4578-9b14-5956c1026684" providerId="ADAL" clId="{52F34263-723F-4092-B3A7-1569063BF760}" dt="2024-04-09T22:17:01.865" v="717" actId="1076"/>
        <pc:sldMkLst>
          <pc:docMk/>
          <pc:sldMk cId="4010808278" sldId="290"/>
        </pc:sldMkLst>
        <pc:spChg chg="mod">
          <ac:chgData name="SYED ETHAN GEORGE ASLAMI" userId="3a82f653-970f-4578-9b14-5956c1026684" providerId="ADAL" clId="{52F34263-723F-4092-B3A7-1569063BF760}" dt="2024-04-09T22:17:01.865" v="717" actId="1076"/>
          <ac:spMkLst>
            <pc:docMk/>
            <pc:sldMk cId="4010808278" sldId="290"/>
            <ac:spMk id="2" creationId="{CF5FB128-3B79-FAC8-BF93-EBC835AFF5B6}"/>
          </ac:spMkLst>
        </pc:spChg>
        <pc:picChg chg="add mod">
          <ac:chgData name="SYED ETHAN GEORGE ASLAMI" userId="3a82f653-970f-4578-9b14-5956c1026684" providerId="ADAL" clId="{52F34263-723F-4092-B3A7-1569063BF760}" dt="2024-04-09T21:48:20.008" v="214"/>
          <ac:picMkLst>
            <pc:docMk/>
            <pc:sldMk cId="4010808278" sldId="290"/>
            <ac:picMk id="3" creationId="{F8C06F70-F1D8-9F4D-1D14-55FABBA6F147}"/>
          </ac:picMkLst>
        </pc:picChg>
        <pc:picChg chg="del">
          <ac:chgData name="SYED ETHAN GEORGE ASLAMI" userId="3a82f653-970f-4578-9b14-5956c1026684" providerId="ADAL" clId="{52F34263-723F-4092-B3A7-1569063BF760}" dt="2024-04-09T21:48:19.355" v="213" actId="478"/>
          <ac:picMkLst>
            <pc:docMk/>
            <pc:sldMk cId="4010808278" sldId="290"/>
            <ac:picMk id="9" creationId="{0A41575E-A888-DAE9-068F-203EF860B548}"/>
          </ac:picMkLst>
        </pc:picChg>
      </pc:sldChg>
      <pc:sldChg chg="addSp delSp modSp mod modTransition modCm">
        <pc:chgData name="SYED ETHAN GEORGE ASLAMI" userId="3a82f653-970f-4578-9b14-5956c1026684" providerId="ADAL" clId="{52F34263-723F-4092-B3A7-1569063BF760}" dt="2024-04-09T22:30:33.402" v="851"/>
        <pc:sldMkLst>
          <pc:docMk/>
          <pc:sldMk cId="3838364303" sldId="291"/>
        </pc:sldMkLst>
        <pc:spChg chg="mod">
          <ac:chgData name="SYED ETHAN GEORGE ASLAMI" userId="3a82f653-970f-4578-9b14-5956c1026684" providerId="ADAL" clId="{52F34263-723F-4092-B3A7-1569063BF760}" dt="2024-04-09T22:14:46.394" v="687" actId="20577"/>
          <ac:spMkLst>
            <pc:docMk/>
            <pc:sldMk cId="3838364303" sldId="291"/>
            <ac:spMk id="2" creationId="{CF5FB128-3B79-FAC8-BF93-EBC835AFF5B6}"/>
          </ac:spMkLst>
        </pc:spChg>
        <pc:spChg chg="add mod">
          <ac:chgData name="SYED ETHAN GEORGE ASLAMI" userId="3a82f653-970f-4578-9b14-5956c1026684" providerId="ADAL" clId="{52F34263-723F-4092-B3A7-1569063BF760}" dt="2024-04-09T22:15:56.297" v="704"/>
          <ac:spMkLst>
            <pc:docMk/>
            <pc:sldMk cId="3838364303" sldId="291"/>
            <ac:spMk id="11" creationId="{81060029-EFB0-3924-7B4D-F99F722B8D52}"/>
          </ac:spMkLst>
        </pc:spChg>
        <pc:spChg chg="add del mod">
          <ac:chgData name="SYED ETHAN GEORGE ASLAMI" userId="3a82f653-970f-4578-9b14-5956c1026684" providerId="ADAL" clId="{52F34263-723F-4092-B3A7-1569063BF760}" dt="2024-04-09T22:16:32.786" v="713" actId="478"/>
          <ac:spMkLst>
            <pc:docMk/>
            <pc:sldMk cId="3838364303" sldId="291"/>
            <ac:spMk id="12" creationId="{1C040C6F-F29E-024B-1338-CC377173110E}"/>
          </ac:spMkLst>
        </pc:spChg>
        <pc:spChg chg="add mod">
          <ac:chgData name="SYED ETHAN GEORGE ASLAMI" userId="3a82f653-970f-4578-9b14-5956c1026684" providerId="ADAL" clId="{52F34263-723F-4092-B3A7-1569063BF760}" dt="2024-04-09T22:16:41.151" v="716" actId="14100"/>
          <ac:spMkLst>
            <pc:docMk/>
            <pc:sldMk cId="3838364303" sldId="291"/>
            <ac:spMk id="13" creationId="{2BBEB9EB-E47E-E507-B476-ABAABF90729E}"/>
          </ac:spMkLst>
        </pc:spChg>
        <pc:picChg chg="del">
          <ac:chgData name="SYED ETHAN GEORGE ASLAMI" userId="3a82f653-970f-4578-9b14-5956c1026684" providerId="ADAL" clId="{52F34263-723F-4092-B3A7-1569063BF760}" dt="2024-04-09T21:47:19.972" v="195" actId="478"/>
          <ac:picMkLst>
            <pc:docMk/>
            <pc:sldMk cId="3838364303" sldId="291"/>
            <ac:picMk id="9" creationId="{D6870750-03DE-2AE0-13BA-9C911B33C74E}"/>
          </ac:picMkLst>
        </pc:picChg>
        <pc:picChg chg="add mod">
          <ac:chgData name="SYED ETHAN GEORGE ASLAMI" userId="3a82f653-970f-4578-9b14-5956c1026684" providerId="ADAL" clId="{52F34263-723F-4092-B3A7-1569063BF760}" dt="2024-04-09T21:47:20.624" v="196"/>
          <ac:picMkLst>
            <pc:docMk/>
            <pc:sldMk cId="3838364303" sldId="291"/>
            <ac:picMk id="10" creationId="{B2C9E0B9-21FF-22E1-B1FE-110A50B5E76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YED ETHAN GEORGE ASLAMI" userId="3a82f653-970f-4578-9b14-5956c1026684" providerId="ADAL" clId="{52F34263-723F-4092-B3A7-1569063BF760}" dt="2024-04-09T22:14:00.138" v="681"/>
              <pc2:cmMkLst xmlns:pc2="http://schemas.microsoft.com/office/powerpoint/2019/9/main/command">
                <pc:docMk/>
                <pc:sldMk cId="3838364303" sldId="291"/>
                <pc2:cmMk id="{7AEADAE0-ECFD-4FCF-850F-AFDAB578DCF3}"/>
              </pc2:cmMkLst>
            </pc226:cmChg>
          </p:ext>
        </pc:extLst>
      </pc:sldChg>
      <pc:sldChg chg="addSp delSp modSp mod">
        <pc:chgData name="SYED ETHAN GEORGE ASLAMI" userId="3a82f653-970f-4578-9b14-5956c1026684" providerId="ADAL" clId="{52F34263-723F-4092-B3A7-1569063BF760}" dt="2024-04-09T21:48:38.216" v="222"/>
        <pc:sldMkLst>
          <pc:docMk/>
          <pc:sldMk cId="2088828477" sldId="293"/>
        </pc:sldMkLst>
        <pc:picChg chg="add mod">
          <ac:chgData name="SYED ETHAN GEORGE ASLAMI" userId="3a82f653-970f-4578-9b14-5956c1026684" providerId="ADAL" clId="{52F34263-723F-4092-B3A7-1569063BF760}" dt="2024-04-09T21:48:38.216" v="222"/>
          <ac:picMkLst>
            <pc:docMk/>
            <pc:sldMk cId="2088828477" sldId="293"/>
            <ac:picMk id="3" creationId="{F1B190D1-C823-254C-0142-CF574CACCB5B}"/>
          </ac:picMkLst>
        </pc:picChg>
        <pc:picChg chg="del">
          <ac:chgData name="SYED ETHAN GEORGE ASLAMI" userId="3a82f653-970f-4578-9b14-5956c1026684" providerId="ADAL" clId="{52F34263-723F-4092-B3A7-1569063BF760}" dt="2024-04-09T21:48:37.415" v="221" actId="478"/>
          <ac:picMkLst>
            <pc:docMk/>
            <pc:sldMk cId="2088828477" sldId="293"/>
            <ac:picMk id="9" creationId="{E61316CE-82E3-B3CD-8045-FF2E79C2C387}"/>
          </ac:picMkLst>
        </pc:picChg>
      </pc:sldChg>
      <pc:sldChg chg="addSp delSp modSp mod">
        <pc:chgData name="SYED ETHAN GEORGE ASLAMI" userId="3a82f653-970f-4578-9b14-5956c1026684" providerId="ADAL" clId="{52F34263-723F-4092-B3A7-1569063BF760}" dt="2024-04-09T21:48:23.464" v="216"/>
        <pc:sldMkLst>
          <pc:docMk/>
          <pc:sldMk cId="459906800" sldId="294"/>
        </pc:sldMkLst>
        <pc:picChg chg="add mod">
          <ac:chgData name="SYED ETHAN GEORGE ASLAMI" userId="3a82f653-970f-4578-9b14-5956c1026684" providerId="ADAL" clId="{52F34263-723F-4092-B3A7-1569063BF760}" dt="2024-04-09T21:48:23.464" v="216"/>
          <ac:picMkLst>
            <pc:docMk/>
            <pc:sldMk cId="459906800" sldId="294"/>
            <ac:picMk id="3" creationId="{150DD558-0026-6578-3072-5DBF3AB54E13}"/>
          </ac:picMkLst>
        </pc:picChg>
        <pc:picChg chg="del">
          <ac:chgData name="SYED ETHAN GEORGE ASLAMI" userId="3a82f653-970f-4578-9b14-5956c1026684" providerId="ADAL" clId="{52F34263-723F-4092-B3A7-1569063BF760}" dt="2024-04-09T21:48:22.879" v="215" actId="478"/>
          <ac:picMkLst>
            <pc:docMk/>
            <pc:sldMk cId="459906800" sldId="294"/>
            <ac:picMk id="9" creationId="{0A41575E-A888-DAE9-068F-203EF860B548}"/>
          </ac:picMkLst>
        </pc:picChg>
      </pc:sldChg>
      <pc:sldChg chg="addSp delSp modSp mod">
        <pc:chgData name="SYED ETHAN GEORGE ASLAMI" userId="3a82f653-970f-4578-9b14-5956c1026684" providerId="ADAL" clId="{52F34263-723F-4092-B3A7-1569063BF760}" dt="2024-04-09T21:48:42.354" v="224"/>
        <pc:sldMkLst>
          <pc:docMk/>
          <pc:sldMk cId="1444848550" sldId="295"/>
        </pc:sldMkLst>
        <pc:picChg chg="add mod">
          <ac:chgData name="SYED ETHAN GEORGE ASLAMI" userId="3a82f653-970f-4578-9b14-5956c1026684" providerId="ADAL" clId="{52F34263-723F-4092-B3A7-1569063BF760}" dt="2024-04-09T21:48:42.354" v="224"/>
          <ac:picMkLst>
            <pc:docMk/>
            <pc:sldMk cId="1444848550" sldId="295"/>
            <ac:picMk id="3" creationId="{C11F9FF9-5D6E-8B86-6CFB-E0B179A2B962}"/>
          </ac:picMkLst>
        </pc:picChg>
        <pc:picChg chg="del">
          <ac:chgData name="SYED ETHAN GEORGE ASLAMI" userId="3a82f653-970f-4578-9b14-5956c1026684" providerId="ADAL" clId="{52F34263-723F-4092-B3A7-1569063BF760}" dt="2024-04-09T21:48:41.254" v="223" actId="478"/>
          <ac:picMkLst>
            <pc:docMk/>
            <pc:sldMk cId="1444848550" sldId="295"/>
            <ac:picMk id="9" creationId="{E61316CE-82E3-B3CD-8045-FF2E79C2C387}"/>
          </ac:picMkLst>
        </pc:picChg>
      </pc:sldChg>
      <pc:sldChg chg="addSp modSp mod">
        <pc:chgData name="SYED ETHAN GEORGE ASLAMI" userId="3a82f653-970f-4578-9b14-5956c1026684" providerId="ADAL" clId="{52F34263-723F-4092-B3A7-1569063BF760}" dt="2024-04-09T21:56:23.959" v="362" actId="12"/>
        <pc:sldMkLst>
          <pc:docMk/>
          <pc:sldMk cId="1034462695" sldId="296"/>
        </pc:sldMkLst>
        <pc:spChg chg="mod">
          <ac:chgData name="SYED ETHAN GEORGE ASLAMI" userId="3a82f653-970f-4578-9b14-5956c1026684" providerId="ADAL" clId="{52F34263-723F-4092-B3A7-1569063BF760}" dt="2024-04-09T21:53:23.699" v="346" actId="14100"/>
          <ac:spMkLst>
            <pc:docMk/>
            <pc:sldMk cId="1034462695" sldId="296"/>
            <ac:spMk id="2" creationId="{04FA727A-0672-5046-C520-C9DFBC2C78B5}"/>
          </ac:spMkLst>
        </pc:spChg>
        <pc:spChg chg="mod">
          <ac:chgData name="SYED ETHAN GEORGE ASLAMI" userId="3a82f653-970f-4578-9b14-5956c1026684" providerId="ADAL" clId="{52F34263-723F-4092-B3A7-1569063BF760}" dt="2024-04-09T21:56:07.197" v="361" actId="12"/>
          <ac:spMkLst>
            <pc:docMk/>
            <pc:sldMk cId="1034462695" sldId="296"/>
            <ac:spMk id="4" creationId="{AD8F42C6-6E36-A0D6-0590-3F638B616734}"/>
          </ac:spMkLst>
        </pc:spChg>
        <pc:spChg chg="mod">
          <ac:chgData name="SYED ETHAN GEORGE ASLAMI" userId="3a82f653-970f-4578-9b14-5956c1026684" providerId="ADAL" clId="{52F34263-723F-4092-B3A7-1569063BF760}" dt="2024-04-09T21:56:23.959" v="362" actId="12"/>
          <ac:spMkLst>
            <pc:docMk/>
            <pc:sldMk cId="1034462695" sldId="296"/>
            <ac:spMk id="6" creationId="{FD35846F-265C-D3E4-7AB8-46014B6F74DC}"/>
          </ac:spMkLst>
        </pc:spChg>
        <pc:spChg chg="add mod">
          <ac:chgData name="SYED ETHAN GEORGE ASLAMI" userId="3a82f653-970f-4578-9b14-5956c1026684" providerId="ADAL" clId="{52F34263-723F-4092-B3A7-1569063BF760}" dt="2024-04-09T21:50:58.747" v="240"/>
          <ac:spMkLst>
            <pc:docMk/>
            <pc:sldMk cId="1034462695" sldId="296"/>
            <ac:spMk id="8" creationId="{A1241D68-5972-9DBB-1B4A-BB69011DFE7E}"/>
          </ac:spMkLst>
        </pc:spChg>
        <pc:spChg chg="add mod">
          <ac:chgData name="SYED ETHAN GEORGE ASLAMI" userId="3a82f653-970f-4578-9b14-5956c1026684" providerId="ADAL" clId="{52F34263-723F-4092-B3A7-1569063BF760}" dt="2024-04-09T21:50:58.747" v="240"/>
          <ac:spMkLst>
            <pc:docMk/>
            <pc:sldMk cId="1034462695" sldId="296"/>
            <ac:spMk id="9" creationId="{4334D008-850A-A600-0416-976E2999FCD7}"/>
          </ac:spMkLst>
        </pc:spChg>
        <pc:spChg chg="add mod">
          <ac:chgData name="SYED ETHAN GEORGE ASLAMI" userId="3a82f653-970f-4578-9b14-5956c1026684" providerId="ADAL" clId="{52F34263-723F-4092-B3A7-1569063BF760}" dt="2024-04-09T21:50:58.747" v="240"/>
          <ac:spMkLst>
            <pc:docMk/>
            <pc:sldMk cId="1034462695" sldId="296"/>
            <ac:spMk id="10" creationId="{CE9D733E-6BF2-49CD-B4C3-2F25302019F5}"/>
          </ac:spMkLst>
        </pc:spChg>
        <pc:spChg chg="add mod">
          <ac:chgData name="SYED ETHAN GEORGE ASLAMI" userId="3a82f653-970f-4578-9b14-5956c1026684" providerId="ADAL" clId="{52F34263-723F-4092-B3A7-1569063BF760}" dt="2024-04-09T21:50:58.747" v="240"/>
          <ac:spMkLst>
            <pc:docMk/>
            <pc:sldMk cId="1034462695" sldId="296"/>
            <ac:spMk id="11" creationId="{81E3B6F4-3679-21FE-9B57-DD4F9D8F5E0C}"/>
          </ac:spMkLst>
        </pc:spChg>
        <pc:spChg chg="add mod">
          <ac:chgData name="SYED ETHAN GEORGE ASLAMI" userId="3a82f653-970f-4578-9b14-5956c1026684" providerId="ADAL" clId="{52F34263-723F-4092-B3A7-1569063BF760}" dt="2024-04-09T21:50:58.747" v="240"/>
          <ac:spMkLst>
            <pc:docMk/>
            <pc:sldMk cId="1034462695" sldId="296"/>
            <ac:spMk id="12" creationId="{A7F782C9-F4BC-5A79-7780-D92EE259A8F8}"/>
          </ac:spMkLst>
        </pc:spChg>
        <pc:spChg chg="add mod">
          <ac:chgData name="SYED ETHAN GEORGE ASLAMI" userId="3a82f653-970f-4578-9b14-5956c1026684" providerId="ADAL" clId="{52F34263-723F-4092-B3A7-1569063BF760}" dt="2024-04-09T21:50:58.747" v="240"/>
          <ac:spMkLst>
            <pc:docMk/>
            <pc:sldMk cId="1034462695" sldId="296"/>
            <ac:spMk id="13" creationId="{F346A056-D8D5-C9E2-5BA3-6C2BAA610852}"/>
          </ac:spMkLst>
        </pc:spChg>
        <pc:spChg chg="add mod">
          <ac:chgData name="SYED ETHAN GEORGE ASLAMI" userId="3a82f653-970f-4578-9b14-5956c1026684" providerId="ADAL" clId="{52F34263-723F-4092-B3A7-1569063BF760}" dt="2024-04-09T21:53:45.736" v="357" actId="255"/>
          <ac:spMkLst>
            <pc:docMk/>
            <pc:sldMk cId="1034462695" sldId="296"/>
            <ac:spMk id="14" creationId="{D8B8B25E-E36F-7D3A-EE29-E51A4A6A4A7D}"/>
          </ac:spMkLst>
        </pc:spChg>
        <pc:picChg chg="add mod">
          <ac:chgData name="SYED ETHAN GEORGE ASLAMI" userId="3a82f653-970f-4578-9b14-5956c1026684" providerId="ADAL" clId="{52F34263-723F-4092-B3A7-1569063BF760}" dt="2024-04-09T21:47:01.568" v="190"/>
          <ac:picMkLst>
            <pc:docMk/>
            <pc:sldMk cId="1034462695" sldId="296"/>
            <ac:picMk id="7" creationId="{51986899-5FDD-09B8-F5DA-9558242A4844}"/>
          </ac:picMkLst>
        </pc:picChg>
      </pc:sldChg>
      <pc:sldChg chg="addSp delSp modSp mod">
        <pc:chgData name="SYED ETHAN GEORGE ASLAMI" userId="3a82f653-970f-4578-9b14-5956c1026684" providerId="ADAL" clId="{52F34263-723F-4092-B3A7-1569063BF760}" dt="2024-04-10T15:50:21.447" v="1135" actId="2711"/>
        <pc:sldMkLst>
          <pc:docMk/>
          <pc:sldMk cId="1077239934" sldId="298"/>
        </pc:sldMkLst>
        <pc:spChg chg="mod">
          <ac:chgData name="SYED ETHAN GEORGE ASLAMI" userId="3a82f653-970f-4578-9b14-5956c1026684" providerId="ADAL" clId="{52F34263-723F-4092-B3A7-1569063BF760}" dt="2024-04-10T15:50:21.447" v="1135" actId="2711"/>
          <ac:spMkLst>
            <pc:docMk/>
            <pc:sldMk cId="1077239934" sldId="298"/>
            <ac:spMk id="10" creationId="{7A7C9362-4920-8AC9-D5C0-AE6204FD893A}"/>
          </ac:spMkLst>
        </pc:spChg>
        <pc:picChg chg="del">
          <ac:chgData name="SYED ETHAN GEORGE ASLAMI" userId="3a82f653-970f-4578-9b14-5956c1026684" providerId="ADAL" clId="{52F34263-723F-4092-B3A7-1569063BF760}" dt="2024-04-09T21:46:48.660" v="184" actId="478"/>
          <ac:picMkLst>
            <pc:docMk/>
            <pc:sldMk cId="1077239934" sldId="298"/>
            <ac:picMk id="9" creationId="{8E003D15-457D-E5E8-D9E7-9B6013E648FB}"/>
          </ac:picMkLst>
        </pc:picChg>
        <pc:picChg chg="add mod">
          <ac:chgData name="SYED ETHAN GEORGE ASLAMI" userId="3a82f653-970f-4578-9b14-5956c1026684" providerId="ADAL" clId="{52F34263-723F-4092-B3A7-1569063BF760}" dt="2024-04-09T21:46:49.358" v="185"/>
          <ac:picMkLst>
            <pc:docMk/>
            <pc:sldMk cId="1077239934" sldId="298"/>
            <ac:picMk id="11" creationId="{156986F3-8194-5749-2E2F-2BB02240249C}"/>
          </ac:picMkLst>
        </pc:picChg>
      </pc:sldChg>
      <pc:sldChg chg="addSp modSp">
        <pc:chgData name="SYED ETHAN GEORGE ASLAMI" userId="3a82f653-970f-4578-9b14-5956c1026684" providerId="ADAL" clId="{52F34263-723F-4092-B3A7-1569063BF760}" dt="2024-04-09T21:47:16.865" v="194"/>
        <pc:sldMkLst>
          <pc:docMk/>
          <pc:sldMk cId="2776232200" sldId="299"/>
        </pc:sldMkLst>
        <pc:picChg chg="add mod">
          <ac:chgData name="SYED ETHAN GEORGE ASLAMI" userId="3a82f653-970f-4578-9b14-5956c1026684" providerId="ADAL" clId="{52F34263-723F-4092-B3A7-1569063BF760}" dt="2024-04-09T21:47:16.865" v="194"/>
          <ac:picMkLst>
            <pc:docMk/>
            <pc:sldMk cId="2776232200" sldId="299"/>
            <ac:picMk id="4" creationId="{D4CD5C1C-4A73-C6B8-0FE3-C6DA31D02479}"/>
          </ac:picMkLst>
        </pc:picChg>
      </pc:sldChg>
      <pc:sldChg chg="addSp modSp mod">
        <pc:chgData name="SYED ETHAN GEORGE ASLAMI" userId="3a82f653-970f-4578-9b14-5956c1026684" providerId="ADAL" clId="{52F34263-723F-4092-B3A7-1569063BF760}" dt="2024-04-09T21:51:38.446" v="243" actId="14100"/>
        <pc:sldMkLst>
          <pc:docMk/>
          <pc:sldMk cId="4095652739" sldId="300"/>
        </pc:sldMkLst>
        <pc:spChg chg="add mod">
          <ac:chgData name="SYED ETHAN GEORGE ASLAMI" userId="3a82f653-970f-4578-9b14-5956c1026684" providerId="ADAL" clId="{52F34263-723F-4092-B3A7-1569063BF760}" dt="2024-04-09T21:51:07.406" v="242"/>
          <ac:spMkLst>
            <pc:docMk/>
            <pc:sldMk cId="4095652739" sldId="300"/>
            <ac:spMk id="3" creationId="{FF249EC4-EF32-3653-43C1-B0A0678D810A}"/>
          </ac:spMkLst>
        </pc:spChg>
        <pc:spChg chg="add mod">
          <ac:chgData name="SYED ETHAN GEORGE ASLAMI" userId="3a82f653-970f-4578-9b14-5956c1026684" providerId="ADAL" clId="{52F34263-723F-4092-B3A7-1569063BF760}" dt="2024-04-09T21:51:07.406" v="242"/>
          <ac:spMkLst>
            <pc:docMk/>
            <pc:sldMk cId="4095652739" sldId="300"/>
            <ac:spMk id="4" creationId="{64226777-9594-347C-DDAF-0A1288CC8F94}"/>
          </ac:spMkLst>
        </pc:spChg>
        <pc:spChg chg="add mod">
          <ac:chgData name="SYED ETHAN GEORGE ASLAMI" userId="3a82f653-970f-4578-9b14-5956c1026684" providerId="ADAL" clId="{52F34263-723F-4092-B3A7-1569063BF760}" dt="2024-04-09T21:51:07.406" v="242"/>
          <ac:spMkLst>
            <pc:docMk/>
            <pc:sldMk cId="4095652739" sldId="300"/>
            <ac:spMk id="5" creationId="{BB3FBFE7-12D6-EAF9-E504-5C6C980475D7}"/>
          </ac:spMkLst>
        </pc:spChg>
        <pc:spChg chg="add mod">
          <ac:chgData name="SYED ETHAN GEORGE ASLAMI" userId="3a82f653-970f-4578-9b14-5956c1026684" providerId="ADAL" clId="{52F34263-723F-4092-B3A7-1569063BF760}" dt="2024-04-09T21:51:07.406" v="242"/>
          <ac:spMkLst>
            <pc:docMk/>
            <pc:sldMk cId="4095652739" sldId="300"/>
            <ac:spMk id="6" creationId="{BB6724CC-4742-C1AD-38A6-5CB0D25D0B84}"/>
          </ac:spMkLst>
        </pc:spChg>
        <pc:spChg chg="add mod">
          <ac:chgData name="SYED ETHAN GEORGE ASLAMI" userId="3a82f653-970f-4578-9b14-5956c1026684" providerId="ADAL" clId="{52F34263-723F-4092-B3A7-1569063BF760}" dt="2024-04-09T21:51:07.406" v="242"/>
          <ac:spMkLst>
            <pc:docMk/>
            <pc:sldMk cId="4095652739" sldId="300"/>
            <ac:spMk id="7" creationId="{7573D861-C087-5794-8A4E-4998D2B76BCF}"/>
          </ac:spMkLst>
        </pc:spChg>
        <pc:spChg chg="add mod">
          <ac:chgData name="SYED ETHAN GEORGE ASLAMI" userId="3a82f653-970f-4578-9b14-5956c1026684" providerId="ADAL" clId="{52F34263-723F-4092-B3A7-1569063BF760}" dt="2024-04-09T21:51:07.406" v="242"/>
          <ac:spMkLst>
            <pc:docMk/>
            <pc:sldMk cId="4095652739" sldId="300"/>
            <ac:spMk id="8" creationId="{D6BA39C2-94F5-1553-09A7-B3ABE3F0D3C4}"/>
          </ac:spMkLst>
        </pc:spChg>
        <pc:picChg chg="add mod">
          <ac:chgData name="SYED ETHAN GEORGE ASLAMI" userId="3a82f653-970f-4578-9b14-5956c1026684" providerId="ADAL" clId="{52F34263-723F-4092-B3A7-1569063BF760}" dt="2024-04-09T21:47:12.913" v="193"/>
          <ac:picMkLst>
            <pc:docMk/>
            <pc:sldMk cId="4095652739" sldId="300"/>
            <ac:picMk id="2" creationId="{ABDBFFAA-4054-16F4-69B5-77B6FD0DF20C}"/>
          </ac:picMkLst>
        </pc:picChg>
        <pc:picChg chg="mod">
          <ac:chgData name="SYED ETHAN GEORGE ASLAMI" userId="3a82f653-970f-4578-9b14-5956c1026684" providerId="ADAL" clId="{52F34263-723F-4092-B3A7-1569063BF760}" dt="2024-04-09T21:51:38.446" v="243" actId="14100"/>
          <ac:picMkLst>
            <pc:docMk/>
            <pc:sldMk cId="4095652739" sldId="300"/>
            <ac:picMk id="11" creationId="{CFC72FDB-5FE4-E3BD-FEB2-C0005831C239}"/>
          </ac:picMkLst>
        </pc:picChg>
      </pc:sldChg>
      <pc:sldChg chg="addSp delSp modSp mod ord modShow delCm modCm">
        <pc:chgData name="SYED ETHAN GEORGE ASLAMI" userId="3a82f653-970f-4578-9b14-5956c1026684" providerId="ADAL" clId="{52F34263-723F-4092-B3A7-1569063BF760}" dt="2024-04-11T21:59:11.004" v="3404"/>
        <pc:sldMkLst>
          <pc:docMk/>
          <pc:sldMk cId="1274424256" sldId="301"/>
        </pc:sldMkLst>
        <pc:spChg chg="mod">
          <ac:chgData name="SYED ETHAN GEORGE ASLAMI" userId="3a82f653-970f-4578-9b14-5956c1026684" providerId="ADAL" clId="{52F34263-723F-4092-B3A7-1569063BF760}" dt="2024-04-11T21:53:58.713" v="3383" actId="1076"/>
          <ac:spMkLst>
            <pc:docMk/>
            <pc:sldMk cId="1274424256" sldId="301"/>
            <ac:spMk id="2" creationId="{290C0719-8406-DF4D-18C4-EF7EF46D4623}"/>
          </ac:spMkLst>
        </pc:spChg>
        <pc:spChg chg="del mod">
          <ac:chgData name="SYED ETHAN GEORGE ASLAMI" userId="3a82f653-970f-4578-9b14-5956c1026684" providerId="ADAL" clId="{52F34263-723F-4092-B3A7-1569063BF760}" dt="2024-04-10T15:55:17.215" v="1269" actId="478"/>
          <ac:spMkLst>
            <pc:docMk/>
            <pc:sldMk cId="1274424256" sldId="301"/>
            <ac:spMk id="3" creationId="{A7973268-8152-F103-3599-92D53DAED5DA}"/>
          </ac:spMkLst>
        </pc:spChg>
        <pc:spChg chg="mod">
          <ac:chgData name="SYED ETHAN GEORGE ASLAMI" userId="3a82f653-970f-4578-9b14-5956c1026684" providerId="ADAL" clId="{52F34263-723F-4092-B3A7-1569063BF760}" dt="2024-04-10T15:56:25.509" v="1279" actId="164"/>
          <ac:spMkLst>
            <pc:docMk/>
            <pc:sldMk cId="1274424256" sldId="301"/>
            <ac:spMk id="6" creationId="{1D61835E-6BF2-8946-AF05-1F71DC2108E7}"/>
          </ac:spMkLst>
        </pc:spChg>
        <pc:spChg chg="add mod">
          <ac:chgData name="SYED ETHAN GEORGE ASLAMI" userId="3a82f653-970f-4578-9b14-5956c1026684" providerId="ADAL" clId="{52F34263-723F-4092-B3A7-1569063BF760}" dt="2024-04-09T21:50:19.251" v="237"/>
          <ac:spMkLst>
            <pc:docMk/>
            <pc:sldMk cId="1274424256" sldId="301"/>
            <ac:spMk id="7" creationId="{86776A37-4BA7-C21A-36BE-AAB7977C48FB}"/>
          </ac:spMkLst>
        </pc:spChg>
        <pc:spChg chg="add mod">
          <ac:chgData name="SYED ETHAN GEORGE ASLAMI" userId="3a82f653-970f-4578-9b14-5956c1026684" providerId="ADAL" clId="{52F34263-723F-4092-B3A7-1569063BF760}" dt="2024-04-09T21:50:19.251" v="237"/>
          <ac:spMkLst>
            <pc:docMk/>
            <pc:sldMk cId="1274424256" sldId="301"/>
            <ac:spMk id="8" creationId="{239F37B9-EB96-6D43-5677-ECA50D7B9507}"/>
          </ac:spMkLst>
        </pc:spChg>
        <pc:spChg chg="add mod">
          <ac:chgData name="SYED ETHAN GEORGE ASLAMI" userId="3a82f653-970f-4578-9b14-5956c1026684" providerId="ADAL" clId="{52F34263-723F-4092-B3A7-1569063BF760}" dt="2024-04-09T21:50:19.251" v="237"/>
          <ac:spMkLst>
            <pc:docMk/>
            <pc:sldMk cId="1274424256" sldId="301"/>
            <ac:spMk id="9" creationId="{919CE256-722D-3B67-E67D-D9381C30FCE1}"/>
          </ac:spMkLst>
        </pc:spChg>
        <pc:spChg chg="add mod">
          <ac:chgData name="SYED ETHAN GEORGE ASLAMI" userId="3a82f653-970f-4578-9b14-5956c1026684" providerId="ADAL" clId="{52F34263-723F-4092-B3A7-1569063BF760}" dt="2024-04-09T21:50:19.251" v="237"/>
          <ac:spMkLst>
            <pc:docMk/>
            <pc:sldMk cId="1274424256" sldId="301"/>
            <ac:spMk id="10" creationId="{EB15AFF3-0D27-455E-830F-0A9EDDA76B97}"/>
          </ac:spMkLst>
        </pc:spChg>
        <pc:spChg chg="add mod">
          <ac:chgData name="SYED ETHAN GEORGE ASLAMI" userId="3a82f653-970f-4578-9b14-5956c1026684" providerId="ADAL" clId="{52F34263-723F-4092-B3A7-1569063BF760}" dt="2024-04-09T21:50:19.251" v="237"/>
          <ac:spMkLst>
            <pc:docMk/>
            <pc:sldMk cId="1274424256" sldId="301"/>
            <ac:spMk id="11" creationId="{41FE1614-7C73-53E8-DDF6-15B653C8E505}"/>
          </ac:spMkLst>
        </pc:spChg>
        <pc:spChg chg="add mod">
          <ac:chgData name="SYED ETHAN GEORGE ASLAMI" userId="3a82f653-970f-4578-9b14-5956c1026684" providerId="ADAL" clId="{52F34263-723F-4092-B3A7-1569063BF760}" dt="2024-04-09T21:50:19.251" v="237"/>
          <ac:spMkLst>
            <pc:docMk/>
            <pc:sldMk cId="1274424256" sldId="301"/>
            <ac:spMk id="12" creationId="{498C80BD-BB63-EBA5-38AA-1292F59D75E6}"/>
          </ac:spMkLst>
        </pc:spChg>
        <pc:grpChg chg="add mod">
          <ac:chgData name="SYED ETHAN GEORGE ASLAMI" userId="3a82f653-970f-4578-9b14-5956c1026684" providerId="ADAL" clId="{52F34263-723F-4092-B3A7-1569063BF760}" dt="2024-04-11T21:54:03.408" v="3384" actId="1076"/>
          <ac:grpSpMkLst>
            <pc:docMk/>
            <pc:sldMk cId="1274424256" sldId="301"/>
            <ac:grpSpMk id="13" creationId="{729573E5-5126-0819-31E0-5CC385E750A0}"/>
          </ac:grpSpMkLst>
        </pc:grpChg>
        <pc:picChg chg="add mod">
          <ac:chgData name="SYED ETHAN GEORGE ASLAMI" userId="3a82f653-970f-4578-9b14-5956c1026684" providerId="ADAL" clId="{52F34263-723F-4092-B3A7-1569063BF760}" dt="2024-04-09T21:48:45.013" v="225"/>
          <ac:picMkLst>
            <pc:docMk/>
            <pc:sldMk cId="1274424256" sldId="301"/>
            <ac:picMk id="4" creationId="{7AB1A739-94F0-D158-A5CC-99290AF83596}"/>
          </ac:picMkLst>
        </pc:picChg>
        <pc:picChg chg="mod">
          <ac:chgData name="SYED ETHAN GEORGE ASLAMI" userId="3a82f653-970f-4578-9b14-5956c1026684" providerId="ADAL" clId="{52F34263-723F-4092-B3A7-1569063BF760}" dt="2024-04-10T15:56:25.509" v="1279" actId="164"/>
          <ac:picMkLst>
            <pc:docMk/>
            <pc:sldMk cId="1274424256" sldId="301"/>
            <ac:picMk id="5" creationId="{9C37AA49-11E3-4A0E-2C02-227ED964CF9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SYED ETHAN GEORGE ASLAMI" userId="3a82f653-970f-4578-9b14-5956c1026684" providerId="ADAL" clId="{52F34263-723F-4092-B3A7-1569063BF760}" dt="2024-04-09T22:20:56.953" v="821"/>
              <pc2:cmMkLst xmlns:pc2="http://schemas.microsoft.com/office/powerpoint/2019/9/main/command">
                <pc:docMk/>
                <pc:sldMk cId="1274424256" sldId="301"/>
                <pc2:cmMk id="{4B10CFA7-05A4-4858-BD06-4E084F4AB652}"/>
              </pc2:cmMkLst>
            </pc226:cmChg>
          </p:ext>
        </pc:extLst>
      </pc:sldChg>
      <pc:sldChg chg="addSp modSp mod addCm modCm">
        <pc:chgData name="SYED ETHAN GEORGE ASLAMI" userId="3a82f653-970f-4578-9b14-5956c1026684" providerId="ADAL" clId="{52F34263-723F-4092-B3A7-1569063BF760}" dt="2024-04-12T03:43:42.787" v="3419"/>
        <pc:sldMkLst>
          <pc:docMk/>
          <pc:sldMk cId="2880425854" sldId="302"/>
        </pc:sldMkLst>
        <pc:spChg chg="add mod">
          <ac:chgData name="SYED ETHAN GEORGE ASLAMI" userId="3a82f653-970f-4578-9b14-5956c1026684" providerId="ADAL" clId="{52F34263-723F-4092-B3A7-1569063BF760}" dt="2024-04-09T21:49:23.576" v="229"/>
          <ac:spMkLst>
            <pc:docMk/>
            <pc:sldMk cId="2880425854" sldId="302"/>
            <ac:spMk id="4" creationId="{BC69D3CD-2EAB-E2D0-9B1D-8BA98C28F3AB}"/>
          </ac:spMkLst>
        </pc:spChg>
        <pc:spChg chg="add mod">
          <ac:chgData name="SYED ETHAN GEORGE ASLAMI" userId="3a82f653-970f-4578-9b14-5956c1026684" providerId="ADAL" clId="{52F34263-723F-4092-B3A7-1569063BF760}" dt="2024-04-09T21:49:23.576" v="229"/>
          <ac:spMkLst>
            <pc:docMk/>
            <pc:sldMk cId="2880425854" sldId="302"/>
            <ac:spMk id="5" creationId="{6315A500-369E-591D-2AEE-767F49694558}"/>
          </ac:spMkLst>
        </pc:spChg>
        <pc:spChg chg="add mod">
          <ac:chgData name="SYED ETHAN GEORGE ASLAMI" userId="3a82f653-970f-4578-9b14-5956c1026684" providerId="ADAL" clId="{52F34263-723F-4092-B3A7-1569063BF760}" dt="2024-04-09T21:49:23.576" v="229"/>
          <ac:spMkLst>
            <pc:docMk/>
            <pc:sldMk cId="2880425854" sldId="302"/>
            <ac:spMk id="6" creationId="{5B0B91AA-1E69-7CF1-F059-E06CDF734F68}"/>
          </ac:spMkLst>
        </pc:spChg>
        <pc:spChg chg="add mod">
          <ac:chgData name="SYED ETHAN GEORGE ASLAMI" userId="3a82f653-970f-4578-9b14-5956c1026684" providerId="ADAL" clId="{52F34263-723F-4092-B3A7-1569063BF760}" dt="2024-04-09T21:49:23.576" v="229"/>
          <ac:spMkLst>
            <pc:docMk/>
            <pc:sldMk cId="2880425854" sldId="302"/>
            <ac:spMk id="7" creationId="{443779EF-8349-1266-3A79-6E97CB7185AA}"/>
          </ac:spMkLst>
        </pc:spChg>
        <pc:spChg chg="add mod">
          <ac:chgData name="SYED ETHAN GEORGE ASLAMI" userId="3a82f653-970f-4578-9b14-5956c1026684" providerId="ADAL" clId="{52F34263-723F-4092-B3A7-1569063BF760}" dt="2024-04-09T21:49:23.576" v="229"/>
          <ac:spMkLst>
            <pc:docMk/>
            <pc:sldMk cId="2880425854" sldId="302"/>
            <ac:spMk id="8" creationId="{2C31B690-4A03-C422-9AEF-BE27D4AE8BB6}"/>
          </ac:spMkLst>
        </pc:spChg>
        <pc:spChg chg="add mod">
          <ac:chgData name="SYED ETHAN GEORGE ASLAMI" userId="3a82f653-970f-4578-9b14-5956c1026684" providerId="ADAL" clId="{52F34263-723F-4092-B3A7-1569063BF760}" dt="2024-04-09T21:49:23.576" v="229"/>
          <ac:spMkLst>
            <pc:docMk/>
            <pc:sldMk cId="2880425854" sldId="302"/>
            <ac:spMk id="9" creationId="{8144E59C-095C-52DF-8FFA-2D7845C7E0F7}"/>
          </ac:spMkLst>
        </pc:spChg>
        <pc:spChg chg="add mod">
          <ac:chgData name="SYED ETHAN GEORGE ASLAMI" userId="3a82f653-970f-4578-9b14-5956c1026684" providerId="ADAL" clId="{52F34263-723F-4092-B3A7-1569063BF760}" dt="2024-04-12T03:27:06.271" v="3407" actId="2711"/>
          <ac:spMkLst>
            <pc:docMk/>
            <pc:sldMk cId="2880425854" sldId="302"/>
            <ac:spMk id="10" creationId="{B63F19DC-B801-0524-523E-5212D8E7B71F}"/>
          </ac:spMkLst>
        </pc:spChg>
        <pc:picChg chg="add mod">
          <ac:chgData name="SYED ETHAN GEORGE ASLAMI" userId="3a82f653-970f-4578-9b14-5956c1026684" providerId="ADAL" clId="{52F34263-723F-4092-B3A7-1569063BF760}" dt="2024-04-09T21:48:56.991" v="228"/>
          <ac:picMkLst>
            <pc:docMk/>
            <pc:sldMk cId="2880425854" sldId="302"/>
            <ac:picMk id="3" creationId="{E15EB566-A2A3-07E8-2D8E-B6B18A05D57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YED ETHAN GEORGE ASLAMI" userId="3a82f653-970f-4578-9b14-5956c1026684" providerId="ADAL" clId="{52F34263-723F-4092-B3A7-1569063BF760}" dt="2024-04-12T03:43:42.787" v="3419"/>
              <pc2:cmMkLst xmlns:pc2="http://schemas.microsoft.com/office/powerpoint/2019/9/main/command">
                <pc:docMk/>
                <pc:sldMk cId="2880425854" sldId="302"/>
                <pc2:cmMk id="{56330178-DAB0-4D35-AF87-8E6C1622A344}"/>
              </pc2:cmMkLst>
            </pc226:cmChg>
            <pc226:cmChg xmlns:pc226="http://schemas.microsoft.com/office/powerpoint/2022/06/main/command" chg="add mod">
              <pc226:chgData name="SYED ETHAN GEORGE ASLAMI" userId="3a82f653-970f-4578-9b14-5956c1026684" providerId="ADAL" clId="{52F34263-723F-4092-B3A7-1569063BF760}" dt="2024-04-11T17:59:35.567" v="3302" actId="20577"/>
              <pc2:cmMkLst xmlns:pc2="http://schemas.microsoft.com/office/powerpoint/2019/9/main/command">
                <pc:docMk/>
                <pc:sldMk cId="2880425854" sldId="302"/>
                <pc2:cmMk id="{825A7AEE-D5D8-4A00-AE33-76DE0B47E6AE}"/>
              </pc2:cmMkLst>
              <pc226:cmRplyChg chg="add del">
                <pc226:chgData name="SYED ETHAN GEORGE ASLAMI" userId="3a82f653-970f-4578-9b14-5956c1026684" providerId="ADAL" clId="{52F34263-723F-4092-B3A7-1569063BF760}" dt="2024-04-11T17:54:38.133" v="2599"/>
                <pc2:cmRplyMkLst xmlns:pc2="http://schemas.microsoft.com/office/powerpoint/2019/9/main/command">
                  <pc:docMk/>
                  <pc:sldMk cId="2880425854" sldId="302"/>
                  <pc2:cmMk id="{825A7AEE-D5D8-4A00-AE33-76DE0B47E6AE}"/>
                  <pc2:cmRplyMk id="{2CA02E30-DB08-4242-A3F1-03BA7B0E4D32}"/>
                </pc2:cmRplyMkLst>
              </pc226:cmRplyChg>
            </pc226:cmChg>
          </p:ext>
        </pc:extLst>
      </pc:sldChg>
      <pc:sldChg chg="addSp modSp mod">
        <pc:chgData name="SYED ETHAN GEORGE ASLAMI" userId="3a82f653-970f-4578-9b14-5956c1026684" providerId="ADAL" clId="{52F34263-723F-4092-B3A7-1569063BF760}" dt="2024-04-10T15:53:06.561" v="1160"/>
        <pc:sldMkLst>
          <pc:docMk/>
          <pc:sldMk cId="4238618634" sldId="303"/>
        </pc:sldMkLst>
        <pc:spChg chg="mod">
          <ac:chgData name="SYED ETHAN GEORGE ASLAMI" userId="3a82f653-970f-4578-9b14-5956c1026684" providerId="ADAL" clId="{52F34263-723F-4092-B3A7-1569063BF760}" dt="2024-04-10T15:34:55.859" v="885" actId="1076"/>
          <ac:spMkLst>
            <pc:docMk/>
            <pc:sldMk cId="4238618634" sldId="303"/>
            <ac:spMk id="2" creationId="{FF3B0213-6AF9-D194-7E27-4E2C4D98EE86}"/>
          </ac:spMkLst>
        </pc:spChg>
        <pc:picChg chg="add mod">
          <ac:chgData name="SYED ETHAN GEORGE ASLAMI" userId="3a82f653-970f-4578-9b14-5956c1026684" providerId="ADAL" clId="{52F34263-723F-4092-B3A7-1569063BF760}" dt="2024-04-10T15:53:06.561" v="1160"/>
          <ac:picMkLst>
            <pc:docMk/>
            <pc:sldMk cId="4238618634" sldId="303"/>
            <ac:picMk id="9" creationId="{EEB6F415-7891-0808-7646-C51BE5BF3047}"/>
          </ac:picMkLst>
        </pc:picChg>
      </pc:sldChg>
      <pc:sldChg chg="modSp mod modCm">
        <pc:chgData name="SYED ETHAN GEORGE ASLAMI" userId="3a82f653-970f-4578-9b14-5956c1026684" providerId="ADAL" clId="{52F34263-723F-4092-B3A7-1569063BF760}" dt="2024-04-10T21:43:54.374" v="1597" actId="14100"/>
        <pc:sldMkLst>
          <pc:docMk/>
          <pc:sldMk cId="3245829188" sldId="304"/>
        </pc:sldMkLst>
        <pc:spChg chg="mod">
          <ac:chgData name="SYED ETHAN GEORGE ASLAMI" userId="3a82f653-970f-4578-9b14-5956c1026684" providerId="ADAL" clId="{52F34263-723F-4092-B3A7-1569063BF760}" dt="2024-04-10T21:43:51.815" v="1596" actId="1076"/>
          <ac:spMkLst>
            <pc:docMk/>
            <pc:sldMk cId="3245829188" sldId="304"/>
            <ac:spMk id="13" creationId="{80531235-5589-3C14-CB91-8FBF74FB88D5}"/>
          </ac:spMkLst>
        </pc:spChg>
        <pc:picChg chg="mod">
          <ac:chgData name="SYED ETHAN GEORGE ASLAMI" userId="3a82f653-970f-4578-9b14-5956c1026684" providerId="ADAL" clId="{52F34263-723F-4092-B3A7-1569063BF760}" dt="2024-04-10T20:35:13.053" v="1566" actId="1076"/>
          <ac:picMkLst>
            <pc:docMk/>
            <pc:sldMk cId="3245829188" sldId="304"/>
            <ac:picMk id="10" creationId="{3DC0B530-4C4A-4E37-8638-C163ABCBE958}"/>
          </ac:picMkLst>
        </pc:picChg>
        <pc:picChg chg="mod">
          <ac:chgData name="SYED ETHAN GEORGE ASLAMI" userId="3a82f653-970f-4578-9b14-5956c1026684" providerId="ADAL" clId="{52F34263-723F-4092-B3A7-1569063BF760}" dt="2024-04-10T21:43:54.374" v="1597" actId="14100"/>
          <ac:picMkLst>
            <pc:docMk/>
            <pc:sldMk cId="3245829188" sldId="304"/>
            <ac:picMk id="19" creationId="{5572DC5D-AABA-B58B-00B8-E905F65433B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YED ETHAN GEORGE ASLAMI" userId="3a82f653-970f-4578-9b14-5956c1026684" providerId="ADAL" clId="{52F34263-723F-4092-B3A7-1569063BF760}" dt="2024-04-10T21:40:55.920" v="1568" actId="2056"/>
              <pc2:cmMkLst xmlns:pc2="http://schemas.microsoft.com/office/powerpoint/2019/9/main/command">
                <pc:docMk/>
                <pc:sldMk cId="3245829188" sldId="304"/>
                <pc2:cmMk id="{5ECF7C65-5C52-44F9-803B-280713AED0C0}"/>
              </pc2:cmMkLst>
              <pc226:cmRplyChg chg="add">
                <pc226:chgData name="SYED ETHAN GEORGE ASLAMI" userId="3a82f653-970f-4578-9b14-5956c1026684" providerId="ADAL" clId="{52F34263-723F-4092-B3A7-1569063BF760}" dt="2024-04-10T20:34:58.578" v="1564"/>
                <pc2:cmRplyMkLst xmlns:pc2="http://schemas.microsoft.com/office/powerpoint/2019/9/main/command">
                  <pc:docMk/>
                  <pc:sldMk cId="3245829188" sldId="304"/>
                  <pc2:cmMk id="{5ECF7C65-5C52-44F9-803B-280713AED0C0}"/>
                  <pc2:cmRplyMk id="{81341DF8-23BA-4D01-9C30-BEE449DE95ED}"/>
                </pc2:cmRplyMkLst>
              </pc226:cmRplyChg>
            </pc226:cmChg>
          </p:ext>
        </pc:extLst>
      </pc:sldChg>
      <pc:sldChg chg="modSp mod">
        <pc:chgData name="SYED ETHAN GEORGE ASLAMI" userId="3a82f653-970f-4578-9b14-5956c1026684" providerId="ADAL" clId="{52F34263-723F-4092-B3A7-1569063BF760}" dt="2024-04-12T03:26:05.590" v="3405" actId="2711"/>
        <pc:sldMkLst>
          <pc:docMk/>
          <pc:sldMk cId="2667413812" sldId="308"/>
        </pc:sldMkLst>
        <pc:spChg chg="mod">
          <ac:chgData name="SYED ETHAN GEORGE ASLAMI" userId="3a82f653-970f-4578-9b14-5956c1026684" providerId="ADAL" clId="{52F34263-723F-4092-B3A7-1569063BF760}" dt="2024-04-12T03:26:05.590" v="3405" actId="2711"/>
          <ac:spMkLst>
            <pc:docMk/>
            <pc:sldMk cId="2667413812" sldId="308"/>
            <ac:spMk id="10" creationId="{7A7C9362-4920-8AC9-D5C0-AE6204FD893A}"/>
          </ac:spMkLst>
        </pc:spChg>
      </pc:sldChg>
      <pc:sldChg chg="addSp delSp modSp add mod">
        <pc:chgData name="SYED ETHAN GEORGE ASLAMI" userId="3a82f653-970f-4578-9b14-5956c1026684" providerId="ADAL" clId="{52F34263-723F-4092-B3A7-1569063BF760}" dt="2024-04-11T21:58:13.857" v="3402" actId="1076"/>
        <pc:sldMkLst>
          <pc:docMk/>
          <pc:sldMk cId="3117161758" sldId="309"/>
        </pc:sldMkLst>
        <pc:spChg chg="add mod ord">
          <ac:chgData name="SYED ETHAN GEORGE ASLAMI" userId="3a82f653-970f-4578-9b14-5956c1026684" providerId="ADAL" clId="{52F34263-723F-4092-B3A7-1569063BF760}" dt="2024-04-11T21:58:13.857" v="3402" actId="1076"/>
          <ac:spMkLst>
            <pc:docMk/>
            <pc:sldMk cId="3117161758" sldId="309"/>
            <ac:spMk id="15" creationId="{51E13766-9F71-AAA2-B364-D895AD23C2D9}"/>
          </ac:spMkLst>
        </pc:spChg>
        <pc:grpChg chg="del">
          <ac:chgData name="SYED ETHAN GEORGE ASLAMI" userId="3a82f653-970f-4578-9b14-5956c1026684" providerId="ADAL" clId="{52F34263-723F-4092-B3A7-1569063BF760}" dt="2024-04-11T21:57:01.754" v="3387" actId="478"/>
          <ac:grpSpMkLst>
            <pc:docMk/>
            <pc:sldMk cId="3117161758" sldId="309"/>
            <ac:grpSpMk id="13" creationId="{729573E5-5126-0819-31E0-5CC385E750A0}"/>
          </ac:grpSpMkLst>
        </pc:grpChg>
        <pc:picChg chg="add mod">
          <ac:chgData name="SYED ETHAN GEORGE ASLAMI" userId="3a82f653-970f-4578-9b14-5956c1026684" providerId="ADAL" clId="{52F34263-723F-4092-B3A7-1569063BF760}" dt="2024-04-11T21:58:07.065" v="3401" actId="1076"/>
          <ac:picMkLst>
            <pc:docMk/>
            <pc:sldMk cId="3117161758" sldId="309"/>
            <ac:picMk id="14" creationId="{B3550F63-2DD4-545D-DB95-758492E3D6D3}"/>
          </ac:picMkLst>
        </pc:picChg>
      </pc:sldChg>
    </pc:docChg>
  </pc:docChgLst>
  <pc:docChgLst>
    <pc:chgData name="Jade Gosar" userId="9d58b7bd-7f6c-4b6f-83a4-441059a5e0da" providerId="ADAL" clId="{C1E3D8CD-EF89-4FE4-9520-B49953DA3BCB}"/>
    <pc:docChg chg="undo custSel addSld delSld modSld sldOrd">
      <pc:chgData name="Jade Gosar" userId="9d58b7bd-7f6c-4b6f-83a4-441059a5e0da" providerId="ADAL" clId="{C1E3D8CD-EF89-4FE4-9520-B49953DA3BCB}" dt="2024-04-12T05:20:05.740" v="4800" actId="1076"/>
      <pc:docMkLst>
        <pc:docMk/>
      </pc:docMkLst>
      <pc:sldChg chg="addSp delSp modSp mod">
        <pc:chgData name="Jade Gosar" userId="9d58b7bd-7f6c-4b6f-83a4-441059a5e0da" providerId="ADAL" clId="{C1E3D8CD-EF89-4FE4-9520-B49953DA3BCB}" dt="2024-04-10T23:17:58.578" v="3381"/>
        <pc:sldMkLst>
          <pc:docMk/>
          <pc:sldMk cId="3211347008" sldId="275"/>
        </pc:sldMkLst>
        <pc:graphicFrameChg chg="mod">
          <ac:chgData name="Jade Gosar" userId="9d58b7bd-7f6c-4b6f-83a4-441059a5e0da" providerId="ADAL" clId="{C1E3D8CD-EF89-4FE4-9520-B49953DA3BCB}" dt="2024-04-10T23:17:58.578" v="3381"/>
          <ac:graphicFrameMkLst>
            <pc:docMk/>
            <pc:sldMk cId="3211347008" sldId="275"/>
            <ac:graphicFrameMk id="2" creationId="{DCBB1CBF-24A6-19A7-384B-286E72CDDA74}"/>
          </ac:graphicFrameMkLst>
        </pc:graphicFrameChg>
        <pc:graphicFrameChg chg="add del modGraphic">
          <ac:chgData name="Jade Gosar" userId="9d58b7bd-7f6c-4b6f-83a4-441059a5e0da" providerId="ADAL" clId="{C1E3D8CD-EF89-4FE4-9520-B49953DA3BCB}" dt="2024-04-10T23:17:44.652" v="3380" actId="478"/>
          <ac:graphicFrameMkLst>
            <pc:docMk/>
            <pc:sldMk cId="3211347008" sldId="275"/>
            <ac:graphicFrameMk id="3" creationId="{5418AE06-750A-2F63-8978-02655C185900}"/>
          </ac:graphicFrameMkLst>
        </pc:graphicFrameChg>
      </pc:sldChg>
      <pc:sldChg chg="modSp mod">
        <pc:chgData name="Jade Gosar" userId="9d58b7bd-7f6c-4b6f-83a4-441059a5e0da" providerId="ADAL" clId="{C1E3D8CD-EF89-4FE4-9520-B49953DA3BCB}" dt="2024-04-09T17:59:56.075" v="1302" actId="20577"/>
        <pc:sldMkLst>
          <pc:docMk/>
          <pc:sldMk cId="2072114367" sldId="276"/>
        </pc:sldMkLst>
        <pc:spChg chg="mod">
          <ac:chgData name="Jade Gosar" userId="9d58b7bd-7f6c-4b6f-83a4-441059a5e0da" providerId="ADAL" clId="{C1E3D8CD-EF89-4FE4-9520-B49953DA3BCB}" dt="2024-04-09T17:59:56.075" v="1302" actId="20577"/>
          <ac:spMkLst>
            <pc:docMk/>
            <pc:sldMk cId="2072114367" sldId="276"/>
            <ac:spMk id="10" creationId="{C4FA887E-872D-7791-6544-1578325F6042}"/>
          </ac:spMkLst>
        </pc:spChg>
      </pc:sldChg>
      <pc:sldChg chg="modSp mod">
        <pc:chgData name="Jade Gosar" userId="9d58b7bd-7f6c-4b6f-83a4-441059a5e0da" providerId="ADAL" clId="{C1E3D8CD-EF89-4FE4-9520-B49953DA3BCB}" dt="2024-04-10T08:22:03.173" v="2318" actId="20577"/>
        <pc:sldMkLst>
          <pc:docMk/>
          <pc:sldMk cId="4073804326" sldId="277"/>
        </pc:sldMkLst>
        <pc:spChg chg="mod">
          <ac:chgData name="Jade Gosar" userId="9d58b7bd-7f6c-4b6f-83a4-441059a5e0da" providerId="ADAL" clId="{C1E3D8CD-EF89-4FE4-9520-B49953DA3BCB}" dt="2024-04-10T08:22:03.173" v="2318" actId="20577"/>
          <ac:spMkLst>
            <pc:docMk/>
            <pc:sldMk cId="4073804326" sldId="277"/>
            <ac:spMk id="12" creationId="{EEC1B57E-65DE-816C-E830-805885FF9D1B}"/>
          </ac:spMkLst>
        </pc:spChg>
      </pc:sldChg>
      <pc:sldChg chg="modSp mod delCm modCm">
        <pc:chgData name="Jade Gosar" userId="9d58b7bd-7f6c-4b6f-83a4-441059a5e0da" providerId="ADAL" clId="{C1E3D8CD-EF89-4FE4-9520-B49953DA3BCB}" dt="2024-04-12T03:45:49.429" v="4636"/>
        <pc:sldMkLst>
          <pc:docMk/>
          <pc:sldMk cId="3793992246" sldId="278"/>
        </pc:sldMkLst>
        <pc:spChg chg="mod">
          <ac:chgData name="Jade Gosar" userId="9d58b7bd-7f6c-4b6f-83a4-441059a5e0da" providerId="ADAL" clId="{C1E3D8CD-EF89-4FE4-9520-B49953DA3BCB}" dt="2024-04-10T08:29:26.064" v="2349" actId="20577"/>
          <ac:spMkLst>
            <pc:docMk/>
            <pc:sldMk cId="3793992246" sldId="278"/>
            <ac:spMk id="11" creationId="{6D70EB2C-283C-364A-5E2F-EBD5C6134AC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Jade Gosar" userId="9d58b7bd-7f6c-4b6f-83a4-441059a5e0da" providerId="ADAL" clId="{C1E3D8CD-EF89-4FE4-9520-B49953DA3BCB}" dt="2024-04-12T03:45:49.429" v="4636"/>
              <pc2:cmMkLst xmlns:pc2="http://schemas.microsoft.com/office/powerpoint/2019/9/main/command">
                <pc:docMk/>
                <pc:sldMk cId="3793992246" sldId="278"/>
                <pc2:cmMk id="{D229D5CF-C444-4163-A69A-C962BA14FDEE}"/>
              </pc2:cmMkLst>
            </pc226:cmChg>
          </p:ext>
        </pc:extLst>
      </pc:sldChg>
      <pc:sldChg chg="addSp delSp modSp mod">
        <pc:chgData name="Jade Gosar" userId="9d58b7bd-7f6c-4b6f-83a4-441059a5e0da" providerId="ADAL" clId="{C1E3D8CD-EF89-4FE4-9520-B49953DA3BCB}" dt="2024-04-11T06:34:42.234" v="3433" actId="1076"/>
        <pc:sldMkLst>
          <pc:docMk/>
          <pc:sldMk cId="1863645973" sldId="279"/>
        </pc:sldMkLst>
        <pc:picChg chg="add del mod">
          <ac:chgData name="Jade Gosar" userId="9d58b7bd-7f6c-4b6f-83a4-441059a5e0da" providerId="ADAL" clId="{C1E3D8CD-EF89-4FE4-9520-B49953DA3BCB}" dt="2024-04-11T06:33:06.565" v="3426" actId="478"/>
          <ac:picMkLst>
            <pc:docMk/>
            <pc:sldMk cId="1863645973" sldId="279"/>
            <ac:picMk id="10" creationId="{CD68EAC4-49F9-BDA7-5A19-430454B26BEB}"/>
          </ac:picMkLst>
        </pc:picChg>
        <pc:picChg chg="add mod">
          <ac:chgData name="Jade Gosar" userId="9d58b7bd-7f6c-4b6f-83a4-441059a5e0da" providerId="ADAL" clId="{C1E3D8CD-EF89-4FE4-9520-B49953DA3BCB}" dt="2024-04-11T06:34:42.234" v="3433" actId="1076"/>
          <ac:picMkLst>
            <pc:docMk/>
            <pc:sldMk cId="1863645973" sldId="279"/>
            <ac:picMk id="13" creationId="{CB57A58C-C8C6-CD19-0C30-AF7753919572}"/>
          </ac:picMkLst>
        </pc:picChg>
        <pc:picChg chg="del">
          <ac:chgData name="Jade Gosar" userId="9d58b7bd-7f6c-4b6f-83a4-441059a5e0da" providerId="ADAL" clId="{C1E3D8CD-EF89-4FE4-9520-B49953DA3BCB}" dt="2024-04-11T06:32:41.384" v="3419" actId="478"/>
          <ac:picMkLst>
            <pc:docMk/>
            <pc:sldMk cId="1863645973" sldId="279"/>
            <ac:picMk id="14" creationId="{27AEAF1D-A482-045E-1AAE-8D8428189C2B}"/>
          </ac:picMkLst>
        </pc:picChg>
      </pc:sldChg>
      <pc:sldChg chg="addSp delSp modSp mod addCm delCm modCm modNotesTx">
        <pc:chgData name="Jade Gosar" userId="9d58b7bd-7f6c-4b6f-83a4-441059a5e0da" providerId="ADAL" clId="{C1E3D8CD-EF89-4FE4-9520-B49953DA3BCB}" dt="2024-04-12T03:38:01.054" v="4629"/>
        <pc:sldMkLst>
          <pc:docMk/>
          <pc:sldMk cId="2604696328" sldId="280"/>
        </pc:sldMkLst>
        <pc:spChg chg="mod">
          <ac:chgData name="Jade Gosar" userId="9d58b7bd-7f6c-4b6f-83a4-441059a5e0da" providerId="ADAL" clId="{C1E3D8CD-EF89-4FE4-9520-B49953DA3BCB}" dt="2024-04-11T22:39:20.413" v="4416" actId="5793"/>
          <ac:spMkLst>
            <pc:docMk/>
            <pc:sldMk cId="2604696328" sldId="280"/>
            <ac:spMk id="10" creationId="{A32A19A9-7B17-F8F0-5425-4007983A3198}"/>
          </ac:spMkLst>
        </pc:spChg>
        <pc:picChg chg="del">
          <ac:chgData name="Jade Gosar" userId="9d58b7bd-7f6c-4b6f-83a4-441059a5e0da" providerId="ADAL" clId="{C1E3D8CD-EF89-4FE4-9520-B49953DA3BCB}" dt="2024-04-12T03:37:25.835" v="4619" actId="478"/>
          <ac:picMkLst>
            <pc:docMk/>
            <pc:sldMk cId="2604696328" sldId="280"/>
            <ac:picMk id="12" creationId="{EFE62159-296C-3E5F-221E-CA188CCA60E6}"/>
          </ac:picMkLst>
        </pc:picChg>
        <pc:picChg chg="add mod">
          <ac:chgData name="Jade Gosar" userId="9d58b7bd-7f6c-4b6f-83a4-441059a5e0da" providerId="ADAL" clId="{C1E3D8CD-EF89-4FE4-9520-B49953DA3BCB}" dt="2024-04-12T03:37:46.106" v="4627" actId="1076"/>
          <ac:picMkLst>
            <pc:docMk/>
            <pc:sldMk cId="2604696328" sldId="280"/>
            <ac:picMk id="13" creationId="{E456BA28-6A8D-F337-C776-1CA0A98C637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Jade Gosar" userId="9d58b7bd-7f6c-4b6f-83a4-441059a5e0da" providerId="ADAL" clId="{C1E3D8CD-EF89-4FE4-9520-B49953DA3BCB}" dt="2024-04-12T03:38:01.054" v="4629"/>
              <pc2:cmMkLst xmlns:pc2="http://schemas.microsoft.com/office/powerpoint/2019/9/main/command">
                <pc:docMk/>
                <pc:sldMk cId="2604696328" sldId="280"/>
                <pc2:cmMk id="{3F1E4D63-7289-4B09-B83B-ACE7C91B0CD3}"/>
              </pc2:cmMkLst>
            </pc226:cmChg>
            <pc226:cmChg xmlns:pc226="http://schemas.microsoft.com/office/powerpoint/2022/06/main/command" chg="add del">
              <pc226:chgData name="Jade Gosar" userId="9d58b7bd-7f6c-4b6f-83a4-441059a5e0da" providerId="ADAL" clId="{C1E3D8CD-EF89-4FE4-9520-B49953DA3BCB}" dt="2024-04-12T03:37:51.144" v="4628"/>
              <pc2:cmMkLst xmlns:pc2="http://schemas.microsoft.com/office/powerpoint/2019/9/main/command">
                <pc:docMk/>
                <pc:sldMk cId="2604696328" sldId="280"/>
                <pc2:cmMk id="{EFD70F95-01E0-46E8-8463-46895BCAB097}"/>
              </pc2:cmMkLst>
            </pc226:cmChg>
          </p:ext>
        </pc:extLst>
      </pc:sldChg>
      <pc:sldChg chg="modSp mod ord modShow addCm delCm">
        <pc:chgData name="Jade Gosar" userId="9d58b7bd-7f6c-4b6f-83a4-441059a5e0da" providerId="ADAL" clId="{C1E3D8CD-EF89-4FE4-9520-B49953DA3BCB}" dt="2024-04-12T03:44:53.250" v="4635"/>
        <pc:sldMkLst>
          <pc:docMk/>
          <pc:sldMk cId="1820534724" sldId="281"/>
        </pc:sldMkLst>
        <pc:spChg chg="mod">
          <ac:chgData name="Jade Gosar" userId="9d58b7bd-7f6c-4b6f-83a4-441059a5e0da" providerId="ADAL" clId="{C1E3D8CD-EF89-4FE4-9520-B49953DA3BCB}" dt="2024-04-10T08:38:53.091" v="2409" actId="20577"/>
          <ac:spMkLst>
            <pc:docMk/>
            <pc:sldMk cId="1820534724" sldId="281"/>
            <ac:spMk id="10" creationId="{7A7C9362-4920-8AC9-D5C0-AE6204FD893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ade Gosar" userId="9d58b7bd-7f6c-4b6f-83a4-441059a5e0da" providerId="ADAL" clId="{C1E3D8CD-EF89-4FE4-9520-B49953DA3BCB}" dt="2024-04-12T03:25:05.443" v="4618"/>
              <pc2:cmMkLst xmlns:pc2="http://schemas.microsoft.com/office/powerpoint/2019/9/main/command">
                <pc:docMk/>
                <pc:sldMk cId="1820534724" sldId="281"/>
                <pc2:cmMk id="{A98D0EC4-4AF9-40AE-AF36-85145E5FD400}"/>
              </pc2:cmMkLst>
            </pc226:cmChg>
          </p:ext>
        </pc:extLst>
      </pc:sldChg>
      <pc:sldChg chg="modSp mod modAnim modNotesTx">
        <pc:chgData name="Jade Gosar" userId="9d58b7bd-7f6c-4b6f-83a4-441059a5e0da" providerId="ADAL" clId="{C1E3D8CD-EF89-4FE4-9520-B49953DA3BCB}" dt="2024-04-12T03:59:12.193" v="4779" actId="108"/>
        <pc:sldMkLst>
          <pc:docMk/>
          <pc:sldMk cId="3756209219" sldId="282"/>
        </pc:sldMkLst>
        <pc:spChg chg="mod">
          <ac:chgData name="Jade Gosar" userId="9d58b7bd-7f6c-4b6f-83a4-441059a5e0da" providerId="ADAL" clId="{C1E3D8CD-EF89-4FE4-9520-B49953DA3BCB}" dt="2024-04-10T06:30:15.090" v="1934" actId="20577"/>
          <ac:spMkLst>
            <pc:docMk/>
            <pc:sldMk cId="3756209219" sldId="282"/>
            <ac:spMk id="2" creationId="{CF5FB128-3B79-FAC8-BF93-EBC835AFF5B6}"/>
          </ac:spMkLst>
        </pc:spChg>
        <pc:spChg chg="mod">
          <ac:chgData name="Jade Gosar" userId="9d58b7bd-7f6c-4b6f-83a4-441059a5e0da" providerId="ADAL" clId="{C1E3D8CD-EF89-4FE4-9520-B49953DA3BCB}" dt="2024-04-12T03:59:12.193" v="4779" actId="108"/>
          <ac:spMkLst>
            <pc:docMk/>
            <pc:sldMk cId="3756209219" sldId="282"/>
            <ac:spMk id="11" creationId="{6D70EB2C-283C-364A-5E2F-EBD5C6134ACA}"/>
          </ac:spMkLst>
        </pc:spChg>
      </pc:sldChg>
      <pc:sldChg chg="addSp delSp modSp mod addCm delCm">
        <pc:chgData name="Jade Gosar" userId="9d58b7bd-7f6c-4b6f-83a4-441059a5e0da" providerId="ADAL" clId="{C1E3D8CD-EF89-4FE4-9520-B49953DA3BCB}" dt="2024-04-12T03:41:03.945" v="4630"/>
        <pc:sldMkLst>
          <pc:docMk/>
          <pc:sldMk cId="518546300" sldId="284"/>
        </pc:sldMkLst>
        <pc:spChg chg="mod">
          <ac:chgData name="Jade Gosar" userId="9d58b7bd-7f6c-4b6f-83a4-441059a5e0da" providerId="ADAL" clId="{C1E3D8CD-EF89-4FE4-9520-B49953DA3BCB}" dt="2024-04-09T00:02:47.611" v="1202" actId="20577"/>
          <ac:spMkLst>
            <pc:docMk/>
            <pc:sldMk cId="518546300" sldId="284"/>
            <ac:spMk id="11" creationId="{6D70EB2C-283C-364A-5E2F-EBD5C6134ACA}"/>
          </ac:spMkLst>
        </pc:spChg>
        <pc:picChg chg="del">
          <ac:chgData name="Jade Gosar" userId="9d58b7bd-7f6c-4b6f-83a4-441059a5e0da" providerId="ADAL" clId="{C1E3D8CD-EF89-4FE4-9520-B49953DA3BCB}" dt="2024-04-11T22:48:13.322" v="4421" actId="478"/>
          <ac:picMkLst>
            <pc:docMk/>
            <pc:sldMk cId="518546300" sldId="284"/>
            <ac:picMk id="10" creationId="{3DC0B530-4C4A-4E37-8638-C163ABCBE958}"/>
          </ac:picMkLst>
        </pc:picChg>
        <pc:picChg chg="add del mod">
          <ac:chgData name="Jade Gosar" userId="9d58b7bd-7f6c-4b6f-83a4-441059a5e0da" providerId="ADAL" clId="{C1E3D8CD-EF89-4FE4-9520-B49953DA3BCB}" dt="2024-04-12T03:14:47.236" v="4599" actId="478"/>
          <ac:picMkLst>
            <pc:docMk/>
            <pc:sldMk cId="518546300" sldId="284"/>
            <ac:picMk id="15" creationId="{74E29DF5-8C0D-20EA-2C4B-BB84BAF12015}"/>
          </ac:picMkLst>
        </pc:picChg>
        <pc:picChg chg="add mod">
          <ac:chgData name="Jade Gosar" userId="9d58b7bd-7f6c-4b6f-83a4-441059a5e0da" providerId="ADAL" clId="{C1E3D8CD-EF89-4FE4-9520-B49953DA3BCB}" dt="2024-04-12T03:15:15.653" v="4606" actId="1076"/>
          <ac:picMkLst>
            <pc:docMk/>
            <pc:sldMk cId="518546300" sldId="284"/>
            <ac:picMk id="17" creationId="{D69C86A4-6729-836D-8FEE-F8109C0914F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ade Gosar" userId="9d58b7bd-7f6c-4b6f-83a4-441059a5e0da" providerId="ADAL" clId="{C1E3D8CD-EF89-4FE4-9520-B49953DA3BCB}" dt="2024-04-12T03:41:03.945" v="4630"/>
              <pc2:cmMkLst xmlns:pc2="http://schemas.microsoft.com/office/powerpoint/2019/9/main/command">
                <pc:docMk/>
                <pc:sldMk cId="518546300" sldId="284"/>
                <pc2:cmMk id="{B6B2FA27-6EAF-4AC5-9D73-DD2AE32998CE}"/>
              </pc2:cmMkLst>
            </pc226:cmChg>
          </p:ext>
        </pc:extLst>
      </pc:sldChg>
      <pc:sldChg chg="addSp delSp modSp mod ord delCm modCm modNotesTx">
        <pc:chgData name="Jade Gosar" userId="9d58b7bd-7f6c-4b6f-83a4-441059a5e0da" providerId="ADAL" clId="{C1E3D8CD-EF89-4FE4-9520-B49953DA3BCB}" dt="2024-04-12T03:41:25.570" v="4632"/>
        <pc:sldMkLst>
          <pc:docMk/>
          <pc:sldMk cId="1973296062" sldId="285"/>
        </pc:sldMkLst>
        <pc:spChg chg="add mod">
          <ac:chgData name="Jade Gosar" userId="9d58b7bd-7f6c-4b6f-83a4-441059a5e0da" providerId="ADAL" clId="{C1E3D8CD-EF89-4FE4-9520-B49953DA3BCB}" dt="2024-04-11T07:49:51.512" v="3513"/>
          <ac:spMkLst>
            <pc:docMk/>
            <pc:sldMk cId="1973296062" sldId="285"/>
            <ac:spMk id="4" creationId="{41551B41-E4C1-B4FE-3DCA-ECBD865B3879}"/>
          </ac:spMkLst>
        </pc:spChg>
        <pc:spChg chg="add mod">
          <ac:chgData name="Jade Gosar" userId="9d58b7bd-7f6c-4b6f-83a4-441059a5e0da" providerId="ADAL" clId="{C1E3D8CD-EF89-4FE4-9520-B49953DA3BCB}" dt="2024-04-11T07:49:51.512" v="3513"/>
          <ac:spMkLst>
            <pc:docMk/>
            <pc:sldMk cId="1973296062" sldId="285"/>
            <ac:spMk id="5" creationId="{0159B71E-CD7D-A304-2D28-74DE5519EE6D}"/>
          </ac:spMkLst>
        </pc:spChg>
        <pc:spChg chg="add mod">
          <ac:chgData name="Jade Gosar" userId="9d58b7bd-7f6c-4b6f-83a4-441059a5e0da" providerId="ADAL" clId="{C1E3D8CD-EF89-4FE4-9520-B49953DA3BCB}" dt="2024-04-11T07:49:51.512" v="3513"/>
          <ac:spMkLst>
            <pc:docMk/>
            <pc:sldMk cId="1973296062" sldId="285"/>
            <ac:spMk id="6" creationId="{D88BBE7F-7F1E-FDCE-5643-30EACF3AFC83}"/>
          </ac:spMkLst>
        </pc:spChg>
        <pc:spChg chg="add mod">
          <ac:chgData name="Jade Gosar" userId="9d58b7bd-7f6c-4b6f-83a4-441059a5e0da" providerId="ADAL" clId="{C1E3D8CD-EF89-4FE4-9520-B49953DA3BCB}" dt="2024-04-11T07:49:51.512" v="3513"/>
          <ac:spMkLst>
            <pc:docMk/>
            <pc:sldMk cId="1973296062" sldId="285"/>
            <ac:spMk id="7" creationId="{C7597253-6B95-890E-CA53-62A2D36F76A0}"/>
          </ac:spMkLst>
        </pc:spChg>
        <pc:spChg chg="add mod">
          <ac:chgData name="Jade Gosar" userId="9d58b7bd-7f6c-4b6f-83a4-441059a5e0da" providerId="ADAL" clId="{C1E3D8CD-EF89-4FE4-9520-B49953DA3BCB}" dt="2024-04-11T07:49:51.512" v="3513"/>
          <ac:spMkLst>
            <pc:docMk/>
            <pc:sldMk cId="1973296062" sldId="285"/>
            <ac:spMk id="8" creationId="{A78849EA-E367-C4C7-20C0-39B2E6BCA7C1}"/>
          </ac:spMkLst>
        </pc:spChg>
        <pc:spChg chg="add mod">
          <ac:chgData name="Jade Gosar" userId="9d58b7bd-7f6c-4b6f-83a4-441059a5e0da" providerId="ADAL" clId="{C1E3D8CD-EF89-4FE4-9520-B49953DA3BCB}" dt="2024-04-11T07:49:51.512" v="3513"/>
          <ac:spMkLst>
            <pc:docMk/>
            <pc:sldMk cId="1973296062" sldId="285"/>
            <ac:spMk id="9" creationId="{C4C84953-0A79-9EF1-10E3-A8D114625B47}"/>
          </ac:spMkLst>
        </pc:spChg>
        <pc:spChg chg="del mod">
          <ac:chgData name="Jade Gosar" userId="9d58b7bd-7f6c-4b6f-83a4-441059a5e0da" providerId="ADAL" clId="{C1E3D8CD-EF89-4FE4-9520-B49953DA3BCB}" dt="2024-04-11T07:49:51.288" v="3512" actId="478"/>
          <ac:spMkLst>
            <pc:docMk/>
            <pc:sldMk cId="1973296062" sldId="285"/>
            <ac:spMk id="10" creationId="{BB250937-974D-E79A-8BF8-DBEFD8F95776}"/>
          </ac:spMkLst>
        </pc:spChg>
        <pc:spChg chg="mod">
          <ac:chgData name="Jade Gosar" userId="9d58b7bd-7f6c-4b6f-83a4-441059a5e0da" providerId="ADAL" clId="{C1E3D8CD-EF89-4FE4-9520-B49953DA3BCB}" dt="2024-04-10T23:36:47.907" v="3392" actId="20577"/>
          <ac:spMkLst>
            <pc:docMk/>
            <pc:sldMk cId="1973296062" sldId="285"/>
            <ac:spMk id="11" creationId="{6D70EB2C-283C-364A-5E2F-EBD5C6134ACA}"/>
          </ac:spMkLst>
        </pc:spChg>
        <pc:spChg chg="del mod">
          <ac:chgData name="Jade Gosar" userId="9d58b7bd-7f6c-4b6f-83a4-441059a5e0da" providerId="ADAL" clId="{C1E3D8CD-EF89-4FE4-9520-B49953DA3BCB}" dt="2024-04-11T07:49:51.288" v="3512" actId="478"/>
          <ac:spMkLst>
            <pc:docMk/>
            <pc:sldMk cId="1973296062" sldId="285"/>
            <ac:spMk id="12" creationId="{84E40922-26CE-3408-D25C-745230D58728}"/>
          </ac:spMkLst>
        </pc:spChg>
        <pc:spChg chg="del">
          <ac:chgData name="Jade Gosar" userId="9d58b7bd-7f6c-4b6f-83a4-441059a5e0da" providerId="ADAL" clId="{C1E3D8CD-EF89-4FE4-9520-B49953DA3BCB}" dt="2024-04-11T07:49:51.288" v="3512" actId="478"/>
          <ac:spMkLst>
            <pc:docMk/>
            <pc:sldMk cId="1973296062" sldId="285"/>
            <ac:spMk id="13" creationId="{989660DE-B314-3083-8828-86E131E2C809}"/>
          </ac:spMkLst>
        </pc:spChg>
        <pc:spChg chg="del">
          <ac:chgData name="Jade Gosar" userId="9d58b7bd-7f6c-4b6f-83a4-441059a5e0da" providerId="ADAL" clId="{C1E3D8CD-EF89-4FE4-9520-B49953DA3BCB}" dt="2024-04-11T07:49:51.288" v="3512" actId="478"/>
          <ac:spMkLst>
            <pc:docMk/>
            <pc:sldMk cId="1973296062" sldId="285"/>
            <ac:spMk id="14" creationId="{89E133FB-2892-817E-D011-499D1D848EA4}"/>
          </ac:spMkLst>
        </pc:spChg>
        <pc:spChg chg="del">
          <ac:chgData name="Jade Gosar" userId="9d58b7bd-7f6c-4b6f-83a4-441059a5e0da" providerId="ADAL" clId="{C1E3D8CD-EF89-4FE4-9520-B49953DA3BCB}" dt="2024-04-11T07:49:51.288" v="3512" actId="478"/>
          <ac:spMkLst>
            <pc:docMk/>
            <pc:sldMk cId="1973296062" sldId="285"/>
            <ac:spMk id="15" creationId="{C2C646A4-ED38-7F4D-A32D-B4204F625E0C}"/>
          </ac:spMkLst>
        </pc:spChg>
        <pc:spChg chg="del">
          <ac:chgData name="Jade Gosar" userId="9d58b7bd-7f6c-4b6f-83a4-441059a5e0da" providerId="ADAL" clId="{C1E3D8CD-EF89-4FE4-9520-B49953DA3BCB}" dt="2024-04-11T07:49:51.288" v="3512" actId="478"/>
          <ac:spMkLst>
            <pc:docMk/>
            <pc:sldMk cId="1973296062" sldId="285"/>
            <ac:spMk id="16" creationId="{55ABB768-317A-FB2E-018D-01ED9DCB2B3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ade Gosar" userId="9d58b7bd-7f6c-4b6f-83a4-441059a5e0da" providerId="ADAL" clId="{C1E3D8CD-EF89-4FE4-9520-B49953DA3BCB}" dt="2024-04-10T23:36:47.907" v="3392" actId="20577"/>
              <pc2:cmMkLst xmlns:pc2="http://schemas.microsoft.com/office/powerpoint/2019/9/main/command">
                <pc:docMk/>
                <pc:sldMk cId="1973296062" sldId="285"/>
                <pc2:cmMk id="{6339BA22-1521-4E14-BDF9-4DE851892376}"/>
              </pc2:cmMkLst>
            </pc226:cmChg>
            <pc226:cmChg xmlns:pc226="http://schemas.microsoft.com/office/powerpoint/2022/06/main/command" chg="del">
              <pc226:chgData name="Jade Gosar" userId="9d58b7bd-7f6c-4b6f-83a4-441059a5e0da" providerId="ADAL" clId="{C1E3D8CD-EF89-4FE4-9520-B49953DA3BCB}" dt="2024-04-12T03:41:22.275" v="4631"/>
              <pc2:cmMkLst xmlns:pc2="http://schemas.microsoft.com/office/powerpoint/2019/9/main/command">
                <pc:docMk/>
                <pc:sldMk cId="1973296062" sldId="285"/>
                <pc2:cmMk id="{52A3E353-411B-4992-AE00-FC5C53970302}"/>
              </pc2:cmMkLst>
            </pc226:cmChg>
            <pc226:cmChg xmlns:pc226="http://schemas.microsoft.com/office/powerpoint/2022/06/main/command" chg="mod">
              <pc226:chgData name="Jade Gosar" userId="9d58b7bd-7f6c-4b6f-83a4-441059a5e0da" providerId="ADAL" clId="{C1E3D8CD-EF89-4FE4-9520-B49953DA3BCB}" dt="2024-04-12T03:41:25.570" v="4632"/>
              <pc2:cmMkLst xmlns:pc2="http://schemas.microsoft.com/office/powerpoint/2019/9/main/command">
                <pc:docMk/>
                <pc:sldMk cId="1973296062" sldId="285"/>
                <pc2:cmMk id="{347A7C99-A253-4366-81F7-7A2C046EA200}"/>
              </pc2:cmMkLst>
              <pc226:cmRplyChg chg="add">
                <pc226:chgData name="Jade Gosar" userId="9d58b7bd-7f6c-4b6f-83a4-441059a5e0da" providerId="ADAL" clId="{C1E3D8CD-EF89-4FE4-9520-B49953DA3BCB}" dt="2024-04-11T20:26:07.119" v="3636"/>
                <pc2:cmRplyMkLst xmlns:pc2="http://schemas.microsoft.com/office/powerpoint/2019/9/main/command">
                  <pc:docMk/>
                  <pc:sldMk cId="1973296062" sldId="285"/>
                  <pc2:cmMk id="{347A7C99-A253-4366-81F7-7A2C046EA200}"/>
                  <pc2:cmRplyMk id="{BC9A14DF-FCC1-43DC-9CAD-C90DA9D71E96}"/>
                </pc2:cmRplyMkLst>
              </pc226:cmRplyChg>
            </pc226:cmChg>
          </p:ext>
        </pc:extLst>
      </pc:sldChg>
      <pc:sldChg chg="mod modShow addCm modCm">
        <pc:chgData name="Jade Gosar" userId="9d58b7bd-7f6c-4b6f-83a4-441059a5e0da" providerId="ADAL" clId="{C1E3D8CD-EF89-4FE4-9520-B49953DA3BCB}" dt="2024-04-10T17:48:35.324" v="2488"/>
        <pc:sldMkLst>
          <pc:docMk/>
          <pc:sldMk cId="30319110" sldId="28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ade Gosar" userId="9d58b7bd-7f6c-4b6f-83a4-441059a5e0da" providerId="ADAL" clId="{C1E3D8CD-EF89-4FE4-9520-B49953DA3BCB}" dt="2024-04-10T17:48:35.324" v="2488"/>
              <pc2:cmMkLst xmlns:pc2="http://schemas.microsoft.com/office/powerpoint/2019/9/main/command">
                <pc:docMk/>
                <pc:sldMk cId="30319110" sldId="286"/>
                <pc2:cmMk id="{EB629227-8F63-431E-90F8-41F87E5F84E5}"/>
              </pc2:cmMkLst>
            </pc226:cmChg>
          </p:ext>
        </pc:extLst>
      </pc:sldChg>
      <pc:sldChg chg="mod modShow">
        <pc:chgData name="Jade Gosar" userId="9d58b7bd-7f6c-4b6f-83a4-441059a5e0da" providerId="ADAL" clId="{C1E3D8CD-EF89-4FE4-9520-B49953DA3BCB}" dt="2024-04-10T23:39:21.098" v="3397" actId="729"/>
        <pc:sldMkLst>
          <pc:docMk/>
          <pc:sldMk cId="3014651450" sldId="287"/>
        </pc:sldMkLst>
      </pc:sldChg>
      <pc:sldChg chg="modSp mod ord addCm delCm modCm">
        <pc:chgData name="Jade Gosar" userId="9d58b7bd-7f6c-4b6f-83a4-441059a5e0da" providerId="ADAL" clId="{C1E3D8CD-EF89-4FE4-9520-B49953DA3BCB}" dt="2024-04-11T20:53:02.029" v="3792" actId="20577"/>
        <pc:sldMkLst>
          <pc:docMk/>
          <pc:sldMk cId="3216494451" sldId="288"/>
        </pc:sldMkLst>
        <pc:spChg chg="mod">
          <ac:chgData name="Jade Gosar" userId="9d58b7bd-7f6c-4b6f-83a4-441059a5e0da" providerId="ADAL" clId="{C1E3D8CD-EF89-4FE4-9520-B49953DA3BCB}" dt="2024-04-11T20:53:02.029" v="3792" actId="20577"/>
          <ac:spMkLst>
            <pc:docMk/>
            <pc:sldMk cId="3216494451" sldId="288"/>
            <ac:spMk id="11" creationId="{6D70EB2C-283C-364A-5E2F-EBD5C6134AC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Jade Gosar" userId="9d58b7bd-7f6c-4b6f-83a4-441059a5e0da" providerId="ADAL" clId="{C1E3D8CD-EF89-4FE4-9520-B49953DA3BCB}" dt="2024-04-10T21:42:49.118" v="3279"/>
              <pc2:cmMkLst xmlns:pc2="http://schemas.microsoft.com/office/powerpoint/2019/9/main/command">
                <pc:docMk/>
                <pc:sldMk cId="3216494451" sldId="288"/>
                <pc2:cmMk id="{B088620D-9A9E-4B7D-8EEA-EDBF3A969007}"/>
              </pc2:cmMkLst>
            </pc226:cmChg>
            <pc226:cmChg xmlns:pc226="http://schemas.microsoft.com/office/powerpoint/2022/06/main/command" chg="add del">
              <pc226:chgData name="Jade Gosar" userId="9d58b7bd-7f6c-4b6f-83a4-441059a5e0da" providerId="ADAL" clId="{C1E3D8CD-EF89-4FE4-9520-B49953DA3BCB}" dt="2024-04-11T20:52:42.253" v="3791"/>
              <pc2:cmMkLst xmlns:pc2="http://schemas.microsoft.com/office/powerpoint/2019/9/main/command">
                <pc:docMk/>
                <pc:sldMk cId="3216494451" sldId="288"/>
                <pc2:cmMk id="{55D838AB-C5CE-49F9-8370-9AB6B4A2AA6C}"/>
              </pc2:cmMkLst>
            </pc226:cmChg>
          </p:ext>
        </pc:extLst>
      </pc:sldChg>
      <pc:sldChg chg="mod modShow">
        <pc:chgData name="Jade Gosar" userId="9d58b7bd-7f6c-4b6f-83a4-441059a5e0da" providerId="ADAL" clId="{C1E3D8CD-EF89-4FE4-9520-B49953DA3BCB}" dt="2024-04-10T23:39:04.886" v="3395" actId="729"/>
        <pc:sldMkLst>
          <pc:docMk/>
          <pc:sldMk cId="175617976" sldId="289"/>
        </pc:sldMkLst>
      </pc:sldChg>
      <pc:sldChg chg="addSp delSp modSp mod ord addCm delCm">
        <pc:chgData name="Jade Gosar" userId="9d58b7bd-7f6c-4b6f-83a4-441059a5e0da" providerId="ADAL" clId="{C1E3D8CD-EF89-4FE4-9520-B49953DA3BCB}" dt="2024-04-12T04:52:08.295" v="4787" actId="1076"/>
        <pc:sldMkLst>
          <pc:docMk/>
          <pc:sldMk cId="4010808278" sldId="290"/>
        </pc:sldMkLst>
        <pc:spChg chg="add del mod">
          <ac:chgData name="Jade Gosar" userId="9d58b7bd-7f6c-4b6f-83a4-441059a5e0da" providerId="ADAL" clId="{C1E3D8CD-EF89-4FE4-9520-B49953DA3BCB}" dt="2024-04-12T04:50:46.168" v="4782" actId="478"/>
          <ac:spMkLst>
            <pc:docMk/>
            <pc:sldMk cId="4010808278" sldId="290"/>
            <ac:spMk id="5" creationId="{EA69E9E8-9932-E62E-7ECE-8E67D4328E4A}"/>
          </ac:spMkLst>
        </pc:spChg>
        <pc:picChg chg="add mod">
          <ac:chgData name="Jade Gosar" userId="9d58b7bd-7f6c-4b6f-83a4-441059a5e0da" providerId="ADAL" clId="{C1E3D8CD-EF89-4FE4-9520-B49953DA3BCB}" dt="2024-04-12T04:52:08.295" v="4787" actId="1076"/>
          <ac:picMkLst>
            <pc:docMk/>
            <pc:sldMk cId="4010808278" sldId="290"/>
            <ac:picMk id="7" creationId="{B8097695-D42D-CBFC-C44C-13E392368AE7}"/>
          </ac:picMkLst>
        </pc:picChg>
        <pc:picChg chg="del">
          <ac:chgData name="Jade Gosar" userId="9d58b7bd-7f6c-4b6f-83a4-441059a5e0da" providerId="ADAL" clId="{C1E3D8CD-EF89-4FE4-9520-B49953DA3BCB}" dt="2024-04-12T04:50:44.128" v="4781" actId="478"/>
          <ac:picMkLst>
            <pc:docMk/>
            <pc:sldMk cId="4010808278" sldId="290"/>
            <ac:picMk id="32" creationId="{B12EF19C-504D-D129-D360-9E7AA2C7A07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ade Gosar" userId="9d58b7bd-7f6c-4b6f-83a4-441059a5e0da" providerId="ADAL" clId="{C1E3D8CD-EF89-4FE4-9520-B49953DA3BCB}" dt="2024-04-12T03:44:12.314" v="4633"/>
              <pc2:cmMkLst xmlns:pc2="http://schemas.microsoft.com/office/powerpoint/2019/9/main/command">
                <pc:docMk/>
                <pc:sldMk cId="4010808278" sldId="290"/>
                <pc2:cmMk id="{E0E3CE71-A95C-460D-86B2-E4E4AC6B158B}"/>
              </pc2:cmMkLst>
            </pc226:cmChg>
          </p:ext>
        </pc:extLst>
      </pc:sldChg>
      <pc:sldChg chg="addSp delSp modSp del mod">
        <pc:chgData name="Jade Gosar" userId="9d58b7bd-7f6c-4b6f-83a4-441059a5e0da" providerId="ADAL" clId="{C1E3D8CD-EF89-4FE4-9520-B49953DA3BCB}" dt="2024-04-11T07:37:43.321" v="3482" actId="2696"/>
        <pc:sldMkLst>
          <pc:docMk/>
          <pc:sldMk cId="3838364303" sldId="291"/>
        </pc:sldMkLst>
        <pc:picChg chg="add del mod">
          <ac:chgData name="Jade Gosar" userId="9d58b7bd-7f6c-4b6f-83a4-441059a5e0da" providerId="ADAL" clId="{C1E3D8CD-EF89-4FE4-9520-B49953DA3BCB}" dt="2024-04-11T07:27:49.302" v="3463" actId="478"/>
          <ac:picMkLst>
            <pc:docMk/>
            <pc:sldMk cId="3838364303" sldId="291"/>
            <ac:picMk id="11" creationId="{7E421DA5-B482-DA7D-9255-885B6C3E38AE}"/>
          </ac:picMkLst>
        </pc:picChg>
      </pc:sldChg>
      <pc:sldChg chg="addSp delSp modSp mod ord modAnim addCm delCm">
        <pc:chgData name="Jade Gosar" userId="9d58b7bd-7f6c-4b6f-83a4-441059a5e0da" providerId="ADAL" clId="{C1E3D8CD-EF89-4FE4-9520-B49953DA3BCB}" dt="2024-04-12T03:56:29.877" v="4775" actId="1038"/>
        <pc:sldMkLst>
          <pc:docMk/>
          <pc:sldMk cId="2088828477" sldId="293"/>
        </pc:sldMkLst>
        <pc:spChg chg="mod">
          <ac:chgData name="Jade Gosar" userId="9d58b7bd-7f6c-4b6f-83a4-441059a5e0da" providerId="ADAL" clId="{C1E3D8CD-EF89-4FE4-9520-B49953DA3BCB}" dt="2024-04-11T22:21:38.558" v="4382" actId="1076"/>
          <ac:spMkLst>
            <pc:docMk/>
            <pc:sldMk cId="2088828477" sldId="293"/>
            <ac:spMk id="2" creationId="{CF5FB128-3B79-FAC8-BF93-EBC835AFF5B6}"/>
          </ac:spMkLst>
        </pc:spChg>
        <pc:spChg chg="add del mod">
          <ac:chgData name="Jade Gosar" userId="9d58b7bd-7f6c-4b6f-83a4-441059a5e0da" providerId="ADAL" clId="{C1E3D8CD-EF89-4FE4-9520-B49953DA3BCB}" dt="2024-04-11T07:49:23.152" v="3508" actId="478"/>
          <ac:spMkLst>
            <pc:docMk/>
            <pc:sldMk cId="2088828477" sldId="293"/>
            <ac:spMk id="4" creationId="{66AE7A66-4176-D13C-7178-8291FF598A68}"/>
          </ac:spMkLst>
        </pc:spChg>
        <pc:spChg chg="add del mod">
          <ac:chgData name="Jade Gosar" userId="9d58b7bd-7f6c-4b6f-83a4-441059a5e0da" providerId="ADAL" clId="{C1E3D8CD-EF89-4FE4-9520-B49953DA3BCB}" dt="2024-04-11T07:49:23.152" v="3508" actId="478"/>
          <ac:spMkLst>
            <pc:docMk/>
            <pc:sldMk cId="2088828477" sldId="293"/>
            <ac:spMk id="5" creationId="{8B8FF340-6CA1-8961-04DF-B06CF9DFF311}"/>
          </ac:spMkLst>
        </pc:spChg>
        <pc:spChg chg="add del mod">
          <ac:chgData name="Jade Gosar" userId="9d58b7bd-7f6c-4b6f-83a4-441059a5e0da" providerId="ADAL" clId="{C1E3D8CD-EF89-4FE4-9520-B49953DA3BCB}" dt="2024-04-11T07:49:23.152" v="3508" actId="478"/>
          <ac:spMkLst>
            <pc:docMk/>
            <pc:sldMk cId="2088828477" sldId="293"/>
            <ac:spMk id="6" creationId="{7AFFE958-4945-39C1-A4B5-837E093DC196}"/>
          </ac:spMkLst>
        </pc:spChg>
        <pc:spChg chg="add del mod">
          <ac:chgData name="Jade Gosar" userId="9d58b7bd-7f6c-4b6f-83a4-441059a5e0da" providerId="ADAL" clId="{C1E3D8CD-EF89-4FE4-9520-B49953DA3BCB}" dt="2024-04-11T07:49:23.152" v="3508" actId="478"/>
          <ac:spMkLst>
            <pc:docMk/>
            <pc:sldMk cId="2088828477" sldId="293"/>
            <ac:spMk id="7" creationId="{D5A27375-3B3C-5B76-D92F-024F68443DB9}"/>
          </ac:spMkLst>
        </pc:spChg>
        <pc:spChg chg="add del mod">
          <ac:chgData name="Jade Gosar" userId="9d58b7bd-7f6c-4b6f-83a4-441059a5e0da" providerId="ADAL" clId="{C1E3D8CD-EF89-4FE4-9520-B49953DA3BCB}" dt="2024-04-11T07:49:23.152" v="3508" actId="478"/>
          <ac:spMkLst>
            <pc:docMk/>
            <pc:sldMk cId="2088828477" sldId="293"/>
            <ac:spMk id="8" creationId="{246B6AF0-5DB0-6191-B4CF-07ED37953650}"/>
          </ac:spMkLst>
        </pc:spChg>
        <pc:spChg chg="add del mod">
          <ac:chgData name="Jade Gosar" userId="9d58b7bd-7f6c-4b6f-83a4-441059a5e0da" providerId="ADAL" clId="{C1E3D8CD-EF89-4FE4-9520-B49953DA3BCB}" dt="2024-04-11T07:49:23.152" v="3508" actId="478"/>
          <ac:spMkLst>
            <pc:docMk/>
            <pc:sldMk cId="2088828477" sldId="293"/>
            <ac:spMk id="9" creationId="{176E354E-2E00-83FB-086A-B19DF0A62C9E}"/>
          </ac:spMkLst>
        </pc:spChg>
        <pc:spChg chg="del">
          <ac:chgData name="Jade Gosar" userId="9d58b7bd-7f6c-4b6f-83a4-441059a5e0da" providerId="ADAL" clId="{C1E3D8CD-EF89-4FE4-9520-B49953DA3BCB}" dt="2024-04-11T07:48:48.447" v="3504" actId="478"/>
          <ac:spMkLst>
            <pc:docMk/>
            <pc:sldMk cId="2088828477" sldId="293"/>
            <ac:spMk id="10" creationId="{EBFEE488-109B-5D66-81EA-23474CE0A9B0}"/>
          </ac:spMkLst>
        </pc:spChg>
        <pc:spChg chg="add mod">
          <ac:chgData name="Jade Gosar" userId="9d58b7bd-7f6c-4b6f-83a4-441059a5e0da" providerId="ADAL" clId="{C1E3D8CD-EF89-4FE4-9520-B49953DA3BCB}" dt="2024-04-11T07:49:23.493" v="3509"/>
          <ac:spMkLst>
            <pc:docMk/>
            <pc:sldMk cId="2088828477" sldId="293"/>
            <ac:spMk id="11" creationId="{AE72F06B-2DE2-11C6-9E6D-E78F34270670}"/>
          </ac:spMkLst>
        </pc:spChg>
        <pc:spChg chg="del">
          <ac:chgData name="Jade Gosar" userId="9d58b7bd-7f6c-4b6f-83a4-441059a5e0da" providerId="ADAL" clId="{C1E3D8CD-EF89-4FE4-9520-B49953DA3BCB}" dt="2024-04-11T07:48:48.447" v="3504" actId="478"/>
          <ac:spMkLst>
            <pc:docMk/>
            <pc:sldMk cId="2088828477" sldId="293"/>
            <ac:spMk id="12" creationId="{6CB30333-8AE4-C9BE-552A-468318E17BBE}"/>
          </ac:spMkLst>
        </pc:spChg>
        <pc:spChg chg="del">
          <ac:chgData name="Jade Gosar" userId="9d58b7bd-7f6c-4b6f-83a4-441059a5e0da" providerId="ADAL" clId="{C1E3D8CD-EF89-4FE4-9520-B49953DA3BCB}" dt="2024-04-11T07:48:48.447" v="3504" actId="478"/>
          <ac:spMkLst>
            <pc:docMk/>
            <pc:sldMk cId="2088828477" sldId="293"/>
            <ac:spMk id="13" creationId="{01DF5C36-FC3F-4DB8-89FF-8FBE200DBA24}"/>
          </ac:spMkLst>
        </pc:spChg>
        <pc:spChg chg="del">
          <ac:chgData name="Jade Gosar" userId="9d58b7bd-7f6c-4b6f-83a4-441059a5e0da" providerId="ADAL" clId="{C1E3D8CD-EF89-4FE4-9520-B49953DA3BCB}" dt="2024-04-11T07:48:48.447" v="3504" actId="478"/>
          <ac:spMkLst>
            <pc:docMk/>
            <pc:sldMk cId="2088828477" sldId="293"/>
            <ac:spMk id="14" creationId="{887B467E-6CE9-2380-9287-827D19A62522}"/>
          </ac:spMkLst>
        </pc:spChg>
        <pc:spChg chg="del">
          <ac:chgData name="Jade Gosar" userId="9d58b7bd-7f6c-4b6f-83a4-441059a5e0da" providerId="ADAL" clId="{C1E3D8CD-EF89-4FE4-9520-B49953DA3BCB}" dt="2024-04-11T07:48:48.447" v="3504" actId="478"/>
          <ac:spMkLst>
            <pc:docMk/>
            <pc:sldMk cId="2088828477" sldId="293"/>
            <ac:spMk id="15" creationId="{C52C48DF-56AD-9581-D440-C6736BD5ECC0}"/>
          </ac:spMkLst>
        </pc:spChg>
        <pc:spChg chg="del">
          <ac:chgData name="Jade Gosar" userId="9d58b7bd-7f6c-4b6f-83a4-441059a5e0da" providerId="ADAL" clId="{C1E3D8CD-EF89-4FE4-9520-B49953DA3BCB}" dt="2024-04-11T07:48:48.447" v="3504" actId="478"/>
          <ac:spMkLst>
            <pc:docMk/>
            <pc:sldMk cId="2088828477" sldId="293"/>
            <ac:spMk id="16" creationId="{EA0CBB26-EE99-F284-C9AD-F8A9D27A60E0}"/>
          </ac:spMkLst>
        </pc:spChg>
        <pc:spChg chg="add mod">
          <ac:chgData name="Jade Gosar" userId="9d58b7bd-7f6c-4b6f-83a4-441059a5e0da" providerId="ADAL" clId="{C1E3D8CD-EF89-4FE4-9520-B49953DA3BCB}" dt="2024-04-11T07:49:23.493" v="3509"/>
          <ac:spMkLst>
            <pc:docMk/>
            <pc:sldMk cId="2088828477" sldId="293"/>
            <ac:spMk id="17" creationId="{3B7E50F3-55CA-EDB8-199E-D9FA10B685DF}"/>
          </ac:spMkLst>
        </pc:spChg>
        <pc:spChg chg="del">
          <ac:chgData name="Jade Gosar" userId="9d58b7bd-7f6c-4b6f-83a4-441059a5e0da" providerId="ADAL" clId="{C1E3D8CD-EF89-4FE4-9520-B49953DA3BCB}" dt="2024-04-11T21:59:26.235" v="4372" actId="478"/>
          <ac:spMkLst>
            <pc:docMk/>
            <pc:sldMk cId="2088828477" sldId="293"/>
            <ac:spMk id="19" creationId="{91877369-C6AE-5049-16B7-ED980C29A9BC}"/>
          </ac:spMkLst>
        </pc:spChg>
        <pc:spChg chg="add mod">
          <ac:chgData name="Jade Gosar" userId="9d58b7bd-7f6c-4b6f-83a4-441059a5e0da" providerId="ADAL" clId="{C1E3D8CD-EF89-4FE4-9520-B49953DA3BCB}" dt="2024-04-11T07:49:23.493" v="3509"/>
          <ac:spMkLst>
            <pc:docMk/>
            <pc:sldMk cId="2088828477" sldId="293"/>
            <ac:spMk id="20" creationId="{57C12712-130F-9044-FBCC-59B6C76F6E6D}"/>
          </ac:spMkLst>
        </pc:spChg>
        <pc:spChg chg="add mod">
          <ac:chgData name="Jade Gosar" userId="9d58b7bd-7f6c-4b6f-83a4-441059a5e0da" providerId="ADAL" clId="{C1E3D8CD-EF89-4FE4-9520-B49953DA3BCB}" dt="2024-04-11T07:49:23.493" v="3509"/>
          <ac:spMkLst>
            <pc:docMk/>
            <pc:sldMk cId="2088828477" sldId="293"/>
            <ac:spMk id="21" creationId="{88C8CD87-5439-3F92-1343-20A21372C403}"/>
          </ac:spMkLst>
        </pc:spChg>
        <pc:spChg chg="add mod">
          <ac:chgData name="Jade Gosar" userId="9d58b7bd-7f6c-4b6f-83a4-441059a5e0da" providerId="ADAL" clId="{C1E3D8CD-EF89-4FE4-9520-B49953DA3BCB}" dt="2024-04-11T07:49:23.493" v="3509"/>
          <ac:spMkLst>
            <pc:docMk/>
            <pc:sldMk cId="2088828477" sldId="293"/>
            <ac:spMk id="22" creationId="{1DFCB22D-351A-F40C-3635-7FD113381055}"/>
          </ac:spMkLst>
        </pc:spChg>
        <pc:spChg chg="add mod">
          <ac:chgData name="Jade Gosar" userId="9d58b7bd-7f6c-4b6f-83a4-441059a5e0da" providerId="ADAL" clId="{C1E3D8CD-EF89-4FE4-9520-B49953DA3BCB}" dt="2024-04-11T07:49:23.493" v="3509"/>
          <ac:spMkLst>
            <pc:docMk/>
            <pc:sldMk cId="2088828477" sldId="293"/>
            <ac:spMk id="23" creationId="{26AE167F-7312-847D-B85E-A97EB7B74BE7}"/>
          </ac:spMkLst>
        </pc:spChg>
        <pc:spChg chg="add mod">
          <ac:chgData name="Jade Gosar" userId="9d58b7bd-7f6c-4b6f-83a4-441059a5e0da" providerId="ADAL" clId="{C1E3D8CD-EF89-4FE4-9520-B49953DA3BCB}" dt="2024-04-12T03:55:26.486" v="4767" actId="1076"/>
          <ac:spMkLst>
            <pc:docMk/>
            <pc:sldMk cId="2088828477" sldId="293"/>
            <ac:spMk id="45" creationId="{BC659C1F-2FB9-C5A4-F42C-2596D39F8016}"/>
          </ac:spMkLst>
        </pc:spChg>
        <pc:spChg chg="add mod">
          <ac:chgData name="Jade Gosar" userId="9d58b7bd-7f6c-4b6f-83a4-441059a5e0da" providerId="ADAL" clId="{C1E3D8CD-EF89-4FE4-9520-B49953DA3BCB}" dt="2024-04-12T03:47:18.236" v="4642"/>
          <ac:spMkLst>
            <pc:docMk/>
            <pc:sldMk cId="2088828477" sldId="293"/>
            <ac:spMk id="46" creationId="{3A0A17C3-5F76-D7D8-3224-AE4507EE1204}"/>
          </ac:spMkLst>
        </pc:spChg>
        <pc:spChg chg="add mod">
          <ac:chgData name="Jade Gosar" userId="9d58b7bd-7f6c-4b6f-83a4-441059a5e0da" providerId="ADAL" clId="{C1E3D8CD-EF89-4FE4-9520-B49953DA3BCB}" dt="2024-04-12T03:56:29.877" v="4775" actId="1038"/>
          <ac:spMkLst>
            <pc:docMk/>
            <pc:sldMk cId="2088828477" sldId="293"/>
            <ac:spMk id="47" creationId="{1AD878E3-39EB-3BB0-7AE1-6291182E6719}"/>
          </ac:spMkLst>
        </pc:spChg>
        <pc:spChg chg="add mod">
          <ac:chgData name="Jade Gosar" userId="9d58b7bd-7f6c-4b6f-83a4-441059a5e0da" providerId="ADAL" clId="{C1E3D8CD-EF89-4FE4-9520-B49953DA3BCB}" dt="2024-04-12T03:55:34.486" v="4768" actId="1076"/>
          <ac:spMkLst>
            <pc:docMk/>
            <pc:sldMk cId="2088828477" sldId="293"/>
            <ac:spMk id="48" creationId="{F4F1312F-97DB-84E9-4D52-F25C8D899D53}"/>
          </ac:spMkLst>
        </pc:spChg>
        <pc:spChg chg="add mod">
          <ac:chgData name="Jade Gosar" userId="9d58b7bd-7f6c-4b6f-83a4-441059a5e0da" providerId="ADAL" clId="{C1E3D8CD-EF89-4FE4-9520-B49953DA3BCB}" dt="2024-04-12T03:52:07.272" v="4731" actId="1076"/>
          <ac:spMkLst>
            <pc:docMk/>
            <pc:sldMk cId="2088828477" sldId="293"/>
            <ac:spMk id="49" creationId="{C135411C-EEE1-E2B6-5295-D1AA20F73B9B}"/>
          </ac:spMkLst>
        </pc:spChg>
        <pc:spChg chg="add mod ord">
          <ac:chgData name="Jade Gosar" userId="9d58b7bd-7f6c-4b6f-83a4-441059a5e0da" providerId="ADAL" clId="{C1E3D8CD-EF89-4FE4-9520-B49953DA3BCB}" dt="2024-04-12T03:51:55.739" v="4728" actId="1076"/>
          <ac:spMkLst>
            <pc:docMk/>
            <pc:sldMk cId="2088828477" sldId="293"/>
            <ac:spMk id="50" creationId="{38538438-3B0D-B210-BFA6-3FAE6EE0E1D6}"/>
          </ac:spMkLst>
        </pc:spChg>
        <pc:spChg chg="add mod">
          <ac:chgData name="Jade Gosar" userId="9d58b7bd-7f6c-4b6f-83a4-441059a5e0da" providerId="ADAL" clId="{C1E3D8CD-EF89-4FE4-9520-B49953DA3BCB}" dt="2024-04-12T03:54:56.202" v="4763" actId="1076"/>
          <ac:spMkLst>
            <pc:docMk/>
            <pc:sldMk cId="2088828477" sldId="293"/>
            <ac:spMk id="51" creationId="{FD909979-6F36-EED3-9A71-A7F88DC62894}"/>
          </ac:spMkLst>
        </pc:spChg>
        <pc:spChg chg="add mod">
          <ac:chgData name="Jade Gosar" userId="9d58b7bd-7f6c-4b6f-83a4-441059a5e0da" providerId="ADAL" clId="{C1E3D8CD-EF89-4FE4-9520-B49953DA3BCB}" dt="2024-04-12T03:56:26.975" v="4774" actId="1038"/>
          <ac:spMkLst>
            <pc:docMk/>
            <pc:sldMk cId="2088828477" sldId="293"/>
            <ac:spMk id="52" creationId="{52F3913C-6B30-6AB3-0081-102E2FAC08E5}"/>
          </ac:spMkLst>
        </pc:spChg>
        <pc:graphicFrameChg chg="mod modGraphic">
          <ac:chgData name="Jade Gosar" userId="9d58b7bd-7f6c-4b6f-83a4-441059a5e0da" providerId="ADAL" clId="{C1E3D8CD-EF89-4FE4-9520-B49953DA3BCB}" dt="2024-04-12T03:52:50.059" v="4736" actId="207"/>
          <ac:graphicFrameMkLst>
            <pc:docMk/>
            <pc:sldMk cId="2088828477" sldId="293"/>
            <ac:graphicFrameMk id="18" creationId="{15FCD8E3-145F-6A9A-9BF8-A7EE1D1BA38F}"/>
          </ac:graphicFrameMkLst>
        </pc:graphicFrameChg>
        <pc:cxnChg chg="add mod">
          <ac:chgData name="Jade Gosar" userId="9d58b7bd-7f6c-4b6f-83a4-441059a5e0da" providerId="ADAL" clId="{C1E3D8CD-EF89-4FE4-9520-B49953DA3BCB}" dt="2024-04-12T02:00:15.502" v="4487" actId="1076"/>
          <ac:cxnSpMkLst>
            <pc:docMk/>
            <pc:sldMk cId="2088828477" sldId="293"/>
            <ac:cxnSpMk id="5" creationId="{E9E3E025-C8A0-2814-CE2F-685DB9E86E94}"/>
          </ac:cxnSpMkLst>
        </pc:cxnChg>
        <pc:cxnChg chg="add mod">
          <ac:chgData name="Jade Gosar" userId="9d58b7bd-7f6c-4b6f-83a4-441059a5e0da" providerId="ADAL" clId="{C1E3D8CD-EF89-4FE4-9520-B49953DA3BCB}" dt="2024-04-12T02:00:48.443" v="4496" actId="1037"/>
          <ac:cxnSpMkLst>
            <pc:docMk/>
            <pc:sldMk cId="2088828477" sldId="293"/>
            <ac:cxnSpMk id="7" creationId="{C9D56084-798B-9831-2D69-B59493B1B791}"/>
          </ac:cxnSpMkLst>
        </pc:cxnChg>
        <pc:cxnChg chg="add del mod">
          <ac:chgData name="Jade Gosar" userId="9d58b7bd-7f6c-4b6f-83a4-441059a5e0da" providerId="ADAL" clId="{C1E3D8CD-EF89-4FE4-9520-B49953DA3BCB}" dt="2024-04-11T21:30:42.974" v="4030" actId="478"/>
          <ac:cxnSpMkLst>
            <pc:docMk/>
            <pc:sldMk cId="2088828477" sldId="293"/>
            <ac:cxnSpMk id="9" creationId="{BF451B12-62B4-DE9C-6415-4BAA651DC6CE}"/>
          </ac:cxnSpMkLst>
        </pc:cxnChg>
        <pc:cxnChg chg="add del mod">
          <ac:chgData name="Jade Gosar" userId="9d58b7bd-7f6c-4b6f-83a4-441059a5e0da" providerId="ADAL" clId="{C1E3D8CD-EF89-4FE4-9520-B49953DA3BCB}" dt="2024-04-11T21:43:30.485" v="4097" actId="478"/>
          <ac:cxnSpMkLst>
            <pc:docMk/>
            <pc:sldMk cId="2088828477" sldId="293"/>
            <ac:cxnSpMk id="12" creationId="{896FD335-4640-40DD-5CE8-8BC17610C284}"/>
          </ac:cxnSpMkLst>
        </pc:cxnChg>
        <pc:cxnChg chg="add del mod">
          <ac:chgData name="Jade Gosar" userId="9d58b7bd-7f6c-4b6f-83a4-441059a5e0da" providerId="ADAL" clId="{C1E3D8CD-EF89-4FE4-9520-B49953DA3BCB}" dt="2024-04-11T21:43:28.353" v="4096" actId="478"/>
          <ac:cxnSpMkLst>
            <pc:docMk/>
            <pc:sldMk cId="2088828477" sldId="293"/>
            <ac:cxnSpMk id="13" creationId="{7E21BD00-36D0-5650-4318-8C3FB69B8598}"/>
          </ac:cxnSpMkLst>
        </pc:cxnChg>
        <pc:cxnChg chg="add mod">
          <ac:chgData name="Jade Gosar" userId="9d58b7bd-7f6c-4b6f-83a4-441059a5e0da" providerId="ADAL" clId="{C1E3D8CD-EF89-4FE4-9520-B49953DA3BCB}" dt="2024-04-12T02:00:30.627" v="4493" actId="1035"/>
          <ac:cxnSpMkLst>
            <pc:docMk/>
            <pc:sldMk cId="2088828477" sldId="293"/>
            <ac:cxnSpMk id="14" creationId="{6026FC73-7220-CF35-E83D-3464901335C2}"/>
          </ac:cxnSpMkLst>
        </pc:cxnChg>
        <pc:cxnChg chg="add mod">
          <ac:chgData name="Jade Gosar" userId="9d58b7bd-7f6c-4b6f-83a4-441059a5e0da" providerId="ADAL" clId="{C1E3D8CD-EF89-4FE4-9520-B49953DA3BCB}" dt="2024-04-12T02:00:39.221" v="4494" actId="1076"/>
          <ac:cxnSpMkLst>
            <pc:docMk/>
            <pc:sldMk cId="2088828477" sldId="293"/>
            <ac:cxnSpMk id="15" creationId="{5AD5C921-E712-55B9-A17A-5E5CDBCE5875}"/>
          </ac:cxnSpMkLst>
        </pc:cxnChg>
        <pc:cxnChg chg="add mod">
          <ac:chgData name="Jade Gosar" userId="9d58b7bd-7f6c-4b6f-83a4-441059a5e0da" providerId="ADAL" clId="{C1E3D8CD-EF89-4FE4-9520-B49953DA3BCB}" dt="2024-04-12T02:01:02.281" v="4497" actId="1076"/>
          <ac:cxnSpMkLst>
            <pc:docMk/>
            <pc:sldMk cId="2088828477" sldId="293"/>
            <ac:cxnSpMk id="16" creationId="{F3C1BEA0-22EF-7CF3-CBE0-56CA90FE31B9}"/>
          </ac:cxnSpMkLst>
        </pc:cxnChg>
        <pc:cxnChg chg="add mod">
          <ac:chgData name="Jade Gosar" userId="9d58b7bd-7f6c-4b6f-83a4-441059a5e0da" providerId="ADAL" clId="{C1E3D8CD-EF89-4FE4-9520-B49953DA3BCB}" dt="2024-04-12T02:01:06.180" v="4498" actId="1076"/>
          <ac:cxnSpMkLst>
            <pc:docMk/>
            <pc:sldMk cId="2088828477" sldId="293"/>
            <ac:cxnSpMk id="24" creationId="{B785B3BC-EC81-2EBE-0122-0FACB266051E}"/>
          </ac:cxnSpMkLst>
        </pc:cxnChg>
        <pc:cxnChg chg="add mod">
          <ac:chgData name="Jade Gosar" userId="9d58b7bd-7f6c-4b6f-83a4-441059a5e0da" providerId="ADAL" clId="{C1E3D8CD-EF89-4FE4-9520-B49953DA3BCB}" dt="2024-04-12T02:01:09.635" v="4499" actId="1076"/>
          <ac:cxnSpMkLst>
            <pc:docMk/>
            <pc:sldMk cId="2088828477" sldId="293"/>
            <ac:cxnSpMk id="25" creationId="{1C7CE1AB-F4A6-C1F8-A8F1-B2784D6D87D1}"/>
          </ac:cxnSpMkLst>
        </pc:cxnChg>
        <pc:cxnChg chg="add mod">
          <ac:chgData name="Jade Gosar" userId="9d58b7bd-7f6c-4b6f-83a4-441059a5e0da" providerId="ADAL" clId="{C1E3D8CD-EF89-4FE4-9520-B49953DA3BCB}" dt="2024-04-12T02:02:45.054" v="4509" actId="1076"/>
          <ac:cxnSpMkLst>
            <pc:docMk/>
            <pc:sldMk cId="2088828477" sldId="293"/>
            <ac:cxnSpMk id="26" creationId="{7F267E6F-70AF-5BDF-79F8-6DE05618DA08}"/>
          </ac:cxnSpMkLst>
        </pc:cxnChg>
        <pc:cxnChg chg="add mod">
          <ac:chgData name="Jade Gosar" userId="9d58b7bd-7f6c-4b6f-83a4-441059a5e0da" providerId="ADAL" clId="{C1E3D8CD-EF89-4FE4-9520-B49953DA3BCB}" dt="2024-04-12T02:01:16.470" v="4501" actId="1076"/>
          <ac:cxnSpMkLst>
            <pc:docMk/>
            <pc:sldMk cId="2088828477" sldId="293"/>
            <ac:cxnSpMk id="28" creationId="{3611BCDC-589C-87A9-E495-61632EC86A27}"/>
          </ac:cxnSpMkLst>
        </pc:cxnChg>
        <pc:cxnChg chg="add mod">
          <ac:chgData name="Jade Gosar" userId="9d58b7bd-7f6c-4b6f-83a4-441059a5e0da" providerId="ADAL" clId="{C1E3D8CD-EF89-4FE4-9520-B49953DA3BCB}" dt="2024-04-12T02:02:35.218" v="4507" actId="1038"/>
          <ac:cxnSpMkLst>
            <pc:docMk/>
            <pc:sldMk cId="2088828477" sldId="293"/>
            <ac:cxnSpMk id="29" creationId="{ADBDAC9E-9279-882D-3160-BABD21C5239A}"/>
          </ac:cxnSpMkLst>
        </pc:cxnChg>
        <pc:cxnChg chg="add mod">
          <ac:chgData name="Jade Gosar" userId="9d58b7bd-7f6c-4b6f-83a4-441059a5e0da" providerId="ADAL" clId="{C1E3D8CD-EF89-4FE4-9520-B49953DA3BCB}" dt="2024-04-12T02:10:05.801" v="4558" actId="1076"/>
          <ac:cxnSpMkLst>
            <pc:docMk/>
            <pc:sldMk cId="2088828477" sldId="293"/>
            <ac:cxnSpMk id="30" creationId="{618F23D2-E1EB-7A68-8681-F09F80452F6A}"/>
          </ac:cxnSpMkLst>
        </pc:cxnChg>
        <pc:cxnChg chg="add mod">
          <ac:chgData name="Jade Gosar" userId="9d58b7bd-7f6c-4b6f-83a4-441059a5e0da" providerId="ADAL" clId="{C1E3D8CD-EF89-4FE4-9520-B49953DA3BCB}" dt="2024-04-12T02:10:31.159" v="4568" actId="1038"/>
          <ac:cxnSpMkLst>
            <pc:docMk/>
            <pc:sldMk cId="2088828477" sldId="293"/>
            <ac:cxnSpMk id="32" creationId="{C3CA55F6-03F1-FF6B-0C9D-4B0C61B65538}"/>
          </ac:cxnSpMkLst>
        </pc:cxnChg>
        <pc:cxnChg chg="add mod">
          <ac:chgData name="Jade Gosar" userId="9d58b7bd-7f6c-4b6f-83a4-441059a5e0da" providerId="ADAL" clId="{C1E3D8CD-EF89-4FE4-9520-B49953DA3BCB}" dt="2024-04-12T02:10:07.760" v="4559" actId="1076"/>
          <ac:cxnSpMkLst>
            <pc:docMk/>
            <pc:sldMk cId="2088828477" sldId="293"/>
            <ac:cxnSpMk id="33" creationId="{E345EB4B-F657-3ED3-299C-8BB445929CBA}"/>
          </ac:cxnSpMkLst>
        </pc:cxnChg>
        <pc:cxnChg chg="add mod">
          <ac:chgData name="Jade Gosar" userId="9d58b7bd-7f6c-4b6f-83a4-441059a5e0da" providerId="ADAL" clId="{C1E3D8CD-EF89-4FE4-9520-B49953DA3BCB}" dt="2024-04-12T02:10:37.091" v="4570" actId="1038"/>
          <ac:cxnSpMkLst>
            <pc:docMk/>
            <pc:sldMk cId="2088828477" sldId="293"/>
            <ac:cxnSpMk id="34" creationId="{F7A80D27-A1B2-75D7-2230-DAE63ED3E8A9}"/>
          </ac:cxnSpMkLst>
        </pc:cxnChg>
        <pc:cxnChg chg="add mod">
          <ac:chgData name="Jade Gosar" userId="9d58b7bd-7f6c-4b6f-83a4-441059a5e0da" providerId="ADAL" clId="{C1E3D8CD-EF89-4FE4-9520-B49953DA3BCB}" dt="2024-04-12T02:10:22.166" v="4564" actId="1076"/>
          <ac:cxnSpMkLst>
            <pc:docMk/>
            <pc:sldMk cId="2088828477" sldId="293"/>
            <ac:cxnSpMk id="35" creationId="{6AAA43E1-F24C-70E8-9B83-A4701355E470}"/>
          </ac:cxnSpMkLst>
        </pc:cxnChg>
        <pc:cxnChg chg="add mod">
          <ac:chgData name="Jade Gosar" userId="9d58b7bd-7f6c-4b6f-83a4-441059a5e0da" providerId="ADAL" clId="{C1E3D8CD-EF89-4FE4-9520-B49953DA3BCB}" dt="2024-04-12T02:10:43.468" v="4573" actId="1038"/>
          <ac:cxnSpMkLst>
            <pc:docMk/>
            <pc:sldMk cId="2088828477" sldId="293"/>
            <ac:cxnSpMk id="36" creationId="{C3A7CC66-6067-DA2D-62AB-DC2012E9152A}"/>
          </ac:cxnSpMkLst>
        </pc:cxnChg>
        <pc:cxnChg chg="add mod">
          <ac:chgData name="Jade Gosar" userId="9d58b7bd-7f6c-4b6f-83a4-441059a5e0da" providerId="ADAL" clId="{C1E3D8CD-EF89-4FE4-9520-B49953DA3BCB}" dt="2024-04-12T02:10:16.846" v="4563" actId="1037"/>
          <ac:cxnSpMkLst>
            <pc:docMk/>
            <pc:sldMk cId="2088828477" sldId="293"/>
            <ac:cxnSpMk id="37" creationId="{4BC45546-43CA-5A19-4202-B25164658483}"/>
          </ac:cxnSpMkLst>
        </pc:cxnChg>
        <pc:cxnChg chg="add mod">
          <ac:chgData name="Jade Gosar" userId="9d58b7bd-7f6c-4b6f-83a4-441059a5e0da" providerId="ADAL" clId="{C1E3D8CD-EF89-4FE4-9520-B49953DA3BCB}" dt="2024-04-12T02:10:13.122" v="4560" actId="1076"/>
          <ac:cxnSpMkLst>
            <pc:docMk/>
            <pc:sldMk cId="2088828477" sldId="293"/>
            <ac:cxnSpMk id="38" creationId="{78280612-6620-44F6-428B-D606C08E1BD4}"/>
          </ac:cxnSpMkLst>
        </pc:cxnChg>
        <pc:cxnChg chg="add mod">
          <ac:chgData name="Jade Gosar" userId="9d58b7bd-7f6c-4b6f-83a4-441059a5e0da" providerId="ADAL" clId="{C1E3D8CD-EF89-4FE4-9520-B49953DA3BCB}" dt="2024-04-12T02:10:03.305" v="4557" actId="1076"/>
          <ac:cxnSpMkLst>
            <pc:docMk/>
            <pc:sldMk cId="2088828477" sldId="293"/>
            <ac:cxnSpMk id="40" creationId="{B08AD306-B29E-46B3-2FB8-85C399CDC301}"/>
          </ac:cxnSpMkLst>
        </pc:cxnChg>
        <pc:cxnChg chg="add mod">
          <ac:chgData name="Jade Gosar" userId="9d58b7bd-7f6c-4b6f-83a4-441059a5e0da" providerId="ADAL" clId="{C1E3D8CD-EF89-4FE4-9520-B49953DA3BCB}" dt="2024-04-12T02:11:02.453" v="4580" actId="1076"/>
          <ac:cxnSpMkLst>
            <pc:docMk/>
            <pc:sldMk cId="2088828477" sldId="293"/>
            <ac:cxnSpMk id="41" creationId="{B5601D53-7FB1-EB6E-F587-9F0CAFBA6B64}"/>
          </ac:cxnSpMkLst>
        </pc:cxnChg>
        <pc:cxnChg chg="add mod">
          <ac:chgData name="Jade Gosar" userId="9d58b7bd-7f6c-4b6f-83a4-441059a5e0da" providerId="ADAL" clId="{C1E3D8CD-EF89-4FE4-9520-B49953DA3BCB}" dt="2024-04-12T02:10:58.267" v="4579" actId="1037"/>
          <ac:cxnSpMkLst>
            <pc:docMk/>
            <pc:sldMk cId="2088828477" sldId="293"/>
            <ac:cxnSpMk id="42" creationId="{8AEFAE43-0FAB-816C-8D5B-B78BE9E7D060}"/>
          </ac:cxnSpMkLst>
        </pc:cxnChg>
        <pc:cxnChg chg="add mod">
          <ac:chgData name="Jade Gosar" userId="9d58b7bd-7f6c-4b6f-83a4-441059a5e0da" providerId="ADAL" clId="{C1E3D8CD-EF89-4FE4-9520-B49953DA3BCB}" dt="2024-04-12T02:10:51.795" v="4576" actId="1076"/>
          <ac:cxnSpMkLst>
            <pc:docMk/>
            <pc:sldMk cId="2088828477" sldId="293"/>
            <ac:cxnSpMk id="43" creationId="{E5479060-E7EC-A99C-F1A8-50E636AF01A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ade Gosar" userId="9d58b7bd-7f6c-4b6f-83a4-441059a5e0da" providerId="ADAL" clId="{C1E3D8CD-EF89-4FE4-9520-B49953DA3BCB}" dt="2024-04-11T21:42:46.826" v="4073"/>
              <pc2:cmMkLst xmlns:pc2="http://schemas.microsoft.com/office/powerpoint/2019/9/main/command">
                <pc:docMk/>
                <pc:sldMk cId="2088828477" sldId="293"/>
                <pc2:cmMk id="{84F4EE8F-5261-43EB-A2C3-264EDAE6F5A0}"/>
              </pc2:cmMkLst>
            </pc226:cmChg>
          </p:ext>
        </pc:extLst>
      </pc:sldChg>
      <pc:sldChg chg="mod modShow">
        <pc:chgData name="Jade Gosar" userId="9d58b7bd-7f6c-4b6f-83a4-441059a5e0da" providerId="ADAL" clId="{C1E3D8CD-EF89-4FE4-9520-B49953DA3BCB}" dt="2024-04-10T23:39:07.496" v="3396" actId="729"/>
        <pc:sldMkLst>
          <pc:docMk/>
          <pc:sldMk cId="459906800" sldId="294"/>
        </pc:sldMkLst>
      </pc:sldChg>
      <pc:sldChg chg="modSp mod ord addCm delCm modNotesTx">
        <pc:chgData name="Jade Gosar" userId="9d58b7bd-7f6c-4b6f-83a4-441059a5e0da" providerId="ADAL" clId="{C1E3D8CD-EF89-4FE4-9520-B49953DA3BCB}" dt="2024-04-11T21:31:55.970" v="4071"/>
        <pc:sldMkLst>
          <pc:docMk/>
          <pc:sldMk cId="1444848550" sldId="295"/>
        </pc:sldMkLst>
        <pc:spChg chg="mod">
          <ac:chgData name="Jade Gosar" userId="9d58b7bd-7f6c-4b6f-83a4-441059a5e0da" providerId="ADAL" clId="{C1E3D8CD-EF89-4FE4-9520-B49953DA3BCB}" dt="2024-04-11T21:07:44.861" v="3958" actId="20577"/>
          <ac:spMkLst>
            <pc:docMk/>
            <pc:sldMk cId="1444848550" sldId="295"/>
            <ac:spMk id="11" creationId="{6D70EB2C-283C-364A-5E2F-EBD5C6134AC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ade Gosar" userId="9d58b7bd-7f6c-4b6f-83a4-441059a5e0da" providerId="ADAL" clId="{C1E3D8CD-EF89-4FE4-9520-B49953DA3BCB}" dt="2024-04-11T21:31:55.970" v="4071"/>
              <pc2:cmMkLst xmlns:pc2="http://schemas.microsoft.com/office/powerpoint/2019/9/main/command">
                <pc:docMk/>
                <pc:sldMk cId="1444848550" sldId="295"/>
                <pc2:cmMk id="{7567DC7A-564B-404D-BB1F-705CE00D5D9A}"/>
              </pc2:cmMkLst>
            </pc226:cmChg>
          </p:ext>
        </pc:extLst>
      </pc:sldChg>
      <pc:sldChg chg="addSp delSp modSp new mod modAnim addCm delCm modCm modNotesTx">
        <pc:chgData name="Jade Gosar" userId="9d58b7bd-7f6c-4b6f-83a4-441059a5e0da" providerId="ADAL" clId="{C1E3D8CD-EF89-4FE4-9520-B49953DA3BCB}" dt="2024-04-12T03:46:27.751" v="4640" actId="1076"/>
        <pc:sldMkLst>
          <pc:docMk/>
          <pc:sldMk cId="1034462695" sldId="296"/>
        </pc:sldMkLst>
        <pc:spChg chg="mod">
          <ac:chgData name="Jade Gosar" userId="9d58b7bd-7f6c-4b6f-83a4-441059a5e0da" providerId="ADAL" clId="{C1E3D8CD-EF89-4FE4-9520-B49953DA3BCB}" dt="2024-04-11T06:48:14.461" v="3457" actId="404"/>
          <ac:spMkLst>
            <pc:docMk/>
            <pc:sldMk cId="1034462695" sldId="296"/>
            <ac:spMk id="2" creationId="{04FA727A-0672-5046-C520-C9DFBC2C78B5}"/>
          </ac:spMkLst>
        </pc:spChg>
        <pc:spChg chg="mod">
          <ac:chgData name="Jade Gosar" userId="9d58b7bd-7f6c-4b6f-83a4-441059a5e0da" providerId="ADAL" clId="{C1E3D8CD-EF89-4FE4-9520-B49953DA3BCB}" dt="2024-04-11T21:26:14.601" v="3969" actId="1076"/>
          <ac:spMkLst>
            <pc:docMk/>
            <pc:sldMk cId="1034462695" sldId="296"/>
            <ac:spMk id="3" creationId="{8DF1913C-9102-431F-22C3-C0806B490FB8}"/>
          </ac:spMkLst>
        </pc:spChg>
        <pc:spChg chg="mod">
          <ac:chgData name="Jade Gosar" userId="9d58b7bd-7f6c-4b6f-83a4-441059a5e0da" providerId="ADAL" clId="{C1E3D8CD-EF89-4FE4-9520-B49953DA3BCB}" dt="2024-04-12T03:05:22.614" v="4598" actId="207"/>
          <ac:spMkLst>
            <pc:docMk/>
            <pc:sldMk cId="1034462695" sldId="296"/>
            <ac:spMk id="4" creationId="{AD8F42C6-6E36-A0D6-0590-3F638B616734}"/>
          </ac:spMkLst>
        </pc:spChg>
        <pc:spChg chg="add mod">
          <ac:chgData name="Jade Gosar" userId="9d58b7bd-7f6c-4b6f-83a4-441059a5e0da" providerId="ADAL" clId="{C1E3D8CD-EF89-4FE4-9520-B49953DA3BCB}" dt="2024-04-12T03:00:56.831" v="4596" actId="1076"/>
          <ac:spMkLst>
            <pc:docMk/>
            <pc:sldMk cId="1034462695" sldId="296"/>
            <ac:spMk id="5" creationId="{E55F1016-2866-ABE7-1FB1-A5F7DD2F812B}"/>
          </ac:spMkLst>
        </pc:spChg>
        <pc:spChg chg="del mod">
          <ac:chgData name="Jade Gosar" userId="9d58b7bd-7f6c-4b6f-83a4-441059a5e0da" providerId="ADAL" clId="{C1E3D8CD-EF89-4FE4-9520-B49953DA3BCB}" dt="2024-04-10T05:43:08.397" v="1578" actId="478"/>
          <ac:spMkLst>
            <pc:docMk/>
            <pc:sldMk cId="1034462695" sldId="296"/>
            <ac:spMk id="5" creationId="{F2B30F89-9BF5-9399-5382-CFF8781AF070}"/>
          </ac:spMkLst>
        </pc:spChg>
        <pc:spChg chg="mod">
          <ac:chgData name="Jade Gosar" userId="9d58b7bd-7f6c-4b6f-83a4-441059a5e0da" providerId="ADAL" clId="{C1E3D8CD-EF89-4FE4-9520-B49953DA3BCB}" dt="2024-04-12T03:00:35.734" v="4595" actId="207"/>
          <ac:spMkLst>
            <pc:docMk/>
            <pc:sldMk cId="1034462695" sldId="296"/>
            <ac:spMk id="6" creationId="{FD35846F-265C-D3E4-7AB8-46014B6F74DC}"/>
          </ac:spMkLst>
        </pc:spChg>
        <pc:spChg chg="mod">
          <ac:chgData name="Jade Gosar" userId="9d58b7bd-7f6c-4b6f-83a4-441059a5e0da" providerId="ADAL" clId="{C1E3D8CD-EF89-4FE4-9520-B49953DA3BCB}" dt="2024-04-11T05:39:31.900" v="3415" actId="1076"/>
          <ac:spMkLst>
            <pc:docMk/>
            <pc:sldMk cId="1034462695" sldId="296"/>
            <ac:spMk id="8" creationId="{A1241D68-5972-9DBB-1B4A-BB69011DFE7E}"/>
          </ac:spMkLst>
        </pc:spChg>
        <pc:spChg chg="mod">
          <ac:chgData name="Jade Gosar" userId="9d58b7bd-7f6c-4b6f-83a4-441059a5e0da" providerId="ADAL" clId="{C1E3D8CD-EF89-4FE4-9520-B49953DA3BCB}" dt="2024-04-12T03:46:27.751" v="4640" actId="1076"/>
          <ac:spMkLst>
            <pc:docMk/>
            <pc:sldMk cId="1034462695" sldId="296"/>
            <ac:spMk id="13" creationId="{F346A056-D8D5-C9E2-5BA3-6C2BAA610852}"/>
          </ac:spMkLst>
        </pc:spChg>
        <pc:spChg chg="add mod">
          <ac:chgData name="Jade Gosar" userId="9d58b7bd-7f6c-4b6f-83a4-441059a5e0da" providerId="ADAL" clId="{C1E3D8CD-EF89-4FE4-9520-B49953DA3BCB}" dt="2024-04-11T22:52:52.224" v="4437" actId="1076"/>
          <ac:spMkLst>
            <pc:docMk/>
            <pc:sldMk cId="1034462695" sldId="296"/>
            <ac:spMk id="15" creationId="{EBA6FBE0-C0A9-B84F-F4C1-BB481D4978B1}"/>
          </ac:spMkLst>
        </pc:spChg>
        <pc:spChg chg="add del mod">
          <ac:chgData name="Jade Gosar" userId="9d58b7bd-7f6c-4b6f-83a4-441059a5e0da" providerId="ADAL" clId="{C1E3D8CD-EF89-4FE4-9520-B49953DA3BCB}" dt="2024-04-10T05:43:11.347" v="1579" actId="478"/>
          <ac:spMkLst>
            <pc:docMk/>
            <pc:sldMk cId="1034462695" sldId="296"/>
            <ac:spMk id="16" creationId="{FA978A8A-25B7-AA95-E2F0-080E9A248779}"/>
          </ac:spMkLst>
        </pc:spChg>
        <pc:spChg chg="add mod">
          <ac:chgData name="Jade Gosar" userId="9d58b7bd-7f6c-4b6f-83a4-441059a5e0da" providerId="ADAL" clId="{C1E3D8CD-EF89-4FE4-9520-B49953DA3BCB}" dt="2024-04-12T03:01:07.819" v="4597" actId="1076"/>
          <ac:spMkLst>
            <pc:docMk/>
            <pc:sldMk cId="1034462695" sldId="296"/>
            <ac:spMk id="16" creationId="{FEE4D0B9-9837-F7AD-49AE-41450FD39A9E}"/>
          </ac:spMkLst>
        </pc:spChg>
        <pc:spChg chg="add mod">
          <ac:chgData name="Jade Gosar" userId="9d58b7bd-7f6c-4b6f-83a4-441059a5e0da" providerId="ADAL" clId="{C1E3D8CD-EF89-4FE4-9520-B49953DA3BCB}" dt="2024-04-11T21:26:14.601" v="3969" actId="1076"/>
          <ac:spMkLst>
            <pc:docMk/>
            <pc:sldMk cId="1034462695" sldId="296"/>
            <ac:spMk id="17" creationId="{5FCB6878-F421-761A-BCEB-50C5E9D374C3}"/>
          </ac:spMkLst>
        </pc:spChg>
        <pc:spChg chg="add mod">
          <ac:chgData name="Jade Gosar" userId="9d58b7bd-7f6c-4b6f-83a4-441059a5e0da" providerId="ADAL" clId="{C1E3D8CD-EF89-4FE4-9520-B49953DA3BCB}" dt="2024-04-11T20:08:05.996" v="3613"/>
          <ac:spMkLst>
            <pc:docMk/>
            <pc:sldMk cId="1034462695" sldId="296"/>
            <ac:spMk id="18" creationId="{4D4CF83F-C3EB-FFD6-B7F3-D3B85D646F15}"/>
          </ac:spMkLst>
        </pc:spChg>
        <pc:spChg chg="add mod">
          <ac:chgData name="Jade Gosar" userId="9d58b7bd-7f6c-4b6f-83a4-441059a5e0da" providerId="ADAL" clId="{C1E3D8CD-EF89-4FE4-9520-B49953DA3BCB}" dt="2024-04-11T20:08:11.329" v="3614"/>
          <ac:spMkLst>
            <pc:docMk/>
            <pc:sldMk cId="1034462695" sldId="296"/>
            <ac:spMk id="19" creationId="{4EBD96F2-81D7-E5BD-3C63-C463323D69C4}"/>
          </ac:spMkLst>
        </pc:spChg>
        <pc:spChg chg="add mod">
          <ac:chgData name="Jade Gosar" userId="9d58b7bd-7f6c-4b6f-83a4-441059a5e0da" providerId="ADAL" clId="{C1E3D8CD-EF89-4FE4-9520-B49953DA3BCB}" dt="2024-04-12T03:46:17.884" v="4638" actId="1076"/>
          <ac:spMkLst>
            <pc:docMk/>
            <pc:sldMk cId="1034462695" sldId="296"/>
            <ac:spMk id="20" creationId="{E83B2966-44ED-BD00-7F80-8B75083D15F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Jade Gosar" userId="9d58b7bd-7f6c-4b6f-83a4-441059a5e0da" providerId="ADAL" clId="{C1E3D8CD-EF89-4FE4-9520-B49953DA3BCB}" dt="2024-04-10T21:45:37.744" v="3291"/>
              <pc2:cmMkLst xmlns:pc2="http://schemas.microsoft.com/office/powerpoint/2019/9/main/command">
                <pc:docMk/>
                <pc:sldMk cId="1034462695" sldId="296"/>
                <pc2:cmMk id="{FFC409A0-B95E-46CC-AC7D-3889290B6BCF}"/>
              </pc2:cmMkLst>
            </pc226:cmChg>
          </p:ext>
        </pc:extLst>
      </pc:sldChg>
      <pc:sldChg chg="addSp delSp modSp add del mod">
        <pc:chgData name="Jade Gosar" userId="9d58b7bd-7f6c-4b6f-83a4-441059a5e0da" providerId="ADAL" clId="{C1E3D8CD-EF89-4FE4-9520-B49953DA3BCB}" dt="2024-04-08T06:19:25.091" v="142" actId="2696"/>
        <pc:sldMkLst>
          <pc:docMk/>
          <pc:sldMk cId="3893266566" sldId="296"/>
        </pc:sldMkLst>
        <pc:spChg chg="mod">
          <ac:chgData name="Jade Gosar" userId="9d58b7bd-7f6c-4b6f-83a4-441059a5e0da" providerId="ADAL" clId="{C1E3D8CD-EF89-4FE4-9520-B49953DA3BCB}" dt="2024-04-08T06:10:29.088" v="7" actId="20577"/>
          <ac:spMkLst>
            <pc:docMk/>
            <pc:sldMk cId="3893266566" sldId="296"/>
            <ac:spMk id="2" creationId="{CF5FB128-3B79-FAC8-BF93-EBC835AFF5B6}"/>
          </ac:spMkLst>
        </pc:spChg>
        <pc:spChg chg="mod">
          <ac:chgData name="Jade Gosar" userId="9d58b7bd-7f6c-4b6f-83a4-441059a5e0da" providerId="ADAL" clId="{C1E3D8CD-EF89-4FE4-9520-B49953DA3BCB}" dt="2024-04-08T06:19:02.485" v="141" actId="27636"/>
          <ac:spMkLst>
            <pc:docMk/>
            <pc:sldMk cId="3893266566" sldId="296"/>
            <ac:spMk id="10" creationId="{7A7C9362-4920-8AC9-D5C0-AE6204FD893A}"/>
          </ac:spMkLst>
        </pc:spChg>
        <pc:picChg chg="add mod">
          <ac:chgData name="Jade Gosar" userId="9d58b7bd-7f6c-4b6f-83a4-441059a5e0da" providerId="ADAL" clId="{C1E3D8CD-EF89-4FE4-9520-B49953DA3BCB}" dt="2024-04-08T06:13:03.167" v="15" actId="1076"/>
          <ac:picMkLst>
            <pc:docMk/>
            <pc:sldMk cId="3893266566" sldId="296"/>
            <ac:picMk id="12" creationId="{9E829DCA-DABD-34E3-5F99-601B4A7461AF}"/>
          </ac:picMkLst>
        </pc:picChg>
        <pc:picChg chg="del">
          <ac:chgData name="Jade Gosar" userId="9d58b7bd-7f6c-4b6f-83a4-441059a5e0da" providerId="ADAL" clId="{C1E3D8CD-EF89-4FE4-9520-B49953DA3BCB}" dt="2024-04-08T06:10:46.432" v="8" actId="478"/>
          <ac:picMkLst>
            <pc:docMk/>
            <pc:sldMk cId="3893266566" sldId="296"/>
            <ac:picMk id="13" creationId="{6ACC38AA-225A-DFB7-E038-D947EB545087}"/>
          </ac:picMkLst>
        </pc:picChg>
      </pc:sldChg>
      <pc:sldChg chg="new del">
        <pc:chgData name="Jade Gosar" userId="9d58b7bd-7f6c-4b6f-83a4-441059a5e0da" providerId="ADAL" clId="{C1E3D8CD-EF89-4FE4-9520-B49953DA3BCB}" dt="2024-04-08T06:21:18.254" v="146" actId="2696"/>
        <pc:sldMkLst>
          <pc:docMk/>
          <pc:sldMk cId="765868573" sldId="297"/>
        </pc:sldMkLst>
      </pc:sldChg>
      <pc:sldChg chg="delSp modSp add mod modShow">
        <pc:chgData name="Jade Gosar" userId="9d58b7bd-7f6c-4b6f-83a4-441059a5e0da" providerId="ADAL" clId="{C1E3D8CD-EF89-4FE4-9520-B49953DA3BCB}" dt="2024-04-11T19:53:01.571" v="3562" actId="729"/>
        <pc:sldMkLst>
          <pc:docMk/>
          <pc:sldMk cId="1077239934" sldId="298"/>
        </pc:sldMkLst>
        <pc:spChg chg="mod">
          <ac:chgData name="Jade Gosar" userId="9d58b7bd-7f6c-4b6f-83a4-441059a5e0da" providerId="ADAL" clId="{C1E3D8CD-EF89-4FE4-9520-B49953DA3BCB}" dt="2024-04-08T06:21:27.598" v="158" actId="20577"/>
          <ac:spMkLst>
            <pc:docMk/>
            <pc:sldMk cId="1077239934" sldId="298"/>
            <ac:spMk id="2" creationId="{CF5FB128-3B79-FAC8-BF93-EBC835AFF5B6}"/>
          </ac:spMkLst>
        </pc:spChg>
        <pc:spChg chg="mod">
          <ac:chgData name="Jade Gosar" userId="9d58b7bd-7f6c-4b6f-83a4-441059a5e0da" providerId="ADAL" clId="{C1E3D8CD-EF89-4FE4-9520-B49953DA3BCB}" dt="2024-04-10T06:37:17.624" v="2024" actId="20577"/>
          <ac:spMkLst>
            <pc:docMk/>
            <pc:sldMk cId="1077239934" sldId="298"/>
            <ac:spMk id="10" creationId="{7A7C9362-4920-8AC9-D5C0-AE6204FD893A}"/>
          </ac:spMkLst>
        </pc:spChg>
        <pc:picChg chg="del">
          <ac:chgData name="Jade Gosar" userId="9d58b7bd-7f6c-4b6f-83a4-441059a5e0da" providerId="ADAL" clId="{C1E3D8CD-EF89-4FE4-9520-B49953DA3BCB}" dt="2024-04-08T06:21:30.272" v="159" actId="478"/>
          <ac:picMkLst>
            <pc:docMk/>
            <pc:sldMk cId="1077239934" sldId="298"/>
            <ac:picMk id="13" creationId="{6ACC38AA-225A-DFB7-E038-D947EB545087}"/>
          </ac:picMkLst>
        </pc:picChg>
      </pc:sldChg>
      <pc:sldChg chg="modSp new del mod">
        <pc:chgData name="Jade Gosar" userId="9d58b7bd-7f6c-4b6f-83a4-441059a5e0da" providerId="ADAL" clId="{C1E3D8CD-EF89-4FE4-9520-B49953DA3BCB}" dt="2024-04-10T05:51:50.320" v="1642" actId="2696"/>
        <pc:sldMkLst>
          <pc:docMk/>
          <pc:sldMk cId="2776232200" sldId="299"/>
        </pc:sldMkLst>
        <pc:spChg chg="mod">
          <ac:chgData name="Jade Gosar" userId="9d58b7bd-7f6c-4b6f-83a4-441059a5e0da" providerId="ADAL" clId="{C1E3D8CD-EF89-4FE4-9520-B49953DA3BCB}" dt="2024-04-08T06:47:21.600" v="1008" actId="20577"/>
          <ac:spMkLst>
            <pc:docMk/>
            <pc:sldMk cId="2776232200" sldId="299"/>
            <ac:spMk id="2" creationId="{290C0719-8406-DF4D-18C4-EF7EF46D4623}"/>
          </ac:spMkLst>
        </pc:spChg>
        <pc:spChg chg="mod">
          <ac:chgData name="Jade Gosar" userId="9d58b7bd-7f6c-4b6f-83a4-441059a5e0da" providerId="ADAL" clId="{C1E3D8CD-EF89-4FE4-9520-B49953DA3BCB}" dt="2024-04-08T07:07:20.054" v="1134" actId="20577"/>
          <ac:spMkLst>
            <pc:docMk/>
            <pc:sldMk cId="2776232200" sldId="299"/>
            <ac:spMk id="3" creationId="{A7973268-8152-F103-3599-92D53DAED5DA}"/>
          </ac:spMkLst>
        </pc:spChg>
      </pc:sldChg>
      <pc:sldChg chg="addSp delSp modSp new del mod ord addCm">
        <pc:chgData name="Jade Gosar" userId="9d58b7bd-7f6c-4b6f-83a4-441059a5e0da" providerId="ADAL" clId="{C1E3D8CD-EF89-4FE4-9520-B49953DA3BCB}" dt="2024-04-10T07:20:40.252" v="2151" actId="2696"/>
        <pc:sldMkLst>
          <pc:docMk/>
          <pc:sldMk cId="4095652739" sldId="300"/>
        </pc:sldMkLst>
        <pc:spChg chg="del">
          <ac:chgData name="Jade Gosar" userId="9d58b7bd-7f6c-4b6f-83a4-441059a5e0da" providerId="ADAL" clId="{C1E3D8CD-EF89-4FE4-9520-B49953DA3BCB}" dt="2024-04-09T06:23:07.566" v="1215" actId="478"/>
          <ac:spMkLst>
            <pc:docMk/>
            <pc:sldMk cId="4095652739" sldId="300"/>
            <ac:spMk id="2" creationId="{AE84F825-8C28-FE25-CB42-7E35DFB48A09}"/>
          </ac:spMkLst>
        </pc:spChg>
        <pc:spChg chg="del">
          <ac:chgData name="Jade Gosar" userId="9d58b7bd-7f6c-4b6f-83a4-441059a5e0da" providerId="ADAL" clId="{C1E3D8CD-EF89-4FE4-9520-B49953DA3BCB}" dt="2024-04-08T07:58:12.889" v="1192"/>
          <ac:spMkLst>
            <pc:docMk/>
            <pc:sldMk cId="4095652739" sldId="300"/>
            <ac:spMk id="3" creationId="{9A9E3FF6-8C96-247C-D61F-59EA02BD0775}"/>
          </ac:spMkLst>
        </pc:spChg>
        <pc:spChg chg="add del mod">
          <ac:chgData name="Jade Gosar" userId="9d58b7bd-7f6c-4b6f-83a4-441059a5e0da" providerId="ADAL" clId="{C1E3D8CD-EF89-4FE4-9520-B49953DA3BCB}" dt="2024-04-09T06:13:21.039" v="1206" actId="931"/>
          <ac:spMkLst>
            <pc:docMk/>
            <pc:sldMk cId="4095652739" sldId="300"/>
            <ac:spMk id="4" creationId="{B2A01955-06B2-DD44-FB1C-4588BC97B8A7}"/>
          </ac:spMkLst>
        </pc:spChg>
        <pc:spChg chg="add del mod">
          <ac:chgData name="Jade Gosar" userId="9d58b7bd-7f6c-4b6f-83a4-441059a5e0da" providerId="ADAL" clId="{C1E3D8CD-EF89-4FE4-9520-B49953DA3BCB}" dt="2024-04-09T06:18:39.323" v="1211" actId="931"/>
          <ac:spMkLst>
            <pc:docMk/>
            <pc:sldMk cId="4095652739" sldId="300"/>
            <ac:spMk id="9" creationId="{EC34DE0C-2405-D994-D65E-1EC608BAD95B}"/>
          </ac:spMkLst>
        </pc:spChg>
        <pc:picChg chg="add del mod">
          <ac:chgData name="Jade Gosar" userId="9d58b7bd-7f6c-4b6f-83a4-441059a5e0da" providerId="ADAL" clId="{C1E3D8CD-EF89-4FE4-9520-B49953DA3BCB}" dt="2024-04-09T06:12:50.366" v="1205" actId="478"/>
          <ac:picMkLst>
            <pc:docMk/>
            <pc:sldMk cId="4095652739" sldId="300"/>
            <ac:picMk id="5" creationId="{6B06D28C-F648-E930-A8C6-48EDC3E8B080}"/>
          </ac:picMkLst>
        </pc:picChg>
        <pc:picChg chg="add del mod">
          <ac:chgData name="Jade Gosar" userId="9d58b7bd-7f6c-4b6f-83a4-441059a5e0da" providerId="ADAL" clId="{C1E3D8CD-EF89-4FE4-9520-B49953DA3BCB}" dt="2024-04-09T06:13:46.913" v="1210" actId="478"/>
          <ac:picMkLst>
            <pc:docMk/>
            <pc:sldMk cId="4095652739" sldId="300"/>
            <ac:picMk id="7" creationId="{6D0924A1-999D-4029-F649-28D61AEA5755}"/>
          </ac:picMkLst>
        </pc:picChg>
        <pc:picChg chg="add mod">
          <ac:chgData name="Jade Gosar" userId="9d58b7bd-7f6c-4b6f-83a4-441059a5e0da" providerId="ADAL" clId="{C1E3D8CD-EF89-4FE4-9520-B49953DA3BCB}" dt="2024-04-09T06:23:24.872" v="1219" actId="14100"/>
          <ac:picMkLst>
            <pc:docMk/>
            <pc:sldMk cId="4095652739" sldId="300"/>
            <ac:picMk id="11" creationId="{CFC72FDB-5FE4-E3BD-FEB2-C0005831C23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ade Gosar" userId="9d58b7bd-7f6c-4b6f-83a4-441059a5e0da" providerId="ADAL" clId="{C1E3D8CD-EF89-4FE4-9520-B49953DA3BCB}" dt="2024-04-08T07:07:06.149" v="1128"/>
              <pc2:cmMkLst xmlns:pc2="http://schemas.microsoft.com/office/powerpoint/2019/9/main/command">
                <pc:docMk/>
                <pc:sldMk cId="4095652739" sldId="300"/>
                <pc2:cmMk id="{194CC268-1A59-4779-9F0E-EC404709291D}"/>
              </pc2:cmMkLst>
            </pc226:cmChg>
            <pc226:cmChg xmlns:pc226="http://schemas.microsoft.com/office/powerpoint/2022/06/main/command" chg="add">
              <pc226:chgData name="Jade Gosar" userId="9d58b7bd-7f6c-4b6f-83a4-441059a5e0da" providerId="ADAL" clId="{C1E3D8CD-EF89-4FE4-9520-B49953DA3BCB}" dt="2024-04-08T07:51:29.485" v="1191"/>
              <pc2:cmMkLst xmlns:pc2="http://schemas.microsoft.com/office/powerpoint/2019/9/main/command">
                <pc:docMk/>
                <pc:sldMk cId="4095652739" sldId="300"/>
                <pc2:cmMk id="{9CAC9AF5-B298-4274-9BE1-2A3A87A5CF46}"/>
              </pc2:cmMkLst>
            </pc226:cmChg>
          </p:ext>
        </pc:extLst>
      </pc:sldChg>
      <pc:sldChg chg="ord">
        <pc:chgData name="Jade Gosar" userId="9d58b7bd-7f6c-4b6f-83a4-441059a5e0da" providerId="ADAL" clId="{C1E3D8CD-EF89-4FE4-9520-B49953DA3BCB}" dt="2024-04-10T23:41:40.203" v="3405"/>
        <pc:sldMkLst>
          <pc:docMk/>
          <pc:sldMk cId="1274424256" sldId="301"/>
        </pc:sldMkLst>
      </pc:sldChg>
      <pc:sldChg chg="modSp new mod ord addCm delCm modCm">
        <pc:chgData name="Jade Gosar" userId="9d58b7bd-7f6c-4b6f-83a4-441059a5e0da" providerId="ADAL" clId="{C1E3D8CD-EF89-4FE4-9520-B49953DA3BCB}" dt="2024-04-12T04:00:20.698" v="4780"/>
        <pc:sldMkLst>
          <pc:docMk/>
          <pc:sldMk cId="2880425854" sldId="302"/>
        </pc:sldMkLst>
        <pc:spChg chg="mod">
          <ac:chgData name="Jade Gosar" userId="9d58b7bd-7f6c-4b6f-83a4-441059a5e0da" providerId="ADAL" clId="{C1E3D8CD-EF89-4FE4-9520-B49953DA3BCB}" dt="2024-04-09T18:14:37.603" v="1316" actId="20577"/>
          <ac:spMkLst>
            <pc:docMk/>
            <pc:sldMk cId="2880425854" sldId="302"/>
            <ac:spMk id="2" creationId="{B0F29736-11DF-5CE5-6A3D-12CAA85CDD9C}"/>
          </ac:spMkLst>
        </pc:spChg>
        <pc:spChg chg="mod">
          <ac:chgData name="Jade Gosar" userId="9d58b7bd-7f6c-4b6f-83a4-441059a5e0da" providerId="ADAL" clId="{C1E3D8CD-EF89-4FE4-9520-B49953DA3BCB}" dt="2024-04-11T22:02:30.892" v="4378" actId="20577"/>
          <ac:spMkLst>
            <pc:docMk/>
            <pc:sldMk cId="2880425854" sldId="302"/>
            <ac:spMk id="10" creationId="{B63F19DC-B801-0524-523E-5212D8E7B7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ade Gosar" userId="9d58b7bd-7f6c-4b6f-83a4-441059a5e0da" providerId="ADAL" clId="{C1E3D8CD-EF89-4FE4-9520-B49953DA3BCB}" dt="2024-04-11T07:46:51.218" v="3496"/>
              <pc2:cmMkLst xmlns:pc2="http://schemas.microsoft.com/office/powerpoint/2019/9/main/command">
                <pc:docMk/>
                <pc:sldMk cId="2880425854" sldId="302"/>
                <pc2:cmMk id="{B682420A-CC4D-45E5-A8AF-CA89674AB613}"/>
              </pc2:cmMkLst>
            </pc226:cmChg>
            <pc226:cmChg xmlns:pc226="http://schemas.microsoft.com/office/powerpoint/2022/06/main/command" chg="del mod">
              <pc226:chgData name="Jade Gosar" userId="9d58b7bd-7f6c-4b6f-83a4-441059a5e0da" providerId="ADAL" clId="{C1E3D8CD-EF89-4FE4-9520-B49953DA3BCB}" dt="2024-04-12T04:00:20.698" v="4780"/>
              <pc2:cmMkLst xmlns:pc2="http://schemas.microsoft.com/office/powerpoint/2019/9/main/command">
                <pc:docMk/>
                <pc:sldMk cId="2880425854" sldId="302"/>
                <pc2:cmMk id="{56330178-DAB0-4D35-AF87-8E6C1622A344}"/>
              </pc2:cmMkLst>
            </pc226:cmChg>
            <pc226:cmChg xmlns:pc226="http://schemas.microsoft.com/office/powerpoint/2022/06/main/command" chg="mod">
              <pc226:chgData name="Jade Gosar" userId="9d58b7bd-7f6c-4b6f-83a4-441059a5e0da" providerId="ADAL" clId="{C1E3D8CD-EF89-4FE4-9520-B49953DA3BCB}" dt="2024-04-11T22:02:30.892" v="4378" actId="20577"/>
              <pc2:cmMkLst xmlns:pc2="http://schemas.microsoft.com/office/powerpoint/2019/9/main/command">
                <pc:docMk/>
                <pc:sldMk cId="2880425854" sldId="302"/>
                <pc2:cmMk id="{825A7AEE-D5D8-4A00-AE33-76DE0B47E6AE}"/>
              </pc2:cmMkLst>
            </pc226:cmChg>
            <pc226:cmChg xmlns:pc226="http://schemas.microsoft.com/office/powerpoint/2022/06/main/command" chg="add del">
              <pc226:chgData name="Jade Gosar" userId="9d58b7bd-7f6c-4b6f-83a4-441059a5e0da" providerId="ADAL" clId="{C1E3D8CD-EF89-4FE4-9520-B49953DA3BCB}" dt="2024-04-10T08:11:58.512" v="2193"/>
              <pc2:cmMkLst xmlns:pc2="http://schemas.microsoft.com/office/powerpoint/2019/9/main/command">
                <pc:docMk/>
                <pc:sldMk cId="2880425854" sldId="302"/>
                <pc2:cmMk id="{9DE509FF-6B58-44CE-995E-710CCD8B6AEA}"/>
              </pc2:cmMkLst>
            </pc226:cmChg>
          </p:ext>
        </pc:extLst>
      </pc:sldChg>
      <pc:sldChg chg="add del">
        <pc:chgData name="Jade Gosar" userId="9d58b7bd-7f6c-4b6f-83a4-441059a5e0da" providerId="ADAL" clId="{C1E3D8CD-EF89-4FE4-9520-B49953DA3BCB}" dt="2024-04-10T06:42:26.056" v="2029" actId="2696"/>
        <pc:sldMkLst>
          <pc:docMk/>
          <pc:sldMk cId="3901203922" sldId="303"/>
        </pc:sldMkLst>
      </pc:sldChg>
      <pc:sldChg chg="addSp modSp new mod ord modShow">
        <pc:chgData name="Jade Gosar" userId="9d58b7bd-7f6c-4b6f-83a4-441059a5e0da" providerId="ADAL" clId="{C1E3D8CD-EF89-4FE4-9520-B49953DA3BCB}" dt="2024-04-12T03:20:38.423" v="4610"/>
        <pc:sldMkLst>
          <pc:docMk/>
          <pc:sldMk cId="4238618634" sldId="303"/>
        </pc:sldMkLst>
        <pc:spChg chg="mod">
          <ac:chgData name="Jade Gosar" userId="9d58b7bd-7f6c-4b6f-83a4-441059a5e0da" providerId="ADAL" clId="{C1E3D8CD-EF89-4FE4-9520-B49953DA3BCB}" dt="2024-04-10T06:42:58.363" v="2111" actId="27636"/>
          <ac:spMkLst>
            <pc:docMk/>
            <pc:sldMk cId="4238618634" sldId="303"/>
            <ac:spMk id="2" creationId="{FF3B0213-6AF9-D194-7E27-4E2C4D98EE86}"/>
          </ac:spMkLst>
        </pc:spChg>
        <pc:spChg chg="add mod">
          <ac:chgData name="Jade Gosar" userId="9d58b7bd-7f6c-4b6f-83a4-441059a5e0da" providerId="ADAL" clId="{C1E3D8CD-EF89-4FE4-9520-B49953DA3BCB}" dt="2024-04-10T06:43:17.705" v="2112"/>
          <ac:spMkLst>
            <pc:docMk/>
            <pc:sldMk cId="4238618634" sldId="303"/>
            <ac:spMk id="3" creationId="{9D1B1196-6A72-3996-5F98-3FB290864EDD}"/>
          </ac:spMkLst>
        </pc:spChg>
        <pc:spChg chg="add mod">
          <ac:chgData name="Jade Gosar" userId="9d58b7bd-7f6c-4b6f-83a4-441059a5e0da" providerId="ADAL" clId="{C1E3D8CD-EF89-4FE4-9520-B49953DA3BCB}" dt="2024-04-10T06:43:17.705" v="2112"/>
          <ac:spMkLst>
            <pc:docMk/>
            <pc:sldMk cId="4238618634" sldId="303"/>
            <ac:spMk id="4" creationId="{6038D84F-E2C0-6EBC-72DE-4F6DC0C767F6}"/>
          </ac:spMkLst>
        </pc:spChg>
        <pc:spChg chg="add mod">
          <ac:chgData name="Jade Gosar" userId="9d58b7bd-7f6c-4b6f-83a4-441059a5e0da" providerId="ADAL" clId="{C1E3D8CD-EF89-4FE4-9520-B49953DA3BCB}" dt="2024-04-10T06:43:17.705" v="2112"/>
          <ac:spMkLst>
            <pc:docMk/>
            <pc:sldMk cId="4238618634" sldId="303"/>
            <ac:spMk id="5" creationId="{77EFDF1D-F7F0-243B-4755-9D28227B86AA}"/>
          </ac:spMkLst>
        </pc:spChg>
        <pc:spChg chg="add mod">
          <ac:chgData name="Jade Gosar" userId="9d58b7bd-7f6c-4b6f-83a4-441059a5e0da" providerId="ADAL" clId="{C1E3D8CD-EF89-4FE4-9520-B49953DA3BCB}" dt="2024-04-10T06:43:17.705" v="2112"/>
          <ac:spMkLst>
            <pc:docMk/>
            <pc:sldMk cId="4238618634" sldId="303"/>
            <ac:spMk id="6" creationId="{AC2AE0BA-1755-AD0C-0DE2-A396C71C2C6E}"/>
          </ac:spMkLst>
        </pc:spChg>
        <pc:spChg chg="add mod">
          <ac:chgData name="Jade Gosar" userId="9d58b7bd-7f6c-4b6f-83a4-441059a5e0da" providerId="ADAL" clId="{C1E3D8CD-EF89-4FE4-9520-B49953DA3BCB}" dt="2024-04-10T06:43:17.705" v="2112"/>
          <ac:spMkLst>
            <pc:docMk/>
            <pc:sldMk cId="4238618634" sldId="303"/>
            <ac:spMk id="7" creationId="{451E74C9-CD0B-4FB8-49A3-4D61DD46E5AF}"/>
          </ac:spMkLst>
        </pc:spChg>
        <pc:spChg chg="add mod">
          <ac:chgData name="Jade Gosar" userId="9d58b7bd-7f6c-4b6f-83a4-441059a5e0da" providerId="ADAL" clId="{C1E3D8CD-EF89-4FE4-9520-B49953DA3BCB}" dt="2024-04-10T06:43:17.705" v="2112"/>
          <ac:spMkLst>
            <pc:docMk/>
            <pc:sldMk cId="4238618634" sldId="303"/>
            <ac:spMk id="8" creationId="{A44D8B7B-ADA4-523D-4185-E78935B16BC6}"/>
          </ac:spMkLst>
        </pc:spChg>
        <pc:picChg chg="add mod">
          <ac:chgData name="Jade Gosar" userId="9d58b7bd-7f6c-4b6f-83a4-441059a5e0da" providerId="ADAL" clId="{C1E3D8CD-EF89-4FE4-9520-B49953DA3BCB}" dt="2024-04-10T07:27:54.292" v="2158" actId="1076"/>
          <ac:picMkLst>
            <pc:docMk/>
            <pc:sldMk cId="4238618634" sldId="303"/>
            <ac:picMk id="10" creationId="{EEDD4A7C-BA3F-24A8-D8DF-3D0C67296A3A}"/>
          </ac:picMkLst>
        </pc:picChg>
      </pc:sldChg>
      <pc:sldChg chg="addSp delSp modSp add mod addCm delCm modCm">
        <pc:chgData name="Jade Gosar" userId="9d58b7bd-7f6c-4b6f-83a4-441059a5e0da" providerId="ADAL" clId="{C1E3D8CD-EF89-4FE4-9520-B49953DA3BCB}" dt="2024-04-12T05:20:05.740" v="4800" actId="1076"/>
        <pc:sldMkLst>
          <pc:docMk/>
          <pc:sldMk cId="3245829188" sldId="304"/>
        </pc:sldMkLst>
        <pc:spChg chg="del mod">
          <ac:chgData name="Jade Gosar" userId="9d58b7bd-7f6c-4b6f-83a4-441059a5e0da" providerId="ADAL" clId="{C1E3D8CD-EF89-4FE4-9520-B49953DA3BCB}" dt="2024-04-10T08:43:10.575" v="2460" actId="478"/>
          <ac:spMkLst>
            <pc:docMk/>
            <pc:sldMk cId="3245829188" sldId="304"/>
            <ac:spMk id="2" creationId="{CF5FB128-3B79-FAC8-BF93-EBC835AFF5B6}"/>
          </ac:spMkLst>
        </pc:spChg>
        <pc:spChg chg="mod">
          <ac:chgData name="Jade Gosar" userId="9d58b7bd-7f6c-4b6f-83a4-441059a5e0da" providerId="ADAL" clId="{C1E3D8CD-EF89-4FE4-9520-B49953DA3BCB}" dt="2024-04-11T07:47:32.567" v="3497" actId="207"/>
          <ac:spMkLst>
            <pc:docMk/>
            <pc:sldMk cId="3245829188" sldId="304"/>
            <ac:spMk id="3" creationId="{8568D1E2-1C22-13AF-9F49-7D83AEE40812}"/>
          </ac:spMkLst>
        </pc:spChg>
        <pc:spChg chg="add mod">
          <ac:chgData name="Jade Gosar" userId="9d58b7bd-7f6c-4b6f-83a4-441059a5e0da" providerId="ADAL" clId="{C1E3D8CD-EF89-4FE4-9520-B49953DA3BCB}" dt="2024-04-10T08:42:45.103" v="2454"/>
          <ac:spMkLst>
            <pc:docMk/>
            <pc:sldMk cId="3245829188" sldId="304"/>
            <ac:spMk id="9" creationId="{1438FCF0-6EEF-21EB-3401-D4CC104F6888}"/>
          </ac:spMkLst>
        </pc:spChg>
        <pc:spChg chg="del">
          <ac:chgData name="Jade Gosar" userId="9d58b7bd-7f6c-4b6f-83a4-441059a5e0da" providerId="ADAL" clId="{C1E3D8CD-EF89-4FE4-9520-B49953DA3BCB}" dt="2024-04-10T08:43:01.041" v="2457" actId="478"/>
          <ac:spMkLst>
            <pc:docMk/>
            <pc:sldMk cId="3245829188" sldId="304"/>
            <ac:spMk id="11" creationId="{6D70EB2C-283C-364A-5E2F-EBD5C6134ACA}"/>
          </ac:spMkLst>
        </pc:spChg>
        <pc:spChg chg="add mod">
          <ac:chgData name="Jade Gosar" userId="9d58b7bd-7f6c-4b6f-83a4-441059a5e0da" providerId="ADAL" clId="{C1E3D8CD-EF89-4FE4-9520-B49953DA3BCB}" dt="2024-04-10T21:38:09.854" v="3200" actId="20577"/>
          <ac:spMkLst>
            <pc:docMk/>
            <pc:sldMk cId="3245829188" sldId="304"/>
            <ac:spMk id="13" creationId="{80531235-5589-3C14-CB91-8FBF74FB88D5}"/>
          </ac:spMkLst>
        </pc:spChg>
        <pc:spChg chg="add del mod">
          <ac:chgData name="Jade Gosar" userId="9d58b7bd-7f6c-4b6f-83a4-441059a5e0da" providerId="ADAL" clId="{C1E3D8CD-EF89-4FE4-9520-B49953DA3BCB}" dt="2024-04-10T08:43:03.728" v="2458" actId="478"/>
          <ac:spMkLst>
            <pc:docMk/>
            <pc:sldMk cId="3245829188" sldId="304"/>
            <ac:spMk id="15" creationId="{66BDEA8E-41A7-6586-A086-44891BD7F8BC}"/>
          </ac:spMkLst>
        </pc:spChg>
        <pc:spChg chg="add del mod">
          <ac:chgData name="Jade Gosar" userId="9d58b7bd-7f6c-4b6f-83a4-441059a5e0da" providerId="ADAL" clId="{C1E3D8CD-EF89-4FE4-9520-B49953DA3BCB}" dt="2024-04-10T08:43:23.882" v="2465" actId="478"/>
          <ac:spMkLst>
            <pc:docMk/>
            <pc:sldMk cId="3245829188" sldId="304"/>
            <ac:spMk id="17" creationId="{F174948D-6580-EFBC-559D-F861331C3412}"/>
          </ac:spMkLst>
        </pc:spChg>
        <pc:picChg chg="add mod">
          <ac:chgData name="Jade Gosar" userId="9d58b7bd-7f6c-4b6f-83a4-441059a5e0da" providerId="ADAL" clId="{C1E3D8CD-EF89-4FE4-9520-B49953DA3BCB}" dt="2024-04-12T05:20:05.740" v="4800" actId="1076"/>
          <ac:picMkLst>
            <pc:docMk/>
            <pc:sldMk cId="3245829188" sldId="304"/>
            <ac:picMk id="9" creationId="{4EEE0DC2-3E10-F5DC-076F-365B895F402F}"/>
          </ac:picMkLst>
        </pc:picChg>
        <pc:picChg chg="del mod">
          <ac:chgData name="Jade Gosar" userId="9d58b7bd-7f6c-4b6f-83a4-441059a5e0da" providerId="ADAL" clId="{C1E3D8CD-EF89-4FE4-9520-B49953DA3BCB}" dt="2024-04-10T21:37:30.991" v="3175" actId="478"/>
          <ac:picMkLst>
            <pc:docMk/>
            <pc:sldMk cId="3245829188" sldId="304"/>
            <ac:picMk id="10" creationId="{3DC0B530-4C4A-4E37-8638-C163ABCBE958}"/>
          </ac:picMkLst>
        </pc:picChg>
        <pc:picChg chg="add del mod">
          <ac:chgData name="Jade Gosar" userId="9d58b7bd-7f6c-4b6f-83a4-441059a5e0da" providerId="ADAL" clId="{C1E3D8CD-EF89-4FE4-9520-B49953DA3BCB}" dt="2024-04-12T05:19:19.700" v="4788" actId="478"/>
          <ac:picMkLst>
            <pc:docMk/>
            <pc:sldMk cId="3245829188" sldId="304"/>
            <ac:picMk id="19" creationId="{5572DC5D-AABA-B58B-00B8-E905F65433B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ade Gosar" userId="9d58b7bd-7f6c-4b6f-83a4-441059a5e0da" providerId="ADAL" clId="{C1E3D8CD-EF89-4FE4-9520-B49953DA3BCB}" dt="2024-04-11T07:44:54.643" v="3491"/>
              <pc2:cmMkLst xmlns:pc2="http://schemas.microsoft.com/office/powerpoint/2019/9/main/command">
                <pc:docMk/>
                <pc:sldMk cId="3245829188" sldId="304"/>
                <pc2:cmMk id="{5723EF52-3523-4AD5-8C10-1BE0AE3FB337}"/>
              </pc2:cmMkLst>
            </pc226:cmChg>
            <pc226:cmChg xmlns:pc226="http://schemas.microsoft.com/office/powerpoint/2022/06/main/command" chg="add del mod modTsk">
              <pc226:chgData name="Jade Gosar" userId="9d58b7bd-7f6c-4b6f-83a4-441059a5e0da" providerId="ADAL" clId="{C1E3D8CD-EF89-4FE4-9520-B49953DA3BCB}" dt="2024-04-11T07:44:45.639" v="3490"/>
              <pc2:cmMkLst xmlns:pc2="http://schemas.microsoft.com/office/powerpoint/2019/9/main/command">
                <pc:docMk/>
                <pc:sldMk cId="3245829188" sldId="304"/>
                <pc2:cmMk id="{5ECF7C65-5C52-44F9-803B-280713AED0C0}"/>
              </pc2:cmMkLst>
              <pc226:cmRplyChg chg="add">
                <pc226:chgData name="Jade Gosar" userId="9d58b7bd-7f6c-4b6f-83a4-441059a5e0da" providerId="ADAL" clId="{C1E3D8CD-EF89-4FE4-9520-B49953DA3BCB}" dt="2024-04-10T17:49:11.468" v="2489"/>
                <pc2:cmRplyMkLst xmlns:pc2="http://schemas.microsoft.com/office/powerpoint/2019/9/main/command">
                  <pc:docMk/>
                  <pc:sldMk cId="3245829188" sldId="304"/>
                  <pc2:cmMk id="{5ECF7C65-5C52-44F9-803B-280713AED0C0}"/>
                  <pc2:cmRplyMk id="{015893CC-C79C-46E9-A563-83E46642DDB4}"/>
                </pc2:cmRplyMkLst>
              </pc226:cmRplyChg>
              <pc226:cmRplyChg chg="mod modRxn">
                <pc226:chgData name="Jade Gosar" userId="9d58b7bd-7f6c-4b6f-83a4-441059a5e0da" providerId="ADAL" clId="{C1E3D8CD-EF89-4FE4-9520-B49953DA3BCB}" dt="2024-04-10T21:37:25.420" v="3173"/>
                <pc2:cmRplyMkLst xmlns:pc2="http://schemas.microsoft.com/office/powerpoint/2019/9/main/command">
                  <pc:docMk/>
                  <pc:sldMk cId="3245829188" sldId="304"/>
                  <pc2:cmMk id="{5ECF7C65-5C52-44F9-803B-280713AED0C0}"/>
                  <pc2:cmRplyMk id="{81341DF8-23BA-4D01-9C30-BEE449DE95ED}"/>
                </pc2:cmRplyMkLst>
              </pc226:cmRplyChg>
            </pc226:cmChg>
          </p:ext>
        </pc:extLst>
      </pc:sldChg>
      <pc:sldChg chg="addSp delSp modSp add mod ord modShow">
        <pc:chgData name="Jade Gosar" userId="9d58b7bd-7f6c-4b6f-83a4-441059a5e0da" providerId="ADAL" clId="{C1E3D8CD-EF89-4FE4-9520-B49953DA3BCB}" dt="2024-04-11T21:59:35.492" v="4373" actId="729"/>
        <pc:sldMkLst>
          <pc:docMk/>
          <pc:sldMk cId="2792438966" sldId="305"/>
        </pc:sldMkLst>
        <pc:spChg chg="mod">
          <ac:chgData name="Jade Gosar" userId="9d58b7bd-7f6c-4b6f-83a4-441059a5e0da" providerId="ADAL" clId="{C1E3D8CD-EF89-4FE4-9520-B49953DA3BCB}" dt="2024-04-10T20:39:42.308" v="2713" actId="20577"/>
          <ac:spMkLst>
            <pc:docMk/>
            <pc:sldMk cId="2792438966" sldId="305"/>
            <ac:spMk id="2" creationId="{CF5FB128-3B79-FAC8-BF93-EBC835AFF5B6}"/>
          </ac:spMkLst>
        </pc:spChg>
        <pc:spChg chg="add del mod">
          <ac:chgData name="Jade Gosar" userId="9d58b7bd-7f6c-4b6f-83a4-441059a5e0da" providerId="ADAL" clId="{C1E3D8CD-EF89-4FE4-9520-B49953DA3BCB}" dt="2024-04-11T07:49:29.439" v="3510" actId="478"/>
          <ac:spMkLst>
            <pc:docMk/>
            <pc:sldMk cId="2792438966" sldId="305"/>
            <ac:spMk id="4" creationId="{F60F3FB3-D621-E5A5-E2B0-00E9247165A9}"/>
          </ac:spMkLst>
        </pc:spChg>
        <pc:spChg chg="add del mod">
          <ac:chgData name="Jade Gosar" userId="9d58b7bd-7f6c-4b6f-83a4-441059a5e0da" providerId="ADAL" clId="{C1E3D8CD-EF89-4FE4-9520-B49953DA3BCB}" dt="2024-04-11T07:49:29.439" v="3510" actId="478"/>
          <ac:spMkLst>
            <pc:docMk/>
            <pc:sldMk cId="2792438966" sldId="305"/>
            <ac:spMk id="5" creationId="{B7C55BC3-EB92-28AA-E23C-D6137D5912D5}"/>
          </ac:spMkLst>
        </pc:spChg>
        <pc:spChg chg="add del mod">
          <ac:chgData name="Jade Gosar" userId="9d58b7bd-7f6c-4b6f-83a4-441059a5e0da" providerId="ADAL" clId="{C1E3D8CD-EF89-4FE4-9520-B49953DA3BCB}" dt="2024-04-11T07:49:29.439" v="3510" actId="478"/>
          <ac:spMkLst>
            <pc:docMk/>
            <pc:sldMk cId="2792438966" sldId="305"/>
            <ac:spMk id="6" creationId="{3775FEB2-79D1-AFFD-B507-2041576A64D3}"/>
          </ac:spMkLst>
        </pc:spChg>
        <pc:spChg chg="add del mod">
          <ac:chgData name="Jade Gosar" userId="9d58b7bd-7f6c-4b6f-83a4-441059a5e0da" providerId="ADAL" clId="{C1E3D8CD-EF89-4FE4-9520-B49953DA3BCB}" dt="2024-04-11T07:49:29.439" v="3510" actId="478"/>
          <ac:spMkLst>
            <pc:docMk/>
            <pc:sldMk cId="2792438966" sldId="305"/>
            <ac:spMk id="7" creationId="{1855BECE-5B88-44AE-FB11-1816A7617DE6}"/>
          </ac:spMkLst>
        </pc:spChg>
        <pc:spChg chg="add del mod">
          <ac:chgData name="Jade Gosar" userId="9d58b7bd-7f6c-4b6f-83a4-441059a5e0da" providerId="ADAL" clId="{C1E3D8CD-EF89-4FE4-9520-B49953DA3BCB}" dt="2024-04-11T07:49:29.439" v="3510" actId="478"/>
          <ac:spMkLst>
            <pc:docMk/>
            <pc:sldMk cId="2792438966" sldId="305"/>
            <ac:spMk id="8" creationId="{4073AD78-5FB9-D545-2001-0AC3BA0BD0C4}"/>
          </ac:spMkLst>
        </pc:spChg>
        <pc:spChg chg="add del mod">
          <ac:chgData name="Jade Gosar" userId="9d58b7bd-7f6c-4b6f-83a4-441059a5e0da" providerId="ADAL" clId="{C1E3D8CD-EF89-4FE4-9520-B49953DA3BCB}" dt="2024-04-11T07:49:29.439" v="3510" actId="478"/>
          <ac:spMkLst>
            <pc:docMk/>
            <pc:sldMk cId="2792438966" sldId="305"/>
            <ac:spMk id="9" creationId="{EC928679-F816-5209-C200-B6A527A7503B}"/>
          </ac:spMkLst>
        </pc:spChg>
        <pc:spChg chg="del">
          <ac:chgData name="Jade Gosar" userId="9d58b7bd-7f6c-4b6f-83a4-441059a5e0da" providerId="ADAL" clId="{C1E3D8CD-EF89-4FE4-9520-B49953DA3BCB}" dt="2024-04-11T07:48:57.199" v="3506" actId="478"/>
          <ac:spMkLst>
            <pc:docMk/>
            <pc:sldMk cId="2792438966" sldId="305"/>
            <ac:spMk id="10" creationId="{EBFEE488-109B-5D66-81EA-23474CE0A9B0}"/>
          </ac:spMkLst>
        </pc:spChg>
        <pc:spChg chg="add mod">
          <ac:chgData name="Jade Gosar" userId="9d58b7bd-7f6c-4b6f-83a4-441059a5e0da" providerId="ADAL" clId="{C1E3D8CD-EF89-4FE4-9520-B49953DA3BCB}" dt="2024-04-11T07:49:29.661" v="3511"/>
          <ac:spMkLst>
            <pc:docMk/>
            <pc:sldMk cId="2792438966" sldId="305"/>
            <ac:spMk id="11" creationId="{94224EEC-49C5-36A1-5110-A3E3BC4AF311}"/>
          </ac:spMkLst>
        </pc:spChg>
        <pc:spChg chg="del">
          <ac:chgData name="Jade Gosar" userId="9d58b7bd-7f6c-4b6f-83a4-441059a5e0da" providerId="ADAL" clId="{C1E3D8CD-EF89-4FE4-9520-B49953DA3BCB}" dt="2024-04-11T07:48:57.199" v="3506" actId="478"/>
          <ac:spMkLst>
            <pc:docMk/>
            <pc:sldMk cId="2792438966" sldId="305"/>
            <ac:spMk id="12" creationId="{6CB30333-8AE4-C9BE-552A-468318E17BBE}"/>
          </ac:spMkLst>
        </pc:spChg>
        <pc:spChg chg="del">
          <ac:chgData name="Jade Gosar" userId="9d58b7bd-7f6c-4b6f-83a4-441059a5e0da" providerId="ADAL" clId="{C1E3D8CD-EF89-4FE4-9520-B49953DA3BCB}" dt="2024-04-11T07:48:57.199" v="3506" actId="478"/>
          <ac:spMkLst>
            <pc:docMk/>
            <pc:sldMk cId="2792438966" sldId="305"/>
            <ac:spMk id="13" creationId="{01DF5C36-FC3F-4DB8-89FF-8FBE200DBA24}"/>
          </ac:spMkLst>
        </pc:spChg>
        <pc:spChg chg="del">
          <ac:chgData name="Jade Gosar" userId="9d58b7bd-7f6c-4b6f-83a4-441059a5e0da" providerId="ADAL" clId="{C1E3D8CD-EF89-4FE4-9520-B49953DA3BCB}" dt="2024-04-11T07:48:57.199" v="3506" actId="478"/>
          <ac:spMkLst>
            <pc:docMk/>
            <pc:sldMk cId="2792438966" sldId="305"/>
            <ac:spMk id="14" creationId="{887B467E-6CE9-2380-9287-827D19A62522}"/>
          </ac:spMkLst>
        </pc:spChg>
        <pc:spChg chg="del">
          <ac:chgData name="Jade Gosar" userId="9d58b7bd-7f6c-4b6f-83a4-441059a5e0da" providerId="ADAL" clId="{C1E3D8CD-EF89-4FE4-9520-B49953DA3BCB}" dt="2024-04-11T07:48:57.199" v="3506" actId="478"/>
          <ac:spMkLst>
            <pc:docMk/>
            <pc:sldMk cId="2792438966" sldId="305"/>
            <ac:spMk id="15" creationId="{C52C48DF-56AD-9581-D440-C6736BD5ECC0}"/>
          </ac:spMkLst>
        </pc:spChg>
        <pc:spChg chg="del">
          <ac:chgData name="Jade Gosar" userId="9d58b7bd-7f6c-4b6f-83a4-441059a5e0da" providerId="ADAL" clId="{C1E3D8CD-EF89-4FE4-9520-B49953DA3BCB}" dt="2024-04-11T07:48:57.199" v="3506" actId="478"/>
          <ac:spMkLst>
            <pc:docMk/>
            <pc:sldMk cId="2792438966" sldId="305"/>
            <ac:spMk id="16" creationId="{EA0CBB26-EE99-F284-C9AD-F8A9D27A60E0}"/>
          </ac:spMkLst>
        </pc:spChg>
        <pc:spChg chg="add mod">
          <ac:chgData name="Jade Gosar" userId="9d58b7bd-7f6c-4b6f-83a4-441059a5e0da" providerId="ADAL" clId="{C1E3D8CD-EF89-4FE4-9520-B49953DA3BCB}" dt="2024-04-11T07:49:29.661" v="3511"/>
          <ac:spMkLst>
            <pc:docMk/>
            <pc:sldMk cId="2792438966" sldId="305"/>
            <ac:spMk id="17" creationId="{76FB27C1-5B46-4230-5421-4E663BF0301D}"/>
          </ac:spMkLst>
        </pc:spChg>
        <pc:spChg chg="mod">
          <ac:chgData name="Jade Gosar" userId="9d58b7bd-7f6c-4b6f-83a4-441059a5e0da" providerId="ADAL" clId="{C1E3D8CD-EF89-4FE4-9520-B49953DA3BCB}" dt="2024-04-10T20:56:21.045" v="3172" actId="20577"/>
          <ac:spMkLst>
            <pc:docMk/>
            <pc:sldMk cId="2792438966" sldId="305"/>
            <ac:spMk id="19" creationId="{91877369-C6AE-5049-16B7-ED980C29A9BC}"/>
          </ac:spMkLst>
        </pc:spChg>
        <pc:spChg chg="add mod">
          <ac:chgData name="Jade Gosar" userId="9d58b7bd-7f6c-4b6f-83a4-441059a5e0da" providerId="ADAL" clId="{C1E3D8CD-EF89-4FE4-9520-B49953DA3BCB}" dt="2024-04-11T07:49:29.661" v="3511"/>
          <ac:spMkLst>
            <pc:docMk/>
            <pc:sldMk cId="2792438966" sldId="305"/>
            <ac:spMk id="20" creationId="{8F91AE94-944C-67FF-AFF2-EA7356CD704A}"/>
          </ac:spMkLst>
        </pc:spChg>
        <pc:spChg chg="add mod">
          <ac:chgData name="Jade Gosar" userId="9d58b7bd-7f6c-4b6f-83a4-441059a5e0da" providerId="ADAL" clId="{C1E3D8CD-EF89-4FE4-9520-B49953DA3BCB}" dt="2024-04-11T07:49:29.661" v="3511"/>
          <ac:spMkLst>
            <pc:docMk/>
            <pc:sldMk cId="2792438966" sldId="305"/>
            <ac:spMk id="21" creationId="{E2FEAA49-6703-7CDC-2197-92AD25A20483}"/>
          </ac:spMkLst>
        </pc:spChg>
        <pc:spChg chg="add mod">
          <ac:chgData name="Jade Gosar" userId="9d58b7bd-7f6c-4b6f-83a4-441059a5e0da" providerId="ADAL" clId="{C1E3D8CD-EF89-4FE4-9520-B49953DA3BCB}" dt="2024-04-11T07:49:29.661" v="3511"/>
          <ac:spMkLst>
            <pc:docMk/>
            <pc:sldMk cId="2792438966" sldId="305"/>
            <ac:spMk id="22" creationId="{4DB467A8-6362-147F-2DF5-601FC2F4D48F}"/>
          </ac:spMkLst>
        </pc:spChg>
        <pc:spChg chg="add mod">
          <ac:chgData name="Jade Gosar" userId="9d58b7bd-7f6c-4b6f-83a4-441059a5e0da" providerId="ADAL" clId="{C1E3D8CD-EF89-4FE4-9520-B49953DA3BCB}" dt="2024-04-11T07:49:29.661" v="3511"/>
          <ac:spMkLst>
            <pc:docMk/>
            <pc:sldMk cId="2792438966" sldId="305"/>
            <ac:spMk id="23" creationId="{749BF02B-9AB9-E979-0D8C-13B09064F774}"/>
          </ac:spMkLst>
        </pc:spChg>
        <pc:graphicFrameChg chg="mod">
          <ac:chgData name="Jade Gosar" userId="9d58b7bd-7f6c-4b6f-83a4-441059a5e0da" providerId="ADAL" clId="{C1E3D8CD-EF89-4FE4-9520-B49953DA3BCB}" dt="2024-04-10T20:52:40.602" v="3010"/>
          <ac:graphicFrameMkLst>
            <pc:docMk/>
            <pc:sldMk cId="2792438966" sldId="305"/>
            <ac:graphicFrameMk id="18" creationId="{15FCD8E3-145F-6A9A-9BF8-A7EE1D1BA38F}"/>
          </ac:graphicFrameMkLst>
        </pc:graphicFrameChg>
      </pc:sldChg>
      <pc:sldChg chg="add del">
        <pc:chgData name="Jade Gosar" userId="9d58b7bd-7f6c-4b6f-83a4-441059a5e0da" providerId="ADAL" clId="{C1E3D8CD-EF89-4FE4-9520-B49953DA3BCB}" dt="2024-04-10T20:50:59.101" v="3006" actId="2696"/>
        <pc:sldMkLst>
          <pc:docMk/>
          <pc:sldMk cId="515254907" sldId="306"/>
        </pc:sldMkLst>
      </pc:sldChg>
      <pc:sldChg chg="addSp delSp modSp add del mod ord modShow addCm">
        <pc:chgData name="Jade Gosar" userId="9d58b7bd-7f6c-4b6f-83a4-441059a5e0da" providerId="ADAL" clId="{C1E3D8CD-EF89-4FE4-9520-B49953DA3BCB}" dt="2024-04-12T03:24:54.377" v="4617" actId="2696"/>
        <pc:sldMkLst>
          <pc:docMk/>
          <pc:sldMk cId="2133113796" sldId="306"/>
        </pc:sldMkLst>
        <pc:picChg chg="add mod">
          <ac:chgData name="Jade Gosar" userId="9d58b7bd-7f6c-4b6f-83a4-441059a5e0da" providerId="ADAL" clId="{C1E3D8CD-EF89-4FE4-9520-B49953DA3BCB}" dt="2024-04-10T21:51:59.683" v="3364" actId="1076"/>
          <ac:picMkLst>
            <pc:docMk/>
            <pc:sldMk cId="2133113796" sldId="306"/>
            <ac:picMk id="12" creationId="{E055CC61-806C-A526-16CF-6FF5499325F0}"/>
          </ac:picMkLst>
        </pc:picChg>
        <pc:picChg chg="del">
          <ac:chgData name="Jade Gosar" userId="9d58b7bd-7f6c-4b6f-83a4-441059a5e0da" providerId="ADAL" clId="{C1E3D8CD-EF89-4FE4-9520-B49953DA3BCB}" dt="2024-04-10T21:51:09.815" v="3347" actId="478"/>
          <ac:picMkLst>
            <pc:docMk/>
            <pc:sldMk cId="2133113796" sldId="306"/>
            <ac:picMk id="13" creationId="{6ACC38AA-225A-DFB7-E038-D947EB545087}"/>
          </ac:picMkLst>
        </pc:picChg>
        <pc:picChg chg="add mod">
          <ac:chgData name="Jade Gosar" userId="9d58b7bd-7f6c-4b6f-83a4-441059a5e0da" providerId="ADAL" clId="{C1E3D8CD-EF89-4FE4-9520-B49953DA3BCB}" dt="2024-04-10T21:52:03.674" v="3365" actId="1076"/>
          <ac:picMkLst>
            <pc:docMk/>
            <pc:sldMk cId="2133113796" sldId="306"/>
            <ac:picMk id="15" creationId="{19C52380-1E13-488E-99BF-A9C053332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ade Gosar" userId="9d58b7bd-7f6c-4b6f-83a4-441059a5e0da" providerId="ADAL" clId="{C1E3D8CD-EF89-4FE4-9520-B49953DA3BCB}" dt="2024-04-11T07:40:02.275" v="3484"/>
              <pc2:cmMkLst xmlns:pc2="http://schemas.microsoft.com/office/powerpoint/2019/9/main/command">
                <pc:docMk/>
                <pc:sldMk cId="2133113796" sldId="306"/>
                <pc2:cmMk id="{9541CED3-0956-481C-98F7-6EE781B01665}"/>
              </pc2:cmMkLst>
            </pc226:cmChg>
          </p:ext>
        </pc:extLst>
      </pc:sldChg>
      <pc:sldChg chg="addSp delSp modSp add mod modTransition">
        <pc:chgData name="Jade Gosar" userId="9d58b7bd-7f6c-4b6f-83a4-441059a5e0da" providerId="ADAL" clId="{C1E3D8CD-EF89-4FE4-9520-B49953DA3BCB}" dt="2024-04-12T03:22:23.516" v="4616"/>
        <pc:sldMkLst>
          <pc:docMk/>
          <pc:sldMk cId="1122664670" sldId="307"/>
        </pc:sldMkLst>
        <pc:spChg chg="add del mod">
          <ac:chgData name="Jade Gosar" userId="9d58b7bd-7f6c-4b6f-83a4-441059a5e0da" providerId="ADAL" clId="{C1E3D8CD-EF89-4FE4-9520-B49953DA3BCB}" dt="2024-04-11T07:28:20.575" v="3472" actId="478"/>
          <ac:spMkLst>
            <pc:docMk/>
            <pc:sldMk cId="1122664670" sldId="307"/>
            <ac:spMk id="14" creationId="{421F5511-32DB-CCA2-7780-DAAB73013372}"/>
          </ac:spMkLst>
        </pc:spChg>
        <pc:picChg chg="add del mod">
          <ac:chgData name="Jade Gosar" userId="9d58b7bd-7f6c-4b6f-83a4-441059a5e0da" providerId="ADAL" clId="{C1E3D8CD-EF89-4FE4-9520-B49953DA3BCB}" dt="2024-04-11T07:36:42.656" v="3476" actId="478"/>
          <ac:picMkLst>
            <pc:docMk/>
            <pc:sldMk cId="1122664670" sldId="307"/>
            <ac:picMk id="11" creationId="{B9695725-8362-2C27-5583-1A7DF7A1FA6B}"/>
          </ac:picMkLst>
        </pc:picChg>
        <pc:picChg chg="add mod">
          <ac:chgData name="Jade Gosar" userId="9d58b7bd-7f6c-4b6f-83a4-441059a5e0da" providerId="ADAL" clId="{C1E3D8CD-EF89-4FE4-9520-B49953DA3BCB}" dt="2024-04-11T07:37:16.141" v="3481" actId="1076"/>
          <ac:picMkLst>
            <pc:docMk/>
            <pc:sldMk cId="1122664670" sldId="307"/>
            <ac:picMk id="16" creationId="{9C99EA5D-A4E3-E629-87EE-E5C04CB62C0B}"/>
          </ac:picMkLst>
        </pc:picChg>
        <pc:picChg chg="del">
          <ac:chgData name="Jade Gosar" userId="9d58b7bd-7f6c-4b6f-83a4-441059a5e0da" providerId="ADAL" clId="{C1E3D8CD-EF89-4FE4-9520-B49953DA3BCB}" dt="2024-04-11T07:28:11.910" v="3469" actId="478"/>
          <ac:picMkLst>
            <pc:docMk/>
            <pc:sldMk cId="1122664670" sldId="307"/>
            <ac:picMk id="23" creationId="{EB3BAF87-E8B7-1CF3-8A44-C0BD57C88426}"/>
          </ac:picMkLst>
        </pc:picChg>
      </pc:sldChg>
      <pc:sldChg chg="modSp add del">
        <pc:chgData name="Jade Gosar" userId="9d58b7bd-7f6c-4b6f-83a4-441059a5e0da" providerId="ADAL" clId="{C1E3D8CD-EF89-4FE4-9520-B49953DA3BCB}" dt="2024-04-11T05:52:12.251" v="3418" actId="2696"/>
        <pc:sldMkLst>
          <pc:docMk/>
          <pc:sldMk cId="2788735591" sldId="307"/>
        </pc:sldMkLst>
        <pc:spChg chg="mod">
          <ac:chgData name="Jade Gosar" userId="9d58b7bd-7f6c-4b6f-83a4-441059a5e0da" providerId="ADAL" clId="{C1E3D8CD-EF89-4FE4-9520-B49953DA3BCB}" dt="2024-04-11T05:51:54.533" v="3417" actId="207"/>
          <ac:spMkLst>
            <pc:docMk/>
            <pc:sldMk cId="2788735591" sldId="307"/>
            <ac:spMk id="4" creationId="{AD8F42C6-6E36-A0D6-0590-3F638B616734}"/>
          </ac:spMkLst>
        </pc:spChg>
      </pc:sldChg>
      <pc:sldChg chg="addSp delSp modSp add mod modAnim modNotesTx">
        <pc:chgData name="Jade Gosar" userId="9d58b7bd-7f6c-4b6f-83a4-441059a5e0da" providerId="ADAL" clId="{C1E3D8CD-EF89-4FE4-9520-B49953DA3BCB}" dt="2024-04-11T22:54:32.789" v="4448" actId="27636"/>
        <pc:sldMkLst>
          <pc:docMk/>
          <pc:sldMk cId="2667413812" sldId="308"/>
        </pc:sldMkLst>
        <pc:spChg chg="mod">
          <ac:chgData name="Jade Gosar" userId="9d58b7bd-7f6c-4b6f-83a4-441059a5e0da" providerId="ADAL" clId="{C1E3D8CD-EF89-4FE4-9520-B49953DA3BCB}" dt="2024-04-11T19:53:27.444" v="3563"/>
          <ac:spMkLst>
            <pc:docMk/>
            <pc:sldMk cId="2667413812" sldId="308"/>
            <ac:spMk id="2" creationId="{CF5FB128-3B79-FAC8-BF93-EBC835AFF5B6}"/>
          </ac:spMkLst>
        </pc:spChg>
        <pc:spChg chg="add mod">
          <ac:chgData name="Jade Gosar" userId="9d58b7bd-7f6c-4b6f-83a4-441059a5e0da" providerId="ADAL" clId="{C1E3D8CD-EF89-4FE4-9520-B49953DA3BCB}" dt="2024-04-11T22:54:32.789" v="4448" actId="27636"/>
          <ac:spMkLst>
            <pc:docMk/>
            <pc:sldMk cId="2667413812" sldId="308"/>
            <ac:spMk id="9" creationId="{41003499-5F6D-03AE-0D07-6FA0E21B55AD}"/>
          </ac:spMkLst>
        </pc:spChg>
        <pc:spChg chg="mod">
          <ac:chgData name="Jade Gosar" userId="9d58b7bd-7f6c-4b6f-83a4-441059a5e0da" providerId="ADAL" clId="{C1E3D8CD-EF89-4FE4-9520-B49953DA3BCB}" dt="2024-04-11T22:35:57.791" v="4397" actId="20577"/>
          <ac:spMkLst>
            <pc:docMk/>
            <pc:sldMk cId="2667413812" sldId="308"/>
            <ac:spMk id="10" creationId="{7A7C9362-4920-8AC9-D5C0-AE6204FD893A}"/>
          </ac:spMkLst>
        </pc:spChg>
        <pc:spChg chg="add mod">
          <ac:chgData name="Jade Gosar" userId="9d58b7bd-7f6c-4b6f-83a4-441059a5e0da" providerId="ADAL" clId="{C1E3D8CD-EF89-4FE4-9520-B49953DA3BCB}" dt="2024-04-11T19:49:28.788" v="3549" actId="207"/>
          <ac:spMkLst>
            <pc:docMk/>
            <pc:sldMk cId="2667413812" sldId="308"/>
            <ac:spMk id="13" creationId="{D643B48C-C54E-6179-86F3-D28E23D49B1E}"/>
          </ac:spMkLst>
        </pc:spChg>
        <pc:picChg chg="del">
          <ac:chgData name="Jade Gosar" userId="9d58b7bd-7f6c-4b6f-83a4-441059a5e0da" providerId="ADAL" clId="{C1E3D8CD-EF89-4FE4-9520-B49953DA3BCB}" dt="2024-04-11T19:40:40.990" v="3515" actId="478"/>
          <ac:picMkLst>
            <pc:docMk/>
            <pc:sldMk cId="2667413812" sldId="308"/>
            <ac:picMk id="12" creationId="{E055CC61-806C-A526-16CF-6FF5499325F0}"/>
          </ac:picMkLst>
        </pc:picChg>
        <pc:picChg chg="del">
          <ac:chgData name="Jade Gosar" userId="9d58b7bd-7f6c-4b6f-83a4-441059a5e0da" providerId="ADAL" clId="{C1E3D8CD-EF89-4FE4-9520-B49953DA3BCB}" dt="2024-04-11T19:40:43.624" v="3516" actId="478"/>
          <ac:picMkLst>
            <pc:docMk/>
            <pc:sldMk cId="2667413812" sldId="308"/>
            <ac:picMk id="15" creationId="{19C52380-1E13-488E-99BF-A9C053332918}"/>
          </ac:picMkLst>
        </pc:picChg>
      </pc:sldChg>
      <pc:sldChg chg="modSp add mod modShow">
        <pc:chgData name="Jade Gosar" userId="9d58b7bd-7f6c-4b6f-83a4-441059a5e0da" providerId="ADAL" clId="{C1E3D8CD-EF89-4FE4-9520-B49953DA3BCB}" dt="2024-04-12T01:58:53.503" v="4456" actId="729"/>
        <pc:sldMkLst>
          <pc:docMk/>
          <pc:sldMk cId="3684182261" sldId="310"/>
        </pc:sldMkLst>
        <pc:spChg chg="mod">
          <ac:chgData name="Jade Gosar" userId="9d58b7bd-7f6c-4b6f-83a4-441059a5e0da" providerId="ADAL" clId="{C1E3D8CD-EF89-4FE4-9520-B49953DA3BCB}" dt="2024-04-12T01:58:47.451" v="4455" actId="20577"/>
          <ac:spMkLst>
            <pc:docMk/>
            <pc:sldMk cId="3684182261" sldId="310"/>
            <ac:spMk id="2" creationId="{CF5FB128-3B79-FAC8-BF93-EBC835AFF5B6}"/>
          </ac:spMkLst>
        </pc:spChg>
      </pc:sldChg>
    </pc:docChg>
  </pc:docChgLst>
</pc:chgInfo>
</file>

<file path=ppt/comments/modernComment_112_168D19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A524F3-1CE4-4BB1-B37C-B94B151A1258}" authorId="{FA21B08C-9144-1D1D-212B-CB51DEEE4787}" status="resolved" created="2024-04-10T23:16:01.927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8345887" sldId="274"/>
      <ac:spMk id="9" creationId="{F604244F-A9CA-8D96-1DE1-FC2DAD616AE4}"/>
    </ac:deMkLst>
    <p188:txBody>
      <a:bodyPr/>
      <a:lstStyle/>
      <a:p>
        <a:r>
          <a:rPr lang="en-US"/>
          <a:t>Fix this </a:t>
        </a:r>
      </a:p>
    </p188:txBody>
  </p188:cm>
</p188:cmLst>
</file>

<file path=ppt/comments/modernComment_11D_759E1BB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47A7C99-A253-4366-81F7-7A2C046EA200}" authorId="{FA21B08C-9144-1D1D-212B-CB51DEEE4787}" status="resolved" created="2024-04-11T17:43:30.086" startDate="2024-04-11T17:43:30.086" dueDate="2024-04-11T17:43:30.086" assignedTo="{0DABD336-A966-7114-E1E2-C54C4408A1D4}" complete="100000" title="@Jade Gosar Was this 20+mpg just so I know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73296062" sldId="285"/>
      <ac:spMk id="11" creationId="{6D70EB2C-283C-364A-5E2F-EBD5C6134ACA}"/>
      <ac:txMk cp="311" len="20">
        <ac:context len="579" hash="761371685"/>
      </ac:txMk>
    </ac:txMkLst>
    <p188:pos x="5078634" y="2169042"/>
    <p188:replyLst>
      <p188:reply id="{5BE23F89-6194-4393-BD6A-F4525B33CBB8}" authorId="{FA21B08C-9144-1D1D-212B-CB51DEEE4787}" created="2024-04-11T17:48:02.907">
        <p188:txBody>
          <a:bodyPr/>
          <a:lstStyle/>
          <a:p>
            <a:r>
              <a:rPr lang="en-US"/>
              <a:t>Also is there anything I missed here, feel free to edit this one</a:t>
            </a:r>
          </a:p>
        </p188:txBody>
      </p188:reply>
      <p188:reply id="{BC9A14DF-FCC1-43DC-9CAD-C90DA9D71E96}" authorId="{0DABD336-A966-7114-E1E2-C54C4408A1D4}" created="2024-04-11T20:26:06.839">
        <p188:txBody>
          <a:bodyPr/>
          <a:lstStyle/>
          <a:p>
            <a:r>
              <a:rPr lang="en-US"/>
              <a:t>Yes 20+ mpg! And it looks great!</a:t>
            </a:r>
          </a:p>
        </p188:txBody>
      </p188:reply>
    </p188:replyLst>
    <p188:txBody>
      <a:bodyPr/>
      <a:lstStyle/>
      <a:p>
        <a:r>
          <a:rPr lang="en-US"/>
          <a:t>[@Jade Gosar] Was this 20+mpg just so I know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>
            <p228:event time="2024-04-11T17:43:30.086" id="{FE892F9F-CF8C-4ED8-BD69-5CF8CF6C7DB0}">
              <p228:atrbtn authorId="{FA21B08C-9144-1D1D-212B-CB51DEEE4787}"/>
              <p228:anchr>
                <p228:comment id="{347A7C99-A253-4366-81F7-7A2C046EA200}"/>
              </p228:anchr>
              <p228:add/>
            </p228:event>
            <p228:event time="2024-04-11T17:43:30.086" id="{E4760B12-514F-4FA1-80CD-51E00D7C929C}">
              <p228:atrbtn authorId="{FA21B08C-9144-1D1D-212B-CB51DEEE4787}"/>
              <p228:anchr>
                <p228:comment id="{347A7C99-A253-4366-81F7-7A2C046EA200}"/>
              </p228:anchr>
              <p228:asgn authorId="{0DABD336-A966-7114-E1E2-C54C4408A1D4}"/>
            </p228:event>
            <p228:event time="2024-04-11T17:43:30.086" id="{0230E5FD-97ED-405F-946B-EC4215081BB9}">
              <p228:atrbtn authorId="{FA21B08C-9144-1D1D-212B-CB51DEEE4787}"/>
              <p228:anchr>
                <p228:comment id="{347A7C99-A253-4366-81F7-7A2C046EA200}"/>
              </p228:anchr>
              <p228:title val="@Jade Gosar Was this 20+mpg just so I know"/>
            </p228:event>
            <p228:event time="2024-04-11T17:43:30.086" id="{25ADBC96-0429-4A54-AF40-E6E5A5EB204C}">
              <p228:atrbtn authorId="{FA21B08C-9144-1D1D-212B-CB51DEEE4787}"/>
              <p228:anchr>
                <p228:comment id="{347A7C99-A253-4366-81F7-7A2C046EA200}"/>
              </p228:anchr>
              <p228:date stDt="2024-04-11T17:43:30.086" endDt="2024-04-11T17:43:30.086"/>
            </p228:event>
            <p228:event time="2024-04-12T03:41:25.381" id="{84FE1B2E-F893-4742-861A-9FC9B9FDC421}">
              <p228:atrbtn authorId="{0DABD336-A966-7114-E1E2-C54C4408A1D4}"/>
              <p228:anchr>
                <p228:comment id="{00000000-0000-0000-0000-000000000000}"/>
              </p228:anchr>
              <p228:pcntCmplt val="100000"/>
            </p228:event>
          </p228:history>
        </p228:taskDetails>
      </p:ext>
    </p188:extLst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86599-B143-4774-BB2F-BEAE7F32DE4D}" type="doc">
      <dgm:prSet loTypeId="urn:microsoft.com/office/officeart/2005/8/layout/radial6" loCatId="relationship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A16E67-E3E6-4AB6-A628-F5D3DB3CD956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Performance Analysis</a:t>
          </a:r>
        </a:p>
      </dgm:t>
    </dgm:pt>
    <dgm:pt modelId="{919A3DA8-1BBB-4572-821A-D12BCD38CD6F}" type="parTrans" cxnId="{9F2649A3-50BB-4E35-8FEE-3431FB3F581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DAD686-E2E5-451B-BC9A-C6B46F8E9F1F}" type="sibTrans" cxnId="{9F2649A3-50BB-4E35-8FEE-3431FB3F581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B1A45FC-32AD-4768-8B9C-359D359858EA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Smartbox</a:t>
          </a:r>
        </a:p>
      </dgm:t>
    </dgm:pt>
    <dgm:pt modelId="{6A6598BC-0CDB-42E2-A7AE-3466A177C6EA}" type="parTrans" cxnId="{7C0A2EF4-1B98-42F3-9856-F534F580251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A02F44A-7DA7-4111-8C1E-293E70883788}" type="sibTrans" cxnId="{7C0A2EF4-1B98-42F3-9856-F534F580251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6575B96-8D3A-4648-9B01-88207460077B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Force Plate </a:t>
          </a:r>
        </a:p>
      </dgm:t>
    </dgm:pt>
    <dgm:pt modelId="{4B4EE3FB-F0F4-4A17-9FDF-B30E6936751A}" type="parTrans" cxnId="{95C16599-2A38-4DF5-97F0-7D884E0EB36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F1F116-A282-43DA-B5A9-A25EBFF267A9}" type="sibTrans" cxnId="{95C16599-2A38-4DF5-97F0-7D884E0EB36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7BBCF8F-49CA-4E23-905B-F4FD59C2FD13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Sports Reference</a:t>
          </a:r>
        </a:p>
      </dgm:t>
    </dgm:pt>
    <dgm:pt modelId="{03B16D5F-BD1B-429D-B199-935256CAADAB}" type="parTrans" cxnId="{E6A80AFC-F5CE-4C5F-AE3B-1B6B44944D2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FC6700-69E6-47F7-9AF2-F4629AA1A108}" type="sibTrans" cxnId="{E6A80AFC-F5CE-4C5F-AE3B-1B6B44944D2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B40264C-CFDF-4094-B0EF-3D348472D0A2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Catapult</a:t>
          </a:r>
        </a:p>
      </dgm:t>
    </dgm:pt>
    <dgm:pt modelId="{A2E30526-836B-4EEF-B1F8-2E288C22B3E1}" type="parTrans" cxnId="{3D80DA03-8E2B-4A79-B176-E5E8B1AE150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98108BC-35A1-496B-9CB1-407F20B3226D}" type="sibTrans" cxnId="{3D80DA03-8E2B-4A79-B176-E5E8B1AE150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DE4C4AF-38AB-4370-9F5C-76AD0B4ED7C7}" type="pres">
      <dgm:prSet presAssocID="{02886599-B143-4774-BB2F-BEAE7F32DE4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E59C5C3-B7DC-4291-9429-13806F64AB79}" type="pres">
      <dgm:prSet presAssocID="{41A16E67-E3E6-4AB6-A628-F5D3DB3CD956}" presName="centerShape" presStyleLbl="node0" presStyleIdx="0" presStyleCnt="1"/>
      <dgm:spPr/>
    </dgm:pt>
    <dgm:pt modelId="{E050C59B-8E69-43FC-A44A-644B15D2883A}" type="pres">
      <dgm:prSet presAssocID="{6B1A45FC-32AD-4768-8B9C-359D359858EA}" presName="node" presStyleLbl="node1" presStyleIdx="0" presStyleCnt="4">
        <dgm:presLayoutVars>
          <dgm:bulletEnabled val="1"/>
        </dgm:presLayoutVars>
      </dgm:prSet>
      <dgm:spPr/>
    </dgm:pt>
    <dgm:pt modelId="{84E7C2C3-0211-404C-A853-D9A4BD4BF0EE}" type="pres">
      <dgm:prSet presAssocID="{6B1A45FC-32AD-4768-8B9C-359D359858EA}" presName="dummy" presStyleCnt="0"/>
      <dgm:spPr/>
    </dgm:pt>
    <dgm:pt modelId="{0400FCDE-607C-4387-ADEC-A9BD8F5B1B44}" type="pres">
      <dgm:prSet presAssocID="{4A02F44A-7DA7-4111-8C1E-293E70883788}" presName="sibTrans" presStyleLbl="sibTrans2D1" presStyleIdx="0" presStyleCnt="4"/>
      <dgm:spPr/>
    </dgm:pt>
    <dgm:pt modelId="{77531668-5DB8-4DE8-9868-6E0A257974FC}" type="pres">
      <dgm:prSet presAssocID="{77BBCF8F-49CA-4E23-905B-F4FD59C2FD13}" presName="node" presStyleLbl="node1" presStyleIdx="1" presStyleCnt="4">
        <dgm:presLayoutVars>
          <dgm:bulletEnabled val="1"/>
        </dgm:presLayoutVars>
      </dgm:prSet>
      <dgm:spPr/>
    </dgm:pt>
    <dgm:pt modelId="{E0F6575F-83B7-483B-A16E-8A07A3C8C26D}" type="pres">
      <dgm:prSet presAssocID="{77BBCF8F-49CA-4E23-905B-F4FD59C2FD13}" presName="dummy" presStyleCnt="0"/>
      <dgm:spPr/>
    </dgm:pt>
    <dgm:pt modelId="{95FD6172-12D2-43F7-9F17-E653C2B57D39}" type="pres">
      <dgm:prSet presAssocID="{CEFC6700-69E6-47F7-9AF2-F4629AA1A108}" presName="sibTrans" presStyleLbl="sibTrans2D1" presStyleIdx="1" presStyleCnt="4"/>
      <dgm:spPr/>
    </dgm:pt>
    <dgm:pt modelId="{2F838435-19AE-49C6-BF24-BCF7CDEAD939}" type="pres">
      <dgm:prSet presAssocID="{7B40264C-CFDF-4094-B0EF-3D348472D0A2}" presName="node" presStyleLbl="node1" presStyleIdx="2" presStyleCnt="4">
        <dgm:presLayoutVars>
          <dgm:bulletEnabled val="1"/>
        </dgm:presLayoutVars>
      </dgm:prSet>
      <dgm:spPr/>
    </dgm:pt>
    <dgm:pt modelId="{AA0AA718-5FD9-4594-888F-FC7573DEAA06}" type="pres">
      <dgm:prSet presAssocID="{7B40264C-CFDF-4094-B0EF-3D348472D0A2}" presName="dummy" presStyleCnt="0"/>
      <dgm:spPr/>
    </dgm:pt>
    <dgm:pt modelId="{A49D1E06-F9B7-4BAB-9C8A-5B2A07973448}" type="pres">
      <dgm:prSet presAssocID="{798108BC-35A1-496B-9CB1-407F20B3226D}" presName="sibTrans" presStyleLbl="sibTrans2D1" presStyleIdx="2" presStyleCnt="4"/>
      <dgm:spPr/>
    </dgm:pt>
    <dgm:pt modelId="{4997C1BC-87F0-4699-A920-D0A796949789}" type="pres">
      <dgm:prSet presAssocID="{F6575B96-8D3A-4648-9B01-88207460077B}" presName="node" presStyleLbl="node1" presStyleIdx="3" presStyleCnt="4">
        <dgm:presLayoutVars>
          <dgm:bulletEnabled val="1"/>
        </dgm:presLayoutVars>
      </dgm:prSet>
      <dgm:spPr/>
    </dgm:pt>
    <dgm:pt modelId="{9DA1F335-A606-4A14-8FE9-C10989FB7A3C}" type="pres">
      <dgm:prSet presAssocID="{F6575B96-8D3A-4648-9B01-88207460077B}" presName="dummy" presStyleCnt="0"/>
      <dgm:spPr/>
    </dgm:pt>
    <dgm:pt modelId="{1E22D2EA-30AF-437B-88B7-84147492F54A}" type="pres">
      <dgm:prSet presAssocID="{F0F1F116-A282-43DA-B5A9-A25EBFF267A9}" presName="sibTrans" presStyleLbl="sibTrans2D1" presStyleIdx="3" presStyleCnt="4"/>
      <dgm:spPr/>
    </dgm:pt>
  </dgm:ptLst>
  <dgm:cxnLst>
    <dgm:cxn modelId="{3D80DA03-8E2B-4A79-B176-E5E8B1AE150B}" srcId="{41A16E67-E3E6-4AB6-A628-F5D3DB3CD956}" destId="{7B40264C-CFDF-4094-B0EF-3D348472D0A2}" srcOrd="2" destOrd="0" parTransId="{A2E30526-836B-4EEF-B1F8-2E288C22B3E1}" sibTransId="{798108BC-35A1-496B-9CB1-407F20B3226D}"/>
    <dgm:cxn modelId="{6C4A4612-454F-406F-8946-E652A7EFBA38}" type="presOf" srcId="{798108BC-35A1-496B-9CB1-407F20B3226D}" destId="{A49D1E06-F9B7-4BAB-9C8A-5B2A07973448}" srcOrd="0" destOrd="0" presId="urn:microsoft.com/office/officeart/2005/8/layout/radial6"/>
    <dgm:cxn modelId="{25BC1718-2516-4189-B1E6-183CAFED9F3D}" type="presOf" srcId="{77BBCF8F-49CA-4E23-905B-F4FD59C2FD13}" destId="{77531668-5DB8-4DE8-9868-6E0A257974FC}" srcOrd="0" destOrd="0" presId="urn:microsoft.com/office/officeart/2005/8/layout/radial6"/>
    <dgm:cxn modelId="{5CDA3650-54F3-4CBF-B439-2FB86112D0A7}" type="presOf" srcId="{F0F1F116-A282-43DA-B5A9-A25EBFF267A9}" destId="{1E22D2EA-30AF-437B-88B7-84147492F54A}" srcOrd="0" destOrd="0" presId="urn:microsoft.com/office/officeart/2005/8/layout/radial6"/>
    <dgm:cxn modelId="{A23D3F78-F818-40FE-9D16-9D32FF2DCFF5}" type="presOf" srcId="{CEFC6700-69E6-47F7-9AF2-F4629AA1A108}" destId="{95FD6172-12D2-43F7-9F17-E653C2B57D39}" srcOrd="0" destOrd="0" presId="urn:microsoft.com/office/officeart/2005/8/layout/radial6"/>
    <dgm:cxn modelId="{583DC391-6A21-4FDD-B4C9-3A131101ECC1}" type="presOf" srcId="{02886599-B143-4774-BB2F-BEAE7F32DE4D}" destId="{4DE4C4AF-38AB-4370-9F5C-76AD0B4ED7C7}" srcOrd="0" destOrd="0" presId="urn:microsoft.com/office/officeart/2005/8/layout/radial6"/>
    <dgm:cxn modelId="{3F4E7F96-5AD0-4EB7-99B9-DE07C850721E}" type="presOf" srcId="{F6575B96-8D3A-4648-9B01-88207460077B}" destId="{4997C1BC-87F0-4699-A920-D0A796949789}" srcOrd="0" destOrd="0" presId="urn:microsoft.com/office/officeart/2005/8/layout/radial6"/>
    <dgm:cxn modelId="{95C16599-2A38-4DF5-97F0-7D884E0EB365}" srcId="{41A16E67-E3E6-4AB6-A628-F5D3DB3CD956}" destId="{F6575B96-8D3A-4648-9B01-88207460077B}" srcOrd="3" destOrd="0" parTransId="{4B4EE3FB-F0F4-4A17-9FDF-B30E6936751A}" sibTransId="{F0F1F116-A282-43DA-B5A9-A25EBFF267A9}"/>
    <dgm:cxn modelId="{9F2649A3-50BB-4E35-8FEE-3431FB3F5815}" srcId="{02886599-B143-4774-BB2F-BEAE7F32DE4D}" destId="{41A16E67-E3E6-4AB6-A628-F5D3DB3CD956}" srcOrd="0" destOrd="0" parTransId="{919A3DA8-1BBB-4572-821A-D12BCD38CD6F}" sibTransId="{B4DAD686-E2E5-451B-BC9A-C6B46F8E9F1F}"/>
    <dgm:cxn modelId="{12FAE9BC-4A97-4CBB-90FC-3C9398162CBB}" type="presOf" srcId="{41A16E67-E3E6-4AB6-A628-F5D3DB3CD956}" destId="{DE59C5C3-B7DC-4291-9429-13806F64AB79}" srcOrd="0" destOrd="0" presId="urn:microsoft.com/office/officeart/2005/8/layout/radial6"/>
    <dgm:cxn modelId="{9C6FD1E9-AAF7-4C56-A82A-9BEE6320D19D}" type="presOf" srcId="{6B1A45FC-32AD-4768-8B9C-359D359858EA}" destId="{E050C59B-8E69-43FC-A44A-644B15D2883A}" srcOrd="0" destOrd="0" presId="urn:microsoft.com/office/officeart/2005/8/layout/radial6"/>
    <dgm:cxn modelId="{C2E73DF1-3C18-4CC6-B3A7-8F8C1713F391}" type="presOf" srcId="{7B40264C-CFDF-4094-B0EF-3D348472D0A2}" destId="{2F838435-19AE-49C6-BF24-BCF7CDEAD939}" srcOrd="0" destOrd="0" presId="urn:microsoft.com/office/officeart/2005/8/layout/radial6"/>
    <dgm:cxn modelId="{7C0A2EF4-1B98-42F3-9856-F534F580251B}" srcId="{41A16E67-E3E6-4AB6-A628-F5D3DB3CD956}" destId="{6B1A45FC-32AD-4768-8B9C-359D359858EA}" srcOrd="0" destOrd="0" parTransId="{6A6598BC-0CDB-42E2-A7AE-3466A177C6EA}" sibTransId="{4A02F44A-7DA7-4111-8C1E-293E70883788}"/>
    <dgm:cxn modelId="{E6A80AFC-F5CE-4C5F-AE3B-1B6B44944D2B}" srcId="{41A16E67-E3E6-4AB6-A628-F5D3DB3CD956}" destId="{77BBCF8F-49CA-4E23-905B-F4FD59C2FD13}" srcOrd="1" destOrd="0" parTransId="{03B16D5F-BD1B-429D-B199-935256CAADAB}" sibTransId="{CEFC6700-69E6-47F7-9AF2-F4629AA1A108}"/>
    <dgm:cxn modelId="{1B417AFC-77AF-43D4-B913-FEE93C1D9417}" type="presOf" srcId="{4A02F44A-7DA7-4111-8C1E-293E70883788}" destId="{0400FCDE-607C-4387-ADEC-A9BD8F5B1B44}" srcOrd="0" destOrd="0" presId="urn:microsoft.com/office/officeart/2005/8/layout/radial6"/>
    <dgm:cxn modelId="{1FA88B01-FE1E-4C05-BB35-BAD83C85CD2F}" type="presParOf" srcId="{4DE4C4AF-38AB-4370-9F5C-76AD0B4ED7C7}" destId="{DE59C5C3-B7DC-4291-9429-13806F64AB79}" srcOrd="0" destOrd="0" presId="urn:microsoft.com/office/officeart/2005/8/layout/radial6"/>
    <dgm:cxn modelId="{22195570-9A58-4710-A33D-5D583BAEA490}" type="presParOf" srcId="{4DE4C4AF-38AB-4370-9F5C-76AD0B4ED7C7}" destId="{E050C59B-8E69-43FC-A44A-644B15D2883A}" srcOrd="1" destOrd="0" presId="urn:microsoft.com/office/officeart/2005/8/layout/radial6"/>
    <dgm:cxn modelId="{37B7D7C2-2645-4FC0-8C1D-927D2050E756}" type="presParOf" srcId="{4DE4C4AF-38AB-4370-9F5C-76AD0B4ED7C7}" destId="{84E7C2C3-0211-404C-A853-D9A4BD4BF0EE}" srcOrd="2" destOrd="0" presId="urn:microsoft.com/office/officeart/2005/8/layout/radial6"/>
    <dgm:cxn modelId="{C15DC5A3-1C90-4666-802F-568522A162FE}" type="presParOf" srcId="{4DE4C4AF-38AB-4370-9F5C-76AD0B4ED7C7}" destId="{0400FCDE-607C-4387-ADEC-A9BD8F5B1B44}" srcOrd="3" destOrd="0" presId="urn:microsoft.com/office/officeart/2005/8/layout/radial6"/>
    <dgm:cxn modelId="{DAEE43BA-AAF2-40BB-9697-5F7514129C8F}" type="presParOf" srcId="{4DE4C4AF-38AB-4370-9F5C-76AD0B4ED7C7}" destId="{77531668-5DB8-4DE8-9868-6E0A257974FC}" srcOrd="4" destOrd="0" presId="urn:microsoft.com/office/officeart/2005/8/layout/radial6"/>
    <dgm:cxn modelId="{30647138-94B5-4235-98F5-4781624A4869}" type="presParOf" srcId="{4DE4C4AF-38AB-4370-9F5C-76AD0B4ED7C7}" destId="{E0F6575F-83B7-483B-A16E-8A07A3C8C26D}" srcOrd="5" destOrd="0" presId="urn:microsoft.com/office/officeart/2005/8/layout/radial6"/>
    <dgm:cxn modelId="{514ADF87-4F57-4923-AD66-A1418B193A69}" type="presParOf" srcId="{4DE4C4AF-38AB-4370-9F5C-76AD0B4ED7C7}" destId="{95FD6172-12D2-43F7-9F17-E653C2B57D39}" srcOrd="6" destOrd="0" presId="urn:microsoft.com/office/officeart/2005/8/layout/radial6"/>
    <dgm:cxn modelId="{E17CC179-65D9-4672-941E-39A7673E70DD}" type="presParOf" srcId="{4DE4C4AF-38AB-4370-9F5C-76AD0B4ED7C7}" destId="{2F838435-19AE-49C6-BF24-BCF7CDEAD939}" srcOrd="7" destOrd="0" presId="urn:microsoft.com/office/officeart/2005/8/layout/radial6"/>
    <dgm:cxn modelId="{2BD5E275-042B-4DB3-BDF7-3E338B184734}" type="presParOf" srcId="{4DE4C4AF-38AB-4370-9F5C-76AD0B4ED7C7}" destId="{AA0AA718-5FD9-4594-888F-FC7573DEAA06}" srcOrd="8" destOrd="0" presId="urn:microsoft.com/office/officeart/2005/8/layout/radial6"/>
    <dgm:cxn modelId="{3BBE61BA-9A98-4A9A-ACA9-A3FFB299698B}" type="presParOf" srcId="{4DE4C4AF-38AB-4370-9F5C-76AD0B4ED7C7}" destId="{A49D1E06-F9B7-4BAB-9C8A-5B2A07973448}" srcOrd="9" destOrd="0" presId="urn:microsoft.com/office/officeart/2005/8/layout/radial6"/>
    <dgm:cxn modelId="{697F02CA-2039-4066-B15C-0F2EE6114347}" type="presParOf" srcId="{4DE4C4AF-38AB-4370-9F5C-76AD0B4ED7C7}" destId="{4997C1BC-87F0-4699-A920-D0A796949789}" srcOrd="10" destOrd="0" presId="urn:microsoft.com/office/officeart/2005/8/layout/radial6"/>
    <dgm:cxn modelId="{92B2C0D7-874B-4E0B-9F38-1E4267CCC331}" type="presParOf" srcId="{4DE4C4AF-38AB-4370-9F5C-76AD0B4ED7C7}" destId="{9DA1F335-A606-4A14-8FE9-C10989FB7A3C}" srcOrd="11" destOrd="0" presId="urn:microsoft.com/office/officeart/2005/8/layout/radial6"/>
    <dgm:cxn modelId="{F0C145AB-7064-4A58-95F6-71572746F919}" type="presParOf" srcId="{4DE4C4AF-38AB-4370-9F5C-76AD0B4ED7C7}" destId="{1E22D2EA-30AF-437B-88B7-84147492F54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37A545-5573-4BF4-A4C7-6876CF664FC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3EB4F1-E786-4424-A20C-6F7046E1C719}">
      <dgm:prSet/>
      <dgm:spPr>
        <a:solidFill>
          <a:schemeClr val="bg2"/>
        </a:solidFill>
      </dgm:spPr>
      <dgm:t>
        <a:bodyPr/>
        <a:lstStyle/>
        <a:p>
          <a:r>
            <a:rPr lang="en-US">
              <a:solidFill>
                <a:schemeClr val="tx2"/>
              </a:solidFill>
            </a:rPr>
            <a:t>GD-1 </a:t>
          </a:r>
        </a:p>
      </dgm:t>
    </dgm:pt>
    <dgm:pt modelId="{03C93710-5EF5-4C8A-8627-03744B480AEE}" type="parTrans" cxnId="{D7D77EFE-503C-4CF1-AEB4-33DC07467FDA}">
      <dgm:prSet/>
      <dgm:spPr/>
      <dgm:t>
        <a:bodyPr/>
        <a:lstStyle/>
        <a:p>
          <a:endParaRPr lang="en-US"/>
        </a:p>
      </dgm:t>
    </dgm:pt>
    <dgm:pt modelId="{BC36A8AA-DB8F-4D0C-94DF-EE02365A24FC}" type="sibTrans" cxnId="{D7D77EFE-503C-4CF1-AEB4-33DC07467FDA}">
      <dgm:prSet/>
      <dgm:spPr/>
      <dgm:t>
        <a:bodyPr/>
        <a:lstStyle/>
        <a:p>
          <a:endParaRPr lang="en-US"/>
        </a:p>
      </dgm:t>
    </dgm:pt>
    <dgm:pt modelId="{E986A0D2-E48B-4E86-A747-F2E907A255C4}">
      <dgm:prSet/>
      <dgm:spPr/>
      <dgm:t>
        <a:bodyPr/>
        <a:lstStyle/>
        <a:p>
          <a:r>
            <a:rPr lang="en-US" b="1" dirty="0"/>
            <a:t>  </a:t>
          </a:r>
          <a:r>
            <a:rPr lang="en-US" b="0" dirty="0">
              <a:solidFill>
                <a:schemeClr val="accent5">
                  <a:lumMod val="50000"/>
                </a:schemeClr>
              </a:solidFill>
            </a:rPr>
            <a:t>High Decelerations</a:t>
          </a:r>
          <a:r>
            <a:rPr lang="en-US" b="1" dirty="0">
              <a:solidFill>
                <a:schemeClr val="accent5">
                  <a:lumMod val="50000"/>
                </a:schemeClr>
              </a:solidFill>
            </a:rPr>
            <a:t>,   </a:t>
          </a:r>
          <a:r>
            <a:rPr lang="en-US" b="0" dirty="0">
              <a:solidFill>
                <a:schemeClr val="accent5">
                  <a:lumMod val="50000"/>
                </a:schemeClr>
              </a:solidFill>
            </a:rPr>
            <a:t>perf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D977E5A2-7FAE-4014-8338-56CEAECDB863}" type="parTrans" cxnId="{F027B0EF-4627-4222-AC04-496A98BCEBD1}">
      <dgm:prSet/>
      <dgm:spPr/>
      <dgm:t>
        <a:bodyPr/>
        <a:lstStyle/>
        <a:p>
          <a:endParaRPr lang="en-US"/>
        </a:p>
      </dgm:t>
    </dgm:pt>
    <dgm:pt modelId="{DE316A17-06FD-47FF-A5B4-646A96786619}" type="sibTrans" cxnId="{F027B0EF-4627-4222-AC04-496A98BCEBD1}">
      <dgm:prSet/>
      <dgm:spPr/>
      <dgm:t>
        <a:bodyPr/>
        <a:lstStyle/>
        <a:p>
          <a:endParaRPr lang="en-US"/>
        </a:p>
      </dgm:t>
    </dgm:pt>
    <dgm:pt modelId="{FDECA5AD-8260-40C9-A09D-65DB7C4365FD}">
      <dgm:prSet/>
      <dgm:spPr>
        <a:solidFill>
          <a:schemeClr val="bg2"/>
        </a:solidFill>
      </dgm:spPr>
      <dgm:t>
        <a:bodyPr/>
        <a:lstStyle/>
        <a:p>
          <a:r>
            <a:rPr lang="en-US">
              <a:solidFill>
                <a:schemeClr val="tx2"/>
              </a:solidFill>
            </a:rPr>
            <a:t>All Practices</a:t>
          </a:r>
        </a:p>
      </dgm:t>
    </dgm:pt>
    <dgm:pt modelId="{6E2906F5-2CFB-4B6C-8D87-B1D8967C70AD}" type="parTrans" cxnId="{F15877F7-3C06-4F4D-AC10-5221FEFCA784}">
      <dgm:prSet/>
      <dgm:spPr/>
      <dgm:t>
        <a:bodyPr/>
        <a:lstStyle/>
        <a:p>
          <a:endParaRPr lang="en-US"/>
        </a:p>
      </dgm:t>
    </dgm:pt>
    <dgm:pt modelId="{6369C73E-E7D3-4005-985D-F3AFF4C0BA45}" type="sibTrans" cxnId="{F15877F7-3C06-4F4D-AC10-5221FEFCA784}">
      <dgm:prSet/>
      <dgm:spPr/>
      <dgm:t>
        <a:bodyPr/>
        <a:lstStyle/>
        <a:p>
          <a:endParaRPr lang="en-US"/>
        </a:p>
      </dgm:t>
    </dgm:pt>
    <dgm:pt modelId="{CD6F2959-04D7-480F-93D5-47DA5F951AE4}">
      <dgm:prSet/>
      <dgm:spPr/>
      <dgm:t>
        <a:bodyPr/>
        <a:lstStyle/>
        <a:p>
          <a:r>
            <a:rPr lang="en-US" b="1" dirty="0"/>
            <a:t>  </a:t>
          </a:r>
          <a:r>
            <a:rPr lang="en-US" b="1" dirty="0">
              <a:solidFill>
                <a:schemeClr val="bg2"/>
              </a:solidFill>
            </a:rPr>
            <a:t>Medium Accelerations,   perf</a:t>
          </a:r>
        </a:p>
      </dgm:t>
    </dgm:pt>
    <dgm:pt modelId="{BB34BE65-EFC3-4A94-B717-41189302E569}" type="parTrans" cxnId="{EC839187-1396-4348-A974-2BEE3862BA33}">
      <dgm:prSet/>
      <dgm:spPr/>
      <dgm:t>
        <a:bodyPr/>
        <a:lstStyle/>
        <a:p>
          <a:endParaRPr lang="en-US"/>
        </a:p>
      </dgm:t>
    </dgm:pt>
    <dgm:pt modelId="{6C448C6F-35E4-44AA-BE3A-B625543F79B5}" type="sibTrans" cxnId="{EC839187-1396-4348-A974-2BEE3862BA33}">
      <dgm:prSet/>
      <dgm:spPr/>
      <dgm:t>
        <a:bodyPr/>
        <a:lstStyle/>
        <a:p>
          <a:endParaRPr lang="en-US"/>
        </a:p>
      </dgm:t>
    </dgm:pt>
    <dgm:pt modelId="{669A3596-FE16-4CE2-AF5D-8CD2B4AA6F2E}">
      <dgm:prSet/>
      <dgm:spPr/>
      <dgm:t>
        <a:bodyPr/>
        <a:lstStyle/>
        <a:p>
          <a:r>
            <a:rPr lang="en-US" b="1" dirty="0"/>
            <a:t>  </a:t>
          </a:r>
          <a:r>
            <a:rPr lang="en-US" b="0" dirty="0"/>
            <a:t>Load per Minute</a:t>
          </a:r>
          <a:r>
            <a:rPr lang="en-US" b="1" dirty="0"/>
            <a:t>,   </a:t>
          </a:r>
          <a:r>
            <a:rPr lang="en-US" b="0" dirty="0"/>
            <a:t>perf</a:t>
          </a:r>
          <a:endParaRPr lang="en-US" dirty="0"/>
        </a:p>
      </dgm:t>
    </dgm:pt>
    <dgm:pt modelId="{DD5CA93A-7841-4E91-A130-7812B2089D7D}" type="parTrans" cxnId="{DB2B7BA8-6E70-4FFA-A053-33B532226F7B}">
      <dgm:prSet/>
      <dgm:spPr/>
      <dgm:t>
        <a:bodyPr/>
        <a:lstStyle/>
        <a:p>
          <a:endParaRPr lang="en-US"/>
        </a:p>
      </dgm:t>
    </dgm:pt>
    <dgm:pt modelId="{0BF184A7-048D-47E1-88AC-6B4331DB0AAA}" type="sibTrans" cxnId="{DB2B7BA8-6E70-4FFA-A053-33B532226F7B}">
      <dgm:prSet/>
      <dgm:spPr/>
      <dgm:t>
        <a:bodyPr/>
        <a:lstStyle/>
        <a:p>
          <a:endParaRPr lang="en-US"/>
        </a:p>
      </dgm:t>
    </dgm:pt>
    <dgm:pt modelId="{EEDF001B-99F3-47E6-994F-098B08A44F2A}">
      <dgm:prSet/>
      <dgm:spPr/>
      <dgm:t>
        <a:bodyPr/>
        <a:lstStyle/>
        <a:p>
          <a:r>
            <a:rPr lang="en-US" b="1" dirty="0"/>
            <a:t>  </a:t>
          </a:r>
          <a:r>
            <a:rPr lang="en-US" b="0" dirty="0"/>
            <a:t>Total </a:t>
          </a:r>
          <a:r>
            <a:rPr lang="en-US" b="0" dirty="0">
              <a:solidFill>
                <a:schemeClr val="bg1"/>
              </a:solidFill>
            </a:rPr>
            <a:t>Load</a:t>
          </a:r>
          <a:r>
            <a:rPr lang="en-US" b="1" dirty="0"/>
            <a:t>,   </a:t>
          </a:r>
          <a:r>
            <a:rPr lang="en-US" b="0" dirty="0"/>
            <a:t>perf</a:t>
          </a:r>
          <a:endParaRPr lang="en-US" dirty="0"/>
        </a:p>
      </dgm:t>
    </dgm:pt>
    <dgm:pt modelId="{20F2A711-A113-4193-8EFC-6837C8EBE6E0}" type="parTrans" cxnId="{EA39986F-4C26-4674-9FBE-A9426A786303}">
      <dgm:prSet/>
      <dgm:spPr/>
      <dgm:t>
        <a:bodyPr/>
        <a:lstStyle/>
        <a:p>
          <a:endParaRPr lang="en-US"/>
        </a:p>
      </dgm:t>
    </dgm:pt>
    <dgm:pt modelId="{56D816C2-E6E9-4A41-BE9B-502C94BF8451}" type="sibTrans" cxnId="{EA39986F-4C26-4674-9FBE-A9426A786303}">
      <dgm:prSet/>
      <dgm:spPr/>
      <dgm:t>
        <a:bodyPr/>
        <a:lstStyle/>
        <a:p>
          <a:endParaRPr lang="en-US"/>
        </a:p>
      </dgm:t>
    </dgm:pt>
    <dgm:pt modelId="{AFFD047F-730B-4F0E-935F-CFA12EDAB088}">
      <dgm:prSet/>
      <dgm:spPr/>
      <dgm:t>
        <a:bodyPr/>
        <a:lstStyle/>
        <a:p>
          <a:r>
            <a:rPr lang="en-US" b="1" dirty="0"/>
            <a:t>  </a:t>
          </a:r>
          <a:r>
            <a:rPr lang="en-US" b="0" dirty="0"/>
            <a:t>% High Decelerations</a:t>
          </a:r>
          <a:r>
            <a:rPr lang="en-US" b="1" dirty="0"/>
            <a:t>,   </a:t>
          </a:r>
          <a:r>
            <a:rPr lang="en-US" b="0" dirty="0"/>
            <a:t>perf</a:t>
          </a:r>
          <a:endParaRPr lang="en-US" dirty="0"/>
        </a:p>
      </dgm:t>
    </dgm:pt>
    <dgm:pt modelId="{602B81B7-E9FC-4182-B1A8-662D35F58C2D}" type="parTrans" cxnId="{DCA8E654-CC2B-4D03-9F21-1C14E7EBAD18}">
      <dgm:prSet/>
      <dgm:spPr/>
      <dgm:t>
        <a:bodyPr/>
        <a:lstStyle/>
        <a:p>
          <a:endParaRPr lang="en-US"/>
        </a:p>
      </dgm:t>
    </dgm:pt>
    <dgm:pt modelId="{D5EE2FE5-2A2D-4A64-9875-1432F47A9A81}" type="sibTrans" cxnId="{DCA8E654-CC2B-4D03-9F21-1C14E7EBAD18}">
      <dgm:prSet/>
      <dgm:spPr/>
      <dgm:t>
        <a:bodyPr/>
        <a:lstStyle/>
        <a:p>
          <a:endParaRPr lang="en-US"/>
        </a:p>
      </dgm:t>
    </dgm:pt>
    <dgm:pt modelId="{935AD0B5-D89B-4DD5-B1A7-9C0E43D875E5}">
      <dgm:prSet/>
      <dgm:spPr/>
      <dgm:t>
        <a:bodyPr/>
        <a:lstStyle/>
        <a:p>
          <a:r>
            <a:rPr lang="en-US" b="1" dirty="0"/>
            <a:t>  </a:t>
          </a:r>
          <a:r>
            <a:rPr lang="en-US" b="0" dirty="0">
              <a:solidFill>
                <a:schemeClr val="accent5">
                  <a:lumMod val="50000"/>
                </a:schemeClr>
              </a:solidFill>
            </a:rPr>
            <a:t>High Decelerations,   perf</a:t>
          </a:r>
        </a:p>
      </dgm:t>
    </dgm:pt>
    <dgm:pt modelId="{FF3FE51A-F870-42C2-9833-2807560B217D}" type="parTrans" cxnId="{28DFD8CF-1786-4EAF-AA1C-A97BD74788BF}">
      <dgm:prSet/>
      <dgm:spPr/>
      <dgm:t>
        <a:bodyPr/>
        <a:lstStyle/>
        <a:p>
          <a:endParaRPr lang="en-US"/>
        </a:p>
      </dgm:t>
    </dgm:pt>
    <dgm:pt modelId="{A3C4B88A-A8C5-426D-A867-95B0C53D70C4}" type="sibTrans" cxnId="{28DFD8CF-1786-4EAF-AA1C-A97BD74788BF}">
      <dgm:prSet/>
      <dgm:spPr/>
      <dgm:t>
        <a:bodyPr/>
        <a:lstStyle/>
        <a:p>
          <a:endParaRPr lang="en-US"/>
        </a:p>
      </dgm:t>
    </dgm:pt>
    <dgm:pt modelId="{54F44DB8-7DE8-4091-AF04-A70AB84BC057}">
      <dgm:prSet/>
      <dgm:spPr/>
      <dgm:t>
        <a:bodyPr/>
        <a:lstStyle/>
        <a:p>
          <a:r>
            <a:rPr lang="en-US" b="1" dirty="0"/>
            <a:t>  </a:t>
          </a:r>
          <a:r>
            <a:rPr lang="en-US" b="0" dirty="0">
              <a:solidFill>
                <a:schemeClr val="accent5">
                  <a:lumMod val="50000"/>
                </a:schemeClr>
              </a:solidFill>
            </a:rPr>
            <a:t>Session Duration,   perf</a:t>
          </a:r>
        </a:p>
      </dgm:t>
    </dgm:pt>
    <dgm:pt modelId="{4F7ABC2B-C68C-4AE2-85F0-7A77B080FDF6}" type="parTrans" cxnId="{47F80CC6-114E-4903-B8E3-A705F4FF2C74}">
      <dgm:prSet/>
      <dgm:spPr/>
      <dgm:t>
        <a:bodyPr/>
        <a:lstStyle/>
        <a:p>
          <a:endParaRPr lang="en-US"/>
        </a:p>
      </dgm:t>
    </dgm:pt>
    <dgm:pt modelId="{38A06D56-E863-4855-B5F3-372C060B04E8}" type="sibTrans" cxnId="{47F80CC6-114E-4903-B8E3-A705F4FF2C74}">
      <dgm:prSet/>
      <dgm:spPr/>
      <dgm:t>
        <a:bodyPr/>
        <a:lstStyle/>
        <a:p>
          <a:endParaRPr lang="en-US"/>
        </a:p>
      </dgm:t>
    </dgm:pt>
    <dgm:pt modelId="{DCB901C1-E14F-4EEB-B192-DC3EEB8DECE1}">
      <dgm:prSet/>
      <dgm:spPr/>
      <dgm:t>
        <a:bodyPr/>
        <a:lstStyle/>
        <a:p>
          <a:r>
            <a:rPr lang="en-US" b="1" dirty="0"/>
            <a:t>  </a:t>
          </a:r>
          <a:r>
            <a:rPr lang="en-US" b="0" dirty="0"/>
            <a:t>% High Decelerations,   perf</a:t>
          </a:r>
        </a:p>
      </dgm:t>
    </dgm:pt>
    <dgm:pt modelId="{41360DD0-467C-4458-97CC-9D3D747AFAC7}" type="parTrans" cxnId="{01574519-6345-4DCD-8275-8B4A3A5E929A}">
      <dgm:prSet/>
      <dgm:spPr/>
      <dgm:t>
        <a:bodyPr/>
        <a:lstStyle/>
        <a:p>
          <a:endParaRPr lang="en-US"/>
        </a:p>
      </dgm:t>
    </dgm:pt>
    <dgm:pt modelId="{9DFD9026-72C8-4754-9EE2-9649604B78DF}" type="sibTrans" cxnId="{01574519-6345-4DCD-8275-8B4A3A5E929A}">
      <dgm:prSet/>
      <dgm:spPr/>
      <dgm:t>
        <a:bodyPr/>
        <a:lstStyle/>
        <a:p>
          <a:endParaRPr lang="en-US"/>
        </a:p>
      </dgm:t>
    </dgm:pt>
    <dgm:pt modelId="{9A5A8000-0F73-4FCF-A63E-EF1C538FB780}">
      <dgm:prSet/>
      <dgm:spPr/>
      <dgm:t>
        <a:bodyPr/>
        <a:lstStyle/>
        <a:p>
          <a:r>
            <a:rPr lang="en-US" b="1" dirty="0"/>
            <a:t>  </a:t>
          </a:r>
          <a:r>
            <a:rPr lang="en-US" b="0" dirty="0">
              <a:solidFill>
                <a:schemeClr val="accent5">
                  <a:lumMod val="50000"/>
                </a:schemeClr>
              </a:solidFill>
            </a:rPr>
            <a:t>Medium Accelerations,   perf</a:t>
          </a:r>
        </a:p>
      </dgm:t>
    </dgm:pt>
    <dgm:pt modelId="{949B8089-C05A-4EC0-96D6-7EF6205CF2F9}" type="parTrans" cxnId="{50177A65-07E4-4301-8042-299FFE34BE24}">
      <dgm:prSet/>
      <dgm:spPr/>
      <dgm:t>
        <a:bodyPr/>
        <a:lstStyle/>
        <a:p>
          <a:endParaRPr lang="en-US"/>
        </a:p>
      </dgm:t>
    </dgm:pt>
    <dgm:pt modelId="{00AF2084-DB6A-49BE-AB36-7B7D4D7561FE}" type="sibTrans" cxnId="{50177A65-07E4-4301-8042-299FFE34BE24}">
      <dgm:prSet/>
      <dgm:spPr/>
      <dgm:t>
        <a:bodyPr/>
        <a:lstStyle/>
        <a:p>
          <a:endParaRPr lang="en-US"/>
        </a:p>
      </dgm:t>
    </dgm:pt>
    <dgm:pt modelId="{2017B88C-E4B1-4895-A1DB-FBD29B1890A1}">
      <dgm:prSet/>
      <dgm:spPr/>
      <dgm:t>
        <a:bodyPr/>
        <a:lstStyle/>
        <a:p>
          <a:r>
            <a:rPr lang="en-US" b="1" dirty="0"/>
            <a:t> </a:t>
          </a:r>
          <a:r>
            <a:rPr lang="en-US" b="0" dirty="0">
              <a:solidFill>
                <a:schemeClr val="accent5">
                  <a:lumMod val="50000"/>
                </a:schemeClr>
              </a:solidFill>
            </a:rPr>
            <a:t> High Accelerations,   perf</a:t>
          </a:r>
        </a:p>
      </dgm:t>
    </dgm:pt>
    <dgm:pt modelId="{A7DFB310-E7F1-41FE-8A31-83717980B613}" type="parTrans" cxnId="{13D009A8-119C-4493-A929-C2B91C947213}">
      <dgm:prSet/>
      <dgm:spPr/>
      <dgm:t>
        <a:bodyPr/>
        <a:lstStyle/>
        <a:p>
          <a:endParaRPr lang="en-US"/>
        </a:p>
      </dgm:t>
    </dgm:pt>
    <dgm:pt modelId="{EBA89B0A-A7D5-4685-8769-A9E210A59D46}" type="sibTrans" cxnId="{13D009A8-119C-4493-A929-C2B91C947213}">
      <dgm:prSet/>
      <dgm:spPr/>
      <dgm:t>
        <a:bodyPr/>
        <a:lstStyle/>
        <a:p>
          <a:endParaRPr lang="en-US"/>
        </a:p>
      </dgm:t>
    </dgm:pt>
    <dgm:pt modelId="{EF53EB9B-8CFE-4056-9548-9A7946EDD450}">
      <dgm:prSet/>
      <dgm:spPr/>
      <dgm:t>
        <a:bodyPr/>
        <a:lstStyle/>
        <a:p>
          <a:r>
            <a:rPr lang="en-US" b="1" dirty="0"/>
            <a:t>  </a:t>
          </a:r>
          <a:r>
            <a:rPr lang="en-US" b="0" dirty="0"/>
            <a:t>Load per Minute,   perf</a:t>
          </a:r>
        </a:p>
      </dgm:t>
    </dgm:pt>
    <dgm:pt modelId="{10DC823A-17C3-4BD2-9523-6E9AF748A501}" type="parTrans" cxnId="{F1384FF9-0936-4933-A0A6-C213C3E60502}">
      <dgm:prSet/>
      <dgm:spPr/>
      <dgm:t>
        <a:bodyPr/>
        <a:lstStyle/>
        <a:p>
          <a:endParaRPr lang="en-US"/>
        </a:p>
      </dgm:t>
    </dgm:pt>
    <dgm:pt modelId="{4A67C6ED-BF83-4C8B-8290-12CBB3823F92}" type="sibTrans" cxnId="{F1384FF9-0936-4933-A0A6-C213C3E60502}">
      <dgm:prSet/>
      <dgm:spPr/>
      <dgm:t>
        <a:bodyPr/>
        <a:lstStyle/>
        <a:p>
          <a:endParaRPr lang="en-US"/>
        </a:p>
      </dgm:t>
    </dgm:pt>
    <dgm:pt modelId="{9A5C8032-F5BE-4957-88ED-7F13253CDF1E}" type="pres">
      <dgm:prSet presAssocID="{7D37A545-5573-4BF4-A4C7-6876CF664FC5}" presName="Name0" presStyleCnt="0">
        <dgm:presLayoutVars>
          <dgm:dir/>
          <dgm:animLvl val="lvl"/>
          <dgm:resizeHandles val="exact"/>
        </dgm:presLayoutVars>
      </dgm:prSet>
      <dgm:spPr/>
    </dgm:pt>
    <dgm:pt modelId="{F5C1D2B1-9EF4-4CAB-B1EB-7909E7AA36FB}" type="pres">
      <dgm:prSet presAssocID="{703EB4F1-E786-4424-A20C-6F7046E1C719}" presName="composite" presStyleCnt="0"/>
      <dgm:spPr/>
    </dgm:pt>
    <dgm:pt modelId="{40FA6DB0-EE92-43E1-A1C2-C19B32D925D5}" type="pres">
      <dgm:prSet presAssocID="{703EB4F1-E786-4424-A20C-6F7046E1C719}" presName="parTx" presStyleLbl="alignNode1" presStyleIdx="0" presStyleCnt="2" custScaleX="60666">
        <dgm:presLayoutVars>
          <dgm:chMax val="0"/>
          <dgm:chPref val="0"/>
          <dgm:bulletEnabled val="1"/>
        </dgm:presLayoutVars>
      </dgm:prSet>
      <dgm:spPr/>
    </dgm:pt>
    <dgm:pt modelId="{160FAB6F-36B1-4EC1-9B21-4A2B86270F89}" type="pres">
      <dgm:prSet presAssocID="{703EB4F1-E786-4424-A20C-6F7046E1C719}" presName="desTx" presStyleLbl="alignAccFollowNode1" presStyleIdx="0" presStyleCnt="2" custScaleX="60396">
        <dgm:presLayoutVars>
          <dgm:bulletEnabled val="1"/>
        </dgm:presLayoutVars>
      </dgm:prSet>
      <dgm:spPr/>
    </dgm:pt>
    <dgm:pt modelId="{9AA91B0E-E57F-4D62-8E67-4C9EC1CF3199}" type="pres">
      <dgm:prSet presAssocID="{BC36A8AA-DB8F-4D0C-94DF-EE02365A24FC}" presName="space" presStyleCnt="0"/>
      <dgm:spPr/>
    </dgm:pt>
    <dgm:pt modelId="{3D0EEBC0-6F7A-483D-BDB9-7CA8B62DBAC8}" type="pres">
      <dgm:prSet presAssocID="{FDECA5AD-8260-40C9-A09D-65DB7C4365FD}" presName="composite" presStyleCnt="0"/>
      <dgm:spPr/>
    </dgm:pt>
    <dgm:pt modelId="{F3755C88-36DC-485F-8C2A-DC4D373FAA5B}" type="pres">
      <dgm:prSet presAssocID="{FDECA5AD-8260-40C9-A09D-65DB7C4365FD}" presName="parTx" presStyleLbl="alignNode1" presStyleIdx="1" presStyleCnt="2" custScaleX="69580">
        <dgm:presLayoutVars>
          <dgm:chMax val="0"/>
          <dgm:chPref val="0"/>
          <dgm:bulletEnabled val="1"/>
        </dgm:presLayoutVars>
      </dgm:prSet>
      <dgm:spPr/>
    </dgm:pt>
    <dgm:pt modelId="{6E1EED13-0E55-4920-B13E-3B426244FDBA}" type="pres">
      <dgm:prSet presAssocID="{FDECA5AD-8260-40C9-A09D-65DB7C4365FD}" presName="desTx" presStyleLbl="alignAccFollowNode1" presStyleIdx="1" presStyleCnt="2" custScaleX="69582">
        <dgm:presLayoutVars>
          <dgm:bulletEnabled val="1"/>
        </dgm:presLayoutVars>
      </dgm:prSet>
      <dgm:spPr/>
    </dgm:pt>
  </dgm:ptLst>
  <dgm:cxnLst>
    <dgm:cxn modelId="{456D8B05-BFA2-42C5-8B49-DCE4539832FB}" type="presOf" srcId="{2017B88C-E4B1-4895-A1DB-FBD29B1890A1}" destId="{6E1EED13-0E55-4920-B13E-3B426244FDBA}" srcOrd="0" destOrd="4" presId="urn:microsoft.com/office/officeart/2005/8/layout/hList1"/>
    <dgm:cxn modelId="{8D73D808-CF24-4F1A-A224-4ADD9B7AC6AF}" type="presOf" srcId="{669A3596-FE16-4CE2-AF5D-8CD2B4AA6F2E}" destId="{160FAB6F-36B1-4EC1-9B21-4A2B86270F89}" srcOrd="0" destOrd="2" presId="urn:microsoft.com/office/officeart/2005/8/layout/hList1"/>
    <dgm:cxn modelId="{23C5FE0C-ECC0-4A3D-B847-F626A30963A0}" type="presOf" srcId="{CD6F2959-04D7-480F-93D5-47DA5F951AE4}" destId="{160FAB6F-36B1-4EC1-9B21-4A2B86270F89}" srcOrd="0" destOrd="1" presId="urn:microsoft.com/office/officeart/2005/8/layout/hList1"/>
    <dgm:cxn modelId="{01574519-6345-4DCD-8275-8B4A3A5E929A}" srcId="{FDECA5AD-8260-40C9-A09D-65DB7C4365FD}" destId="{DCB901C1-E14F-4EEB-B192-DC3EEB8DECE1}" srcOrd="1" destOrd="0" parTransId="{41360DD0-467C-4458-97CC-9D3D747AFAC7}" sibTransId="{9DFD9026-72C8-4754-9EE2-9649604B78DF}"/>
    <dgm:cxn modelId="{2AC61B27-94F2-4F08-B7DE-538F17471549}" type="presOf" srcId="{7D37A545-5573-4BF4-A4C7-6876CF664FC5}" destId="{9A5C8032-F5BE-4957-88ED-7F13253CDF1E}" srcOrd="0" destOrd="0" presId="urn:microsoft.com/office/officeart/2005/8/layout/hList1"/>
    <dgm:cxn modelId="{2BCEB427-BE0A-4806-A4B2-3AB896FEE1F7}" type="presOf" srcId="{EEDF001B-99F3-47E6-994F-098B08A44F2A}" destId="{160FAB6F-36B1-4EC1-9B21-4A2B86270F89}" srcOrd="0" destOrd="3" presId="urn:microsoft.com/office/officeart/2005/8/layout/hList1"/>
    <dgm:cxn modelId="{68EFF543-0CA3-49D3-964F-1C130C833468}" type="presOf" srcId="{DCB901C1-E14F-4EEB-B192-DC3EEB8DECE1}" destId="{6E1EED13-0E55-4920-B13E-3B426244FDBA}" srcOrd="0" destOrd="1" presId="urn:microsoft.com/office/officeart/2005/8/layout/hList1"/>
    <dgm:cxn modelId="{50177A65-07E4-4301-8042-299FFE34BE24}" srcId="{FDECA5AD-8260-40C9-A09D-65DB7C4365FD}" destId="{9A5A8000-0F73-4FCF-A63E-EF1C538FB780}" srcOrd="2" destOrd="0" parTransId="{949B8089-C05A-4EC0-96D6-7EF6205CF2F9}" sibTransId="{00AF2084-DB6A-49BE-AB36-7B7D4D7561FE}"/>
    <dgm:cxn modelId="{1BC6E66B-FC29-4B5C-8AAF-F99DB4B71F1F}" type="presOf" srcId="{54F44DB8-7DE8-4091-AF04-A70AB84BC057}" destId="{6E1EED13-0E55-4920-B13E-3B426244FDBA}" srcOrd="0" destOrd="0" presId="urn:microsoft.com/office/officeart/2005/8/layout/hList1"/>
    <dgm:cxn modelId="{EA39986F-4C26-4674-9FBE-A9426A786303}" srcId="{703EB4F1-E786-4424-A20C-6F7046E1C719}" destId="{EEDF001B-99F3-47E6-994F-098B08A44F2A}" srcOrd="3" destOrd="0" parTransId="{20F2A711-A113-4193-8EFC-6837C8EBE6E0}" sibTransId="{56D816C2-E6E9-4A41-BE9B-502C94BF8451}"/>
    <dgm:cxn modelId="{DCA8E654-CC2B-4D03-9F21-1C14E7EBAD18}" srcId="{703EB4F1-E786-4424-A20C-6F7046E1C719}" destId="{AFFD047F-730B-4F0E-935F-CFA12EDAB088}" srcOrd="4" destOrd="0" parTransId="{602B81B7-E9FC-4182-B1A8-662D35F58C2D}" sibTransId="{D5EE2FE5-2A2D-4A64-9875-1432F47A9A81}"/>
    <dgm:cxn modelId="{F3E5DC7F-13B3-4D66-966E-81DA4A3C1C24}" type="presOf" srcId="{EF53EB9B-8CFE-4056-9548-9A7946EDD450}" destId="{6E1EED13-0E55-4920-B13E-3B426244FDBA}" srcOrd="0" destOrd="5" presId="urn:microsoft.com/office/officeart/2005/8/layout/hList1"/>
    <dgm:cxn modelId="{A0475083-B047-4AD8-8F0C-5BA1B55EAABD}" type="presOf" srcId="{E986A0D2-E48B-4E86-A747-F2E907A255C4}" destId="{160FAB6F-36B1-4EC1-9B21-4A2B86270F89}" srcOrd="0" destOrd="0" presId="urn:microsoft.com/office/officeart/2005/8/layout/hList1"/>
    <dgm:cxn modelId="{EC839187-1396-4348-A974-2BEE3862BA33}" srcId="{703EB4F1-E786-4424-A20C-6F7046E1C719}" destId="{CD6F2959-04D7-480F-93D5-47DA5F951AE4}" srcOrd="1" destOrd="0" parTransId="{BB34BE65-EFC3-4A94-B717-41189302E569}" sibTransId="{6C448C6F-35E4-44AA-BE3A-B625543F79B5}"/>
    <dgm:cxn modelId="{44979E99-9139-497C-8AB8-3606BAEC5A93}" type="presOf" srcId="{FDECA5AD-8260-40C9-A09D-65DB7C4365FD}" destId="{F3755C88-36DC-485F-8C2A-DC4D373FAA5B}" srcOrd="0" destOrd="0" presId="urn:microsoft.com/office/officeart/2005/8/layout/hList1"/>
    <dgm:cxn modelId="{F4D7CDA0-9C4D-4B21-AE80-1F13E0B08A9A}" type="presOf" srcId="{9A5A8000-0F73-4FCF-A63E-EF1C538FB780}" destId="{6E1EED13-0E55-4920-B13E-3B426244FDBA}" srcOrd="0" destOrd="2" presId="urn:microsoft.com/office/officeart/2005/8/layout/hList1"/>
    <dgm:cxn modelId="{13D009A8-119C-4493-A929-C2B91C947213}" srcId="{FDECA5AD-8260-40C9-A09D-65DB7C4365FD}" destId="{2017B88C-E4B1-4895-A1DB-FBD29B1890A1}" srcOrd="4" destOrd="0" parTransId="{A7DFB310-E7F1-41FE-8A31-83717980B613}" sibTransId="{EBA89B0A-A7D5-4685-8769-A9E210A59D46}"/>
    <dgm:cxn modelId="{DB2B7BA8-6E70-4FFA-A053-33B532226F7B}" srcId="{703EB4F1-E786-4424-A20C-6F7046E1C719}" destId="{669A3596-FE16-4CE2-AF5D-8CD2B4AA6F2E}" srcOrd="2" destOrd="0" parTransId="{DD5CA93A-7841-4E91-A130-7812B2089D7D}" sibTransId="{0BF184A7-048D-47E1-88AC-6B4331DB0AAA}"/>
    <dgm:cxn modelId="{47F80CC6-114E-4903-B8E3-A705F4FF2C74}" srcId="{FDECA5AD-8260-40C9-A09D-65DB7C4365FD}" destId="{54F44DB8-7DE8-4091-AF04-A70AB84BC057}" srcOrd="0" destOrd="0" parTransId="{4F7ABC2B-C68C-4AE2-85F0-7A77B080FDF6}" sibTransId="{38A06D56-E863-4855-B5F3-372C060B04E8}"/>
    <dgm:cxn modelId="{99400AC8-335A-4E61-9732-2AA9D3A5934F}" type="presOf" srcId="{703EB4F1-E786-4424-A20C-6F7046E1C719}" destId="{40FA6DB0-EE92-43E1-A1C2-C19B32D925D5}" srcOrd="0" destOrd="0" presId="urn:microsoft.com/office/officeart/2005/8/layout/hList1"/>
    <dgm:cxn modelId="{28DFD8CF-1786-4EAF-AA1C-A97BD74788BF}" srcId="{FDECA5AD-8260-40C9-A09D-65DB7C4365FD}" destId="{935AD0B5-D89B-4DD5-B1A7-9C0E43D875E5}" srcOrd="3" destOrd="0" parTransId="{FF3FE51A-F870-42C2-9833-2807560B217D}" sibTransId="{A3C4B88A-A8C5-426D-A867-95B0C53D70C4}"/>
    <dgm:cxn modelId="{9F2A67E7-E82C-476E-AA2C-1F40A4494F00}" type="presOf" srcId="{AFFD047F-730B-4F0E-935F-CFA12EDAB088}" destId="{160FAB6F-36B1-4EC1-9B21-4A2B86270F89}" srcOrd="0" destOrd="4" presId="urn:microsoft.com/office/officeart/2005/8/layout/hList1"/>
    <dgm:cxn modelId="{5FFD13ED-52A8-40D8-B67D-7685B019475A}" type="presOf" srcId="{935AD0B5-D89B-4DD5-B1A7-9C0E43D875E5}" destId="{6E1EED13-0E55-4920-B13E-3B426244FDBA}" srcOrd="0" destOrd="3" presId="urn:microsoft.com/office/officeart/2005/8/layout/hList1"/>
    <dgm:cxn modelId="{F027B0EF-4627-4222-AC04-496A98BCEBD1}" srcId="{703EB4F1-E786-4424-A20C-6F7046E1C719}" destId="{E986A0D2-E48B-4E86-A747-F2E907A255C4}" srcOrd="0" destOrd="0" parTransId="{D977E5A2-7FAE-4014-8338-56CEAECDB863}" sibTransId="{DE316A17-06FD-47FF-A5B4-646A96786619}"/>
    <dgm:cxn modelId="{F15877F7-3C06-4F4D-AC10-5221FEFCA784}" srcId="{7D37A545-5573-4BF4-A4C7-6876CF664FC5}" destId="{FDECA5AD-8260-40C9-A09D-65DB7C4365FD}" srcOrd="1" destOrd="0" parTransId="{6E2906F5-2CFB-4B6C-8D87-B1D8967C70AD}" sibTransId="{6369C73E-E7D3-4005-985D-F3AFF4C0BA45}"/>
    <dgm:cxn modelId="{F1384FF9-0936-4933-A0A6-C213C3E60502}" srcId="{FDECA5AD-8260-40C9-A09D-65DB7C4365FD}" destId="{EF53EB9B-8CFE-4056-9548-9A7946EDD450}" srcOrd="5" destOrd="0" parTransId="{10DC823A-17C3-4BD2-9523-6E9AF748A501}" sibTransId="{4A67C6ED-BF83-4C8B-8290-12CBB3823F92}"/>
    <dgm:cxn modelId="{D7D77EFE-503C-4CF1-AEB4-33DC07467FDA}" srcId="{7D37A545-5573-4BF4-A4C7-6876CF664FC5}" destId="{703EB4F1-E786-4424-A20C-6F7046E1C719}" srcOrd="0" destOrd="0" parTransId="{03C93710-5EF5-4C8A-8627-03744B480AEE}" sibTransId="{BC36A8AA-DB8F-4D0C-94DF-EE02365A24FC}"/>
    <dgm:cxn modelId="{3B5BF53F-ADF7-43F4-8B15-0A6282997914}" type="presParOf" srcId="{9A5C8032-F5BE-4957-88ED-7F13253CDF1E}" destId="{F5C1D2B1-9EF4-4CAB-B1EB-7909E7AA36FB}" srcOrd="0" destOrd="0" presId="urn:microsoft.com/office/officeart/2005/8/layout/hList1"/>
    <dgm:cxn modelId="{E0CC828E-7F8C-4031-A3E1-3523FED64C77}" type="presParOf" srcId="{F5C1D2B1-9EF4-4CAB-B1EB-7909E7AA36FB}" destId="{40FA6DB0-EE92-43E1-A1C2-C19B32D925D5}" srcOrd="0" destOrd="0" presId="urn:microsoft.com/office/officeart/2005/8/layout/hList1"/>
    <dgm:cxn modelId="{6B5D2A33-D192-4E4A-9873-423FDB24F1D6}" type="presParOf" srcId="{F5C1D2B1-9EF4-4CAB-B1EB-7909E7AA36FB}" destId="{160FAB6F-36B1-4EC1-9B21-4A2B86270F89}" srcOrd="1" destOrd="0" presId="urn:microsoft.com/office/officeart/2005/8/layout/hList1"/>
    <dgm:cxn modelId="{B14C88E6-C57E-4D28-A553-BF2B3A638CC9}" type="presParOf" srcId="{9A5C8032-F5BE-4957-88ED-7F13253CDF1E}" destId="{9AA91B0E-E57F-4D62-8E67-4C9EC1CF3199}" srcOrd="1" destOrd="0" presId="urn:microsoft.com/office/officeart/2005/8/layout/hList1"/>
    <dgm:cxn modelId="{77220EF8-F8B1-4578-AE6A-2874BB96B5BF}" type="presParOf" srcId="{9A5C8032-F5BE-4957-88ED-7F13253CDF1E}" destId="{3D0EEBC0-6F7A-483D-BDB9-7CA8B62DBAC8}" srcOrd="2" destOrd="0" presId="urn:microsoft.com/office/officeart/2005/8/layout/hList1"/>
    <dgm:cxn modelId="{3D124317-EC08-48F6-A9B4-8173C32FA001}" type="presParOf" srcId="{3D0EEBC0-6F7A-483D-BDB9-7CA8B62DBAC8}" destId="{F3755C88-36DC-485F-8C2A-DC4D373FAA5B}" srcOrd="0" destOrd="0" presId="urn:microsoft.com/office/officeart/2005/8/layout/hList1"/>
    <dgm:cxn modelId="{DEC641FC-ECAC-4406-AA29-653B4FEF5E9E}" type="presParOf" srcId="{3D0EEBC0-6F7A-483D-BDB9-7CA8B62DBAC8}" destId="{6E1EED13-0E55-4920-B13E-3B426244FD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2D2EA-30AF-437B-88B7-84147492F54A}">
      <dsp:nvSpPr>
        <dsp:cNvPr id="0" name=""/>
        <dsp:cNvSpPr/>
      </dsp:nvSpPr>
      <dsp:spPr>
        <a:xfrm>
          <a:off x="2002744" y="656278"/>
          <a:ext cx="4380850" cy="4380850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9D1E06-F9B7-4BAB-9C8A-5B2A07973448}">
      <dsp:nvSpPr>
        <dsp:cNvPr id="0" name=""/>
        <dsp:cNvSpPr/>
      </dsp:nvSpPr>
      <dsp:spPr>
        <a:xfrm>
          <a:off x="2002744" y="656278"/>
          <a:ext cx="4380850" cy="4380850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FD6172-12D2-43F7-9F17-E653C2B57D39}">
      <dsp:nvSpPr>
        <dsp:cNvPr id="0" name=""/>
        <dsp:cNvSpPr/>
      </dsp:nvSpPr>
      <dsp:spPr>
        <a:xfrm>
          <a:off x="2002744" y="656278"/>
          <a:ext cx="4380850" cy="4380850"/>
        </a:xfrm>
        <a:prstGeom prst="blockArc">
          <a:avLst>
            <a:gd name="adj1" fmla="val 0"/>
            <a:gd name="adj2" fmla="val 540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00FCDE-607C-4387-ADEC-A9BD8F5B1B44}">
      <dsp:nvSpPr>
        <dsp:cNvPr id="0" name=""/>
        <dsp:cNvSpPr/>
      </dsp:nvSpPr>
      <dsp:spPr>
        <a:xfrm>
          <a:off x="2002744" y="656278"/>
          <a:ext cx="4380850" cy="4380850"/>
        </a:xfrm>
        <a:prstGeom prst="blockArc">
          <a:avLst>
            <a:gd name="adj1" fmla="val 16200000"/>
            <a:gd name="adj2" fmla="val 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59C5C3-B7DC-4291-9429-13806F64AB79}">
      <dsp:nvSpPr>
        <dsp:cNvPr id="0" name=""/>
        <dsp:cNvSpPr/>
      </dsp:nvSpPr>
      <dsp:spPr>
        <a:xfrm>
          <a:off x="3185826" y="1839360"/>
          <a:ext cx="2014686" cy="201468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bg1"/>
              </a:solidFill>
            </a:rPr>
            <a:t>Performance Analysis</a:t>
          </a:r>
        </a:p>
      </dsp:txBody>
      <dsp:txXfrm>
        <a:off x="3480870" y="2134404"/>
        <a:ext cx="1424598" cy="1424598"/>
      </dsp:txXfrm>
    </dsp:sp>
    <dsp:sp modelId="{E050C59B-8E69-43FC-A44A-644B15D2883A}">
      <dsp:nvSpPr>
        <dsp:cNvPr id="0" name=""/>
        <dsp:cNvSpPr/>
      </dsp:nvSpPr>
      <dsp:spPr>
        <a:xfrm>
          <a:off x="3488029" y="1908"/>
          <a:ext cx="1410280" cy="14102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Smartbox</a:t>
          </a:r>
        </a:p>
      </dsp:txBody>
      <dsp:txXfrm>
        <a:off x="3694560" y="208439"/>
        <a:ext cx="997218" cy="997218"/>
      </dsp:txXfrm>
    </dsp:sp>
    <dsp:sp modelId="{77531668-5DB8-4DE8-9868-6E0A257974FC}">
      <dsp:nvSpPr>
        <dsp:cNvPr id="0" name=""/>
        <dsp:cNvSpPr/>
      </dsp:nvSpPr>
      <dsp:spPr>
        <a:xfrm>
          <a:off x="5627683" y="2141563"/>
          <a:ext cx="1410280" cy="14102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Sports Reference</a:t>
          </a:r>
        </a:p>
      </dsp:txBody>
      <dsp:txXfrm>
        <a:off x="5834214" y="2348094"/>
        <a:ext cx="997218" cy="997218"/>
      </dsp:txXfrm>
    </dsp:sp>
    <dsp:sp modelId="{2F838435-19AE-49C6-BF24-BCF7CDEAD939}">
      <dsp:nvSpPr>
        <dsp:cNvPr id="0" name=""/>
        <dsp:cNvSpPr/>
      </dsp:nvSpPr>
      <dsp:spPr>
        <a:xfrm>
          <a:off x="3488029" y="4281218"/>
          <a:ext cx="1410280" cy="14102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Catapult</a:t>
          </a:r>
        </a:p>
      </dsp:txBody>
      <dsp:txXfrm>
        <a:off x="3694560" y="4487749"/>
        <a:ext cx="997218" cy="997218"/>
      </dsp:txXfrm>
    </dsp:sp>
    <dsp:sp modelId="{4997C1BC-87F0-4699-A920-D0A796949789}">
      <dsp:nvSpPr>
        <dsp:cNvPr id="0" name=""/>
        <dsp:cNvSpPr/>
      </dsp:nvSpPr>
      <dsp:spPr>
        <a:xfrm>
          <a:off x="1348374" y="2141563"/>
          <a:ext cx="1410280" cy="14102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Force Plate </a:t>
          </a:r>
        </a:p>
      </dsp:txBody>
      <dsp:txXfrm>
        <a:off x="1554905" y="2348094"/>
        <a:ext cx="997218" cy="997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A6DB0-EE92-43E1-A1C2-C19B32D925D5}">
      <dsp:nvSpPr>
        <dsp:cNvPr id="0" name=""/>
        <dsp:cNvSpPr/>
      </dsp:nvSpPr>
      <dsp:spPr>
        <a:xfrm>
          <a:off x="6805" y="6961"/>
          <a:ext cx="4567780" cy="662400"/>
        </a:xfrm>
        <a:prstGeom prst="rect">
          <a:avLst/>
        </a:prstGeom>
        <a:solidFill>
          <a:schemeClr val="bg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2"/>
              </a:solidFill>
            </a:rPr>
            <a:t>GD-1 </a:t>
          </a:r>
        </a:p>
      </dsp:txBody>
      <dsp:txXfrm>
        <a:off x="6805" y="6961"/>
        <a:ext cx="4567780" cy="662400"/>
      </dsp:txXfrm>
    </dsp:sp>
    <dsp:sp modelId="{160FAB6F-36B1-4EC1-9B21-4A2B86270F89}">
      <dsp:nvSpPr>
        <dsp:cNvPr id="0" name=""/>
        <dsp:cNvSpPr/>
      </dsp:nvSpPr>
      <dsp:spPr>
        <a:xfrm>
          <a:off x="16970" y="669361"/>
          <a:ext cx="4547451" cy="23991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  </a:t>
          </a:r>
          <a:r>
            <a:rPr lang="en-US" sz="2300" b="0" kern="1200" dirty="0">
              <a:solidFill>
                <a:schemeClr val="accent5">
                  <a:lumMod val="50000"/>
                </a:schemeClr>
              </a:solidFill>
            </a:rPr>
            <a:t>High Decelerations</a:t>
          </a:r>
          <a:r>
            <a:rPr lang="en-US" sz="2300" b="1" kern="1200" dirty="0">
              <a:solidFill>
                <a:schemeClr val="accent5">
                  <a:lumMod val="50000"/>
                </a:schemeClr>
              </a:solidFill>
            </a:rPr>
            <a:t>,   </a:t>
          </a:r>
          <a:r>
            <a:rPr lang="en-US" sz="2300" b="0" kern="1200" dirty="0">
              <a:solidFill>
                <a:schemeClr val="accent5">
                  <a:lumMod val="50000"/>
                </a:schemeClr>
              </a:solidFill>
            </a:rPr>
            <a:t>perf</a:t>
          </a:r>
          <a:endParaRPr lang="en-US" sz="2300" kern="1200" dirty="0">
            <a:solidFill>
              <a:schemeClr val="accent5">
                <a:lumMod val="50000"/>
              </a:schemeClr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  </a:t>
          </a:r>
          <a:r>
            <a:rPr lang="en-US" sz="2300" b="1" kern="1200" dirty="0">
              <a:solidFill>
                <a:schemeClr val="bg2"/>
              </a:solidFill>
            </a:rPr>
            <a:t>Medium Accelerations,   perf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  </a:t>
          </a:r>
          <a:r>
            <a:rPr lang="en-US" sz="2300" b="0" kern="1200" dirty="0"/>
            <a:t>Load per Minute</a:t>
          </a:r>
          <a:r>
            <a:rPr lang="en-US" sz="2300" b="1" kern="1200" dirty="0"/>
            <a:t>,   </a:t>
          </a:r>
          <a:r>
            <a:rPr lang="en-US" sz="2300" b="0" kern="1200" dirty="0"/>
            <a:t>perf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  </a:t>
          </a:r>
          <a:r>
            <a:rPr lang="en-US" sz="2300" b="0" kern="1200" dirty="0"/>
            <a:t>Total </a:t>
          </a:r>
          <a:r>
            <a:rPr lang="en-US" sz="2300" b="0" kern="1200" dirty="0">
              <a:solidFill>
                <a:schemeClr val="bg1"/>
              </a:solidFill>
            </a:rPr>
            <a:t>Load</a:t>
          </a:r>
          <a:r>
            <a:rPr lang="en-US" sz="2300" b="1" kern="1200" dirty="0"/>
            <a:t>,   </a:t>
          </a:r>
          <a:r>
            <a:rPr lang="en-US" sz="2300" b="0" kern="1200" dirty="0"/>
            <a:t>perf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  </a:t>
          </a:r>
          <a:r>
            <a:rPr lang="en-US" sz="2300" b="0" kern="1200" dirty="0"/>
            <a:t>% High Decelerations</a:t>
          </a:r>
          <a:r>
            <a:rPr lang="en-US" sz="2300" b="1" kern="1200" dirty="0"/>
            <a:t>,   </a:t>
          </a:r>
          <a:r>
            <a:rPr lang="en-US" sz="2300" b="0" kern="1200" dirty="0"/>
            <a:t>perf</a:t>
          </a:r>
          <a:endParaRPr lang="en-US" sz="2300" kern="1200" dirty="0"/>
        </a:p>
      </dsp:txBody>
      <dsp:txXfrm>
        <a:off x="16970" y="669361"/>
        <a:ext cx="4547451" cy="2399129"/>
      </dsp:txXfrm>
    </dsp:sp>
    <dsp:sp modelId="{F3755C88-36DC-485F-8C2A-DC4D373FAA5B}">
      <dsp:nvSpPr>
        <dsp:cNvPr id="0" name=""/>
        <dsp:cNvSpPr/>
      </dsp:nvSpPr>
      <dsp:spPr>
        <a:xfrm>
          <a:off x="5628776" y="6961"/>
          <a:ext cx="5238950" cy="662400"/>
        </a:xfrm>
        <a:prstGeom prst="rect">
          <a:avLst/>
        </a:prstGeom>
        <a:solidFill>
          <a:schemeClr val="bg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2"/>
              </a:solidFill>
            </a:rPr>
            <a:t>All Practices</a:t>
          </a:r>
        </a:p>
      </dsp:txBody>
      <dsp:txXfrm>
        <a:off x="5628776" y="6961"/>
        <a:ext cx="5238950" cy="662400"/>
      </dsp:txXfrm>
    </dsp:sp>
    <dsp:sp modelId="{6E1EED13-0E55-4920-B13E-3B426244FDBA}">
      <dsp:nvSpPr>
        <dsp:cNvPr id="0" name=""/>
        <dsp:cNvSpPr/>
      </dsp:nvSpPr>
      <dsp:spPr>
        <a:xfrm>
          <a:off x="5628701" y="669361"/>
          <a:ext cx="5239101" cy="23991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  </a:t>
          </a:r>
          <a:r>
            <a:rPr lang="en-US" sz="2300" b="0" kern="1200" dirty="0">
              <a:solidFill>
                <a:schemeClr val="accent5">
                  <a:lumMod val="50000"/>
                </a:schemeClr>
              </a:solidFill>
            </a:rPr>
            <a:t>Session Duration,   perf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  </a:t>
          </a:r>
          <a:r>
            <a:rPr lang="en-US" sz="2300" b="0" kern="1200" dirty="0"/>
            <a:t>% High Decelerations,   perf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  </a:t>
          </a:r>
          <a:r>
            <a:rPr lang="en-US" sz="2300" b="0" kern="1200" dirty="0">
              <a:solidFill>
                <a:schemeClr val="accent5">
                  <a:lumMod val="50000"/>
                </a:schemeClr>
              </a:solidFill>
            </a:rPr>
            <a:t>Medium Accelerations,   perf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  </a:t>
          </a:r>
          <a:r>
            <a:rPr lang="en-US" sz="2300" b="0" kern="1200" dirty="0">
              <a:solidFill>
                <a:schemeClr val="accent5">
                  <a:lumMod val="50000"/>
                </a:schemeClr>
              </a:solidFill>
            </a:rPr>
            <a:t>High Decelerations,   perf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 </a:t>
          </a:r>
          <a:r>
            <a:rPr lang="en-US" sz="2300" b="0" kern="1200" dirty="0">
              <a:solidFill>
                <a:schemeClr val="accent5">
                  <a:lumMod val="50000"/>
                </a:schemeClr>
              </a:solidFill>
            </a:rPr>
            <a:t> High Accelerations,   perf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  </a:t>
          </a:r>
          <a:r>
            <a:rPr lang="en-US" sz="2300" b="0" kern="1200" dirty="0"/>
            <a:t>Load per Minute,   perf</a:t>
          </a:r>
        </a:p>
      </dsp:txBody>
      <dsp:txXfrm>
        <a:off x="5628701" y="669361"/>
        <a:ext cx="5239101" cy="2399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06:46:59.7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0 128 24575,'2'63'0,"3"-2"0,2 1 0,29 111 0,-34-166 0,0 0 0,1 0 0,0 0 0,0-1 0,0 1 0,1-1 0,0 0 0,0 0 0,0 0 0,1 0 0,0-1 0,0 0 0,1 0 0,-1 0 0,1-1 0,0 0 0,0 0 0,0 0 0,1-1 0,0 0 0,-1 0 0,1-1 0,0 0 0,9 2 0,16 1 0,-1-1 0,1-1 0,-1-2 0,43-3 0,-18 0 0,-45 2 0,0 0 0,0-1 0,0 0 0,0-1 0,0 0 0,0-1 0,0 0 0,-1-1 0,1 0 0,-1 0 0,0-1 0,10-8 0,203-115 0,-203 118 0,0 2 0,1 0 0,1 1 0,43-8 0,-63 15 0,-1-1 0,1 1 0,0 0 0,0-1 0,-1 1 0,1-1 0,0 0 0,-1 0 0,1 1 0,-1-1 0,1 0 0,-1 0 0,1-1 0,1 0 0,-3 1 0,1 0 0,-1 1 0,0-1 0,0 1 0,1-1 0,-1 0 0,0 1 0,0-1 0,0 0 0,0 1 0,0-1 0,0 0 0,0 1 0,0-1 0,0 0 0,0 1 0,0-1 0,0 0 0,-1 1 0,1-1 0,0 0 0,0 1 0,-1-1 0,1 1 0,-1-2 0,-3-3 0,0-1 0,-1 1 0,0 0 0,0 0 0,-10-6 0,11 8 0,-8-7 0,3 2 0,-1 1 0,1 0 0,-1 0 0,-21-9 0,28 14 0,-1 1 0,1 0 0,-1 0 0,0 0 0,1 1 0,-1-1 0,0 1 0,1 0 0,-1 0 0,0 0 0,0 1 0,1-1 0,-1 1 0,0 0 0,1 0 0,-1 0 0,1 1 0,0-1 0,-1 1 0,-3 2 0,-69 45 0,40-25 0,0-1 0,-53 22 0,79-40 0,-104 38 0,101-40 0,-1 1 0,1-2 0,-1 0 0,0-1 0,0 0 0,-25-2 0,36 1 0,1-1 0,-1 0 0,0 1 0,0-1 0,1 0 0,-1 0 0,0 0 0,1-1 0,-1 1 0,1-1 0,0 1 0,0-1 0,-1 0 0,1 0 0,0 0 0,0 0 0,1 0 0,-1 0 0,0-1 0,1 1 0,-1-1 0,1 1 0,0-1 0,0 1 0,0-1 0,0 0 0,0 0 0,1 1 0,-2-7 0,1-8 0,-1 0 0,2 0 0,0 1 0,3-18 0,-1 4 0,-2 3 0,0 14 0,0-1 0,1 1 0,0 0 0,5-17 0,-6 27 0,1 0 0,0 0 0,0 0 0,1 0 0,-1 1 0,0-1 0,1 0 0,0 1 0,0-1 0,0 1 0,0 0 0,0-1 0,0 1 0,0 0 0,1 0 0,-1 0 0,1 1 0,-1-1 0,1 1 0,0-1 0,0 1 0,-1 0 0,6-1 0,2-1 0,0 1 0,0 1 0,0-1 0,0 2 0,0-1 0,0 2 0,19 1 0,-26-1 0,0 0 0,0-1 0,0 1 0,1 0 0,-2 0 0,1 1 0,0-1 0,0 1 0,0-1 0,0 1 0,-1 0 0,1 0 0,-1 0 0,0 0 0,1 1 0,-1-1 0,0 1 0,0-1 0,-1 1 0,1 0 0,0-1 0,-1 1 0,0 0 0,0 0 0,0 0 0,0 0 0,1 6 0,1 6 0,-1 0 0,-1-1 0,0 1 0,-1 0 0,-1 0 0,0 0 0,-1-1 0,-6 22 0,7-34 0,0 1 0,0-1 0,0 1 0,-1-1 0,1 0 0,-1 0 0,0 1 0,0-1 0,1 0 0,-2 0 0,1-1 0,0 1 0,0 0 0,0-1 0,-1 1 0,1-1 0,-1 0 0,1 1 0,-1-1 0,1-1 0,-1 1 0,0 0 0,0-1 0,1 1 0,-1-1 0,0 0 0,0 0 0,1 0 0,-1 0 0,0 0 0,0-1 0,1 1 0,-6-3 0,-1 1 0,1-1 0,0 0 0,0 0 0,0-1 0,1 0 0,-1 0 0,1-1 0,0 0 0,-11-10 0,9 5 0,1-1 0,0 0 0,1 0 0,0-1 0,1 1 0,-7-19 0,-9-15 0,1-6 0,-5-7 0,24 54 0,-1 0 0,1 0 0,-1 0 0,0 1 0,0-1 0,-1 1 0,1 0 0,-1 0 0,0 0 0,1 1 0,-8-4 0,10 5 0,0 1 0,0-1 0,0 1 0,0-1 0,0 1 0,-1 0 0,1-1 0,0 1 0,0 0 0,0 0 0,-1 0 0,1 0 0,0 0 0,0 0 0,-1 0 0,1 0 0,0 1 0,0-1 0,0 0 0,0 1 0,-1-1 0,1 1 0,-1 0 0,0 1 0,0 0 0,0-1 0,0 1 0,1 0 0,-1 0 0,0 0 0,1 0 0,-1 0 0,1 1 0,-2 3 0,0 2 0,0 1 0,0 0 0,1 0 0,0 0 0,-1 11 0,2-2 0,0 1 0,1-1 0,0 1 0,2-1 0,0 1 0,1-1 0,1 0 0,1 0 0,0 0 0,2-1 0,0 1 0,1-1 0,11 19 0,5 16 0,-22-45 0,0-1 0,1 1 0,-1-1 0,1 1 0,1-1 0,-1 0 0,1 0 0,0-1 0,0 1 0,1-1 0,0 0 0,0 0 0,9 7 0,-3-5 0,1 0 0,0-1 0,1-1 0,0 0 0,0 0 0,0-1 0,0-1 0,0 0 0,1-1 0,-1 0 0,1-1 0,0 0 0,0-2 0,-1 1 0,1-2 0,-1 0 0,1 0 0,-1-1 0,24-9 0,-30 10 0,-1 0 0,1-1 0,0 0 0,0 0 0,-1-1 0,0 1 0,0-1 0,11-10 0,-14 11 0,0-1 0,0 1 0,-1-1 0,0 0 0,0 0 0,0 0 0,0 0 0,0 0 0,-1-1 0,1 1 0,-1 0 0,-1-1 0,1 1 0,0-1 0,-1-7 0,-4-76 0,2 57 0,2-42 0,0 70 0,1 0 0,0 0 0,-1 0 0,1 0 0,0 0 0,0 0 0,1 1 0,-1-1 0,1 0 0,-1 1 0,5-5 0,-6 6 0,1 1 0,-1-1 0,0 1 0,1-1 0,-1 1 0,1 0 0,-1-1 0,1 1 0,-1 0 0,1-1 0,0 1 0,-1 0 0,1 0 0,-1 0 0,1-1 0,0 1 0,-1 0 0,1 0 0,-1 0 0,1 0 0,0 0 0,-1 0 0,2 0 0,-1 1 0,0 0 0,0-1 0,0 1 0,0 0 0,-1-1 0,1 1 0,0 0 0,0 0 0,0 0 0,-1 0 0,1-1 0,-1 1 0,1 0 0,0 0 0,-1 0 0,0 1 0,1-1 0,-1 1 0,3 4 0,-1 0 0,0 1 0,-1-1 0,0 0 0,0 1 0,0-1 0,-1 1 0,0 0 0,0-1 0,-2 11 0,2-14 0,-1 0 0,0-1 0,1 1 0,-1 0 0,-1 0 0,1-1 0,0 1 0,-1-1 0,1 1 0,-1-1 0,0 1 0,1-1 0,-1 0 0,-1 0 0,1 0 0,0 0 0,0 0 0,-1-1 0,1 1 0,-1-1 0,1 1 0,-1-1 0,1 0 0,-1 0 0,-5 1 0,1 0 0,-1-1 0,1-1 0,0 1 0,-1-1 0,1 0 0,0-1 0,-1 0 0,1 0 0,-10-3 0,-5-3 0,-34-16 0,5 2 0,116 17 0,15-8 0,-56 7 0,46-3 0,44 8 0,-251-4 0,116 2 0,1-1 0,-1-1 0,1-1 0,-33-12 0,15 4 0,-1 1 0,-44-8 0,198 18 0,307 3 0,-416-1 0,0 0 0,0 0 0,0 1 0,0-1 0,0 2 0,0-1 0,0 1 0,0-1 0,0 2 0,8 3 0,-11-4 0,0 0 0,-1 0 0,1 1 0,-1-1 0,1 1 0,-1-1 0,0 1 0,0 0 0,0 0 0,0 0 0,-1 0 0,1 0 0,-1 0 0,0 1 0,0-1 0,0 0 0,0 1 0,0-1 0,-1 1 0,1 3 0,3 74 0,-4-72 0,0 1 0,-1 0 0,0-1 0,-1 1 0,0-1 0,-4 12 0,5-18 0,-1-1 0,1 1 0,-1-1 0,0 1 0,0-1 0,0 0 0,0 0 0,0 0 0,0 0 0,0 0 0,-1-1 0,1 1 0,-1-1 0,0 1 0,1-1 0,-1 0 0,0 0 0,0 0 0,1 0 0,-1-1 0,0 1 0,-4-1 0,-9 2 0,1-2 0,-1 0 0,-16-2 0,11 1 0,-162-3 0,261 5 0,137-3 0,-213 2 0,1 0 0,-1 0 0,0 0 0,0-1 0,1 1 0,-1-1 0,0 0 0,0 0 0,1 1 0,-1-1 0,0-1 0,0 1 0,0 0 0,0 0 0,-1-1 0,1 1 0,0-1 0,2-2 0,-3 2 0,-1 1 0,1-1 0,0 0 0,0 0 0,-1 0 0,1 0 0,-1 0 0,1 0 0,-1 1 0,0-1 0,0 0 0,0 0 0,0 0 0,0 0 0,0 0 0,0 0 0,-2-3 0,1 0 0,0 1 0,-1 0 0,0-1 0,0 1 0,0 0 0,-1 0 0,0 0 0,1 1 0,-1-1 0,0 1 0,-1-1 0,1 1 0,-1 0 0,1 0 0,-1 0 0,0 1 0,-6-4 0,-138-69 0,138 70 0,-1 2 0,1-1 0,0 1 0,-1 1 0,0 0 0,1 1 0,-13-1 0,-80 4 0,58 0 0,95-2 0,-21 2 0,-1-2 0,0-1 0,1-1 0,33-7 0,-15 1 0,-38 7 0,0 0 0,0 0 0,0-1 0,0-1 0,13-4 0,-21 6 0,0 1 0,0-1 0,0 1 0,0-1 0,0 0 0,0 0 0,0 1 0,0-1 0,0 0 0,0 0 0,0 0 0,-1 0 0,1 0 0,0 0 0,-1 0 0,1 0 0,-1 0 0,1 0 0,-1-1 0,0 1 0,1 0 0,-1 0 0,0 0 0,0-2 0,0 0 0,0 0 0,0 1 0,-1-1 0,0 0 0,1 1 0,-1-1 0,0 1 0,0-1 0,-1 1 0,-1-4 0,-4-5 0,-1 1 0,0 1 0,-14-14 0,7 10 0,0 1 0,-1 1 0,0 1 0,-1 0 0,0 1 0,0 0 0,-1 2 0,-31-9 0,33 13 0,23 8 0,27 7 0,-20-9 0,1-1 0,-1 0 0,25-2 0,-34 0 0,-1 0 0,1-1 0,0 0 0,-1 0 0,1 0 0,-1 0 0,1-1 0,-1 0 0,0 0 0,1 0 0,-1 0 0,0-1 0,0 0 0,6-6 0,-9 8 0,0 0 0,0 0 0,0 0 0,0 0 0,0 0 0,0 0 0,0 0 0,0 0 0,0 0 0,1 0 0,-1 0 0,0 1 0,0-1 0,1 1 0,-1-1 0,1 1 0,-1-1 0,0 1 0,1 0 0,-1 0 0,1-1 0,-1 1 0,3 1 0,-1 0 0,-1 1 0,0-1 0,0 1 0,1 0 0,-1 0 0,0 0 0,-1 0 0,1 0 0,0 1 0,2 3 0,0 0 0,2 4 0,-1 0 0,0 1 0,0-1 0,-1 1 0,-1 0 0,0 0 0,0 1 0,-1-1 0,1 21 0,-2-19 0,0-1 0,1 0 0,1 0 0,0 0 0,0-1 0,1 1 0,0-1 0,10 18 0,-11-26 0,-1 1 0,1-1 0,0-1 0,0 1 0,0 0 0,0-1 0,1 1 0,-1-1 0,1 0 0,-1 0 0,1 0 0,0-1 0,-1 1 0,1-1 0,0 0 0,0 0 0,0 0 0,0-1 0,0 0 0,0 1 0,1-1 0,3-1 0,-5 1 0,0 0 0,0-1 0,1 1 0,-1-1 0,0 0 0,0 0 0,0 0 0,0 0 0,-1 0 0,1-1 0,0 1 0,0-1 0,-1 0 0,1 1 0,-1-2 0,1 1 0,-1 0 0,0 0 0,0-1 0,0 1 0,0-1 0,-1 1 0,1-1 0,0 0 0,-1 0 0,0 0 0,0 0 0,1-4 0,1-37 0,-5 47 0,-1 0 0,1 0 0,0 0 0,-1-1 0,0 1 0,1-1 0,-1 0 0,0 0 0,0 0 0,0 0 0,-1 0 0,1-1 0,0 1 0,-1-1 0,1 0 0,-1 0 0,-3 1 0,-2 0 0,0 0 0,-1-1 0,1 0 0,0-1 0,-14 0 0,22 0 0,1 0 0,-1 0 0,1 0 0,-1 0 0,1 0 0,-1 0 0,1 0 0,0 0 0,-1 0 0,1 0 0,-1 0 0,1 0 0,-1 0 0,1 0 0,-1 0 0,1-1 0,0 1 0,-1 0 0,1 0 0,-1 0 0,1-1 0,0 1 0,-1 0 0,1-1 0,0 1 0,-1 0 0,1-1 0,0 1 0,0 0 0,-1-1 0,1 1 0,0-1 0,0 1 0,0 0 0,-1-1 0,1 1 0,0-1 0,0 1 0,0-1 0,10-16 0,0 1 0,-10 16 0,0-1 0,0 1 0,0 0 0,0-1 0,0 1 0,0 0 0,0-1 0,0 1 0,0 0 0,0-1 0,0 1 0,0 0 0,0-1 0,0 1 0,0-1 0,0 1 0,0 0 0,-1-1 0,1 1 0,0 0 0,0 0 0,0-1 0,-1 1 0,1 0 0,0-1 0,0 1 0,-1 0 0,1 0 0,0 0 0,-1-1 0,1 1 0,0 0 0,0 0 0,-1 0 0,1 0 0,-1-1 0,1 1 0,0 0 0,-1 0 0,0 0 0,-4-1 0,-1-1 0,0 1 0,0 0 0,0 1 0,0 0 0,0 0 0,0 0 0,0 0 0,0 1 0,0 0 0,0 0 0,-7 3 0,-5 3 0,1 1 0,-27 15 0,27-13 0,-1-1 0,-20 8 0,31-15 0,2 0 0,0-1 0,0 1 0,0 0 0,1 1 0,-1-1 0,-7 6 0,15-12 6,0 0 0,-1 0 0,0 0 0,0 0 0,0-1 0,-1 1 0,1 0 0,-1-1 0,0 1 0,0-1 0,0 0 0,-1 1 0,0-1 0,0 0 0,0 1 0,0-1 0,-1 0 0,0 1 0,-1-6 0,0-4-254,-1 0 1,-1 1-1,0-1 1,-1 1-1,-12-24 1,3 16-6579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06:50:28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24575,'0'5'0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06:50:13.8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 59 24575,'0'35'0,"1"-11"0,-1-1 0,-1 0 0,-1 0 0,-7 29 0,8-50 0,0 1 0,1 0 0,-1 0 0,1-1 0,-1 1 0,1 0 0,0 0 0,0-1 0,0 1 0,1 0 0,-1 0 0,1-1 0,-1 1 0,1 0 0,0-1 0,0 1 0,0-1 0,0 1 0,4 4 0,-2-4 0,0 0 0,0-1 0,0 1 0,0-1 0,1 1 0,0-1 0,-1 0 0,1 0 0,0-1 0,0 1 0,0-1 0,8 2 0,21 3 0,1-2 0,-1-2 0,1-1 0,51-4 0,2 0 0,-34 3 0,57-1 0,-108 1 0,1 0 0,-1 0 0,0-1 0,1 1 0,-1-1 0,0 1 0,1-1 0,-1 0 0,0 0 0,0 0 0,0 0 0,0 0 0,0 0 0,0 0 0,0-1 0,0 1 0,0-1 0,-1 0 0,1 1 0,-1-1 0,1 0 0,-1 0 0,0 0 0,1 0 0,-1 0 0,0 0 0,0 0 0,-1 0 0,1-1 0,0 1 0,-1 0 0,1 0 0,-1-1 0,0 1 0,0 0 0,0-1 0,0 1 0,0 0 0,0-1 0,-1 1 0,0-5 0,0 2 0,-1 0 0,1 0 0,-1 0 0,0 0 0,0 0 0,-1 1 0,1-1 0,-1 1 0,0 0 0,0-1 0,-1 1 0,1 0 0,-1 1 0,0-1 0,0 1 0,0 0 0,0 0 0,-7-4 0,1 4 0,0 0 0,-1 0 0,1 1 0,0 0 0,-1 1 0,0 0 0,1 1 0,-1 0 0,1 0 0,-1 2 0,0-1 0,1 1 0,0 0 0,-16 7 0,24-9 0,0 1 0,0 0 0,0 0 0,0 0 0,0 0 0,0 0 0,0 0 0,1 1 0,-1-1 0,0 0 0,1 1 0,-1 0 0,1-1 0,0 1 0,-1 0 0,1 0 0,0-1 0,0 1 0,0 0 0,0 0 0,1 0 0,-1 1 0,1-1 0,-1 0 0,1 0 0,-1 0 0,1 0 0,0 0 0,0 1 0,0-1 0,0 0 0,1 4 0,1-2 0,-1 0 0,1 0 0,0-1 0,0 1 0,0 0 0,0-1 0,1 1 0,0-1 0,-1 0 0,1 0 0,0 0 0,0 0 0,1 0 0,-1-1 0,6 4 0,5 2 0,0-1 0,0-1 0,24 8 0,-33-12 0,1-1 0,0 1 0,0-1 0,-1-1 0,1 1 0,0-1 0,0 0 0,0 0 0,-1-1 0,1 0 0,0 0 0,9-3 0,-12 3 0,0-1 0,0 0 0,-1 0 0,1 0 0,-1 0 0,1-1 0,-1 1 0,0-1 0,0 0 0,0 1 0,0-1 0,-1 0 0,1 0 0,-1 0 0,1 0 0,-1 0 0,0 0 0,0-1 0,-1 1 0,1 0 0,-1-1 0,1 1 0,-1 0 0,0-1 0,-1-4 0,1 2 0,0-1 0,-1 0 0,0 1 0,0-1 0,0 0 0,-1 1 0,0 0 0,0-1 0,-1 1 0,0 0 0,0 0 0,-4-5 0,2 6 0,0 0 0,0 0 0,0 1 0,-1 0 0,0 0 0,0 1 0,0-1 0,0 1 0,0 1 0,-1-1 0,1 1 0,-1 0 0,0 0 0,0 1 0,-9-1 0,12 2 0,1-1 0,-1 1 0,1 0 0,-1 0 0,1 0 0,-1 1 0,1-1 0,0 1 0,-1 0 0,1 0 0,-1 0 0,1 0 0,0 0 0,0 1 0,0-1 0,0 1 0,0 0 0,0 0 0,0 0 0,1 1 0,-1-1 0,1 1 0,-1-1 0,1 1 0,0 0 0,0 0 0,0 0 0,1 0 0,-1 0 0,1 0 0,-3 6 0,1 4 0,1-1 0,0 1 0,1 0 0,0 0 0,1-1 0,0 1 0,1 0 0,1 0 0,0 0 0,5 16 0,-6-26 0,0-1 0,1 1 0,0-1 0,0 1 0,0-1 0,0 0 0,0 0 0,0 0 0,0 0 0,1 0 0,-1 0 0,1-1 0,-1 1 0,6 1 0,-5-1 0,-37-16 0,-16-28 0,32 25 0,-36-25 0,49 39 0,0 0 0,0 1 0,1-1 0,-1 1 0,-1 0 0,1 0 0,0 0 0,-1 1 0,1 0 0,0 0 0,-1 0 0,1 1 0,-8 0 0,11 0 0,0 0 0,0 0 0,0 0 0,1 1 0,-1-1 0,0 0 0,0 1 0,1 0 0,-1-1 0,0 1 0,1 0 0,-1 0 0,0 0 0,1 0 0,-1 0 0,1 0 0,0 1 0,-1-1 0,1 0 0,0 1 0,0-1 0,-2 3 0,3-2 0,-1 1 0,0-1 0,1 1 0,-1-1 0,1 1 0,0-1 0,0 1 0,0 0 0,0-1 0,0 1 0,0-1 0,1 1 0,-1-1 0,2 4 0,1 1 0,-1 0 0,1 0 0,0 0 0,1-1 0,0 0 0,0 1 0,0-1 0,1 0 0,0-1 0,7 7 0,-11-11 0,1 1 0,-1-1 0,1 0 0,-1 0 0,1 0 0,0 0 0,-1 0 0,1-1 0,0 1 0,0 0 0,-1-1 0,1 1 0,0-1 0,0 0 0,0 0 0,0 1 0,0-1 0,0-1 0,-1 1 0,1 0 0,0 0 0,0-1 0,0 1 0,0-1 0,2 0 0,-1-1 0,0 0 0,0-1 0,0 1 0,0-1 0,0 1 0,0-1 0,0 0 0,-1 0 0,0-1 0,0 1 0,4-6 0,1-6 0,0-1 0,-1 0 0,-1 0 0,6-30 0,15-102 0,-25 145 0,-1 1 0,1-1 0,-1 0 0,0 1 0,1-1 0,-1 1 0,0-1 0,-1 0 0,1 1 0,0-1 0,-1 1 0,1-1 0,-1 1 0,0-1 0,0 1 0,0-1 0,0 1 0,0 0 0,-1-1 0,1 1 0,-2-2 0,0 2 0,1 0 0,-1 0 0,0 1 0,0-1 0,1 1 0,-1-1 0,0 1 0,0 0 0,0 0 0,0 1 0,0-1 0,-1 0 0,1 1 0,0 0 0,0 0 0,0 0 0,-4 0 0,3 1 0,0-1 0,0 1 0,0 0 0,0 0 0,0 0 0,0 1 0,0 0 0,1-1 0,-1 1 0,1 0 0,-1 1 0,1-1 0,0 0 0,0 1 0,0 0 0,0 0 0,0 0 0,0 0 0,1 0 0,0 1 0,0-1 0,0 1 0,0-1 0,0 1 0,1 0 0,-1 0 0,1 0 0,0 0 0,-1 5 0,1-4 0,0 1 0,0 0 0,1-1 0,-1 1 0,1 0 0,1 0 0,-1-1 0,1 1 0,0 0 0,0-1 0,0 1 0,1-1 0,0 1 0,0-1 0,1 0 0,-1 1 0,1-1 0,0-1 0,0 1 0,5 5 0,0-3 0,-1 1 0,1 1 0,-1 0 0,-1 0 0,0 0 0,0 0 0,-1 1 0,0 0 0,0 0 0,3 13 0,-8-21 0,0-1 0,1 0 0,-1 0 0,0 0 0,0 1 0,0-1 0,0 0 0,0 0 0,0 0 0,0 1 0,0-1 0,-1 0 0,1 0 0,0 0 0,-1 1 0,1-1 0,-1 0 0,1 0 0,-1 0 0,1 0 0,-1 0 0,0 0 0,0 0 0,0 0 0,1 0 0,-1-1 0,0 1 0,0 0 0,0 0 0,0-1 0,0 1 0,0 0 0,0-1 0,-1 1 0,1-1 0,0 0 0,0 1 0,0-1 0,-1 0 0,1 0 0,0 0 0,0 0 0,0 0 0,-1 0 0,1 0 0,0 0 0,0 0 0,0 0 0,-1-1 0,1 1 0,0 0 0,0-1 0,0 1 0,0-1 0,0 0 0,0 1 0,0-1 0,0 0 0,0 0 0,0 1 0,0-1 0,0 0 0,0 0 0,1 0 0,-1 0 0,0 0 0,0-2 0,-3-3 0,1 0 0,-1 0 0,2-1 0,-1 1 0,1-1 0,0 1 0,0-1 0,1 0 0,0 1 0,0-1 0,0 0 0,2-12 0,-1 16 0,0-1 0,0 1 0,0 0 0,1 0 0,0 0 0,-1 0 0,1 0 0,1 0 0,-1 0 0,0 0 0,1 0 0,-1 1 0,1-1 0,0 1 0,0-1 0,0 1 0,0-1 0,0 1 0,0 0 0,1 0 0,-1 0 0,1 0 0,-1 1 0,1-1 0,0 1 0,0-1 0,0 1 0,0 0 0,4-1 0,4 0 0,-1 1 0,1 0 0,0 1 0,15 1 0,-26-1 0,0 0 0,0 0 0,1 0 0,-1 0 0,0 0 0,0 0 0,0 0 0,0 0 0,1 0 0,-1 0 0,0 1 0,0-1 0,0 0 0,0 0 0,0 0 0,0 0 0,0 0 0,1 1 0,-1-1 0,0 0 0,0 0 0,0 0 0,0 1 0,0-1 0,0 0 0,0 0 0,0 0 0,0 0 0,0 1 0,0-1 0,0 0 0,0 0 0,0 0 0,0 1 0,0-1 0,0 0 0,0 0 0,0 0 0,0 0 0,0 1 0,-1-1 0,1 0 0,0 0 0,0 0 0,0 0 0,0 0 0,0 1 0,0-1 0,0 0 0,-1 0 0,1 0 0,0 0 0,-13 17 0,-17 12 0,23-24 0,-1 0 0,0-1 0,0 0 0,-1 0 0,1-1 0,-1 0 0,0-1 0,0 0 0,-17 2 0,-5-2 0,-49-3 0,47 0 0,29 1 0,0 0 0,0 0 0,0-1 0,0 1 0,0-1 0,0 0 0,0 0 0,0 0 0,0 0 0,1-1 0,-1 0 0,0 1 0,1-2 0,-6-2 0,7 2 0,-1 0 0,1 0 0,0 0 0,0-1 0,0 1 0,1 0 0,-1-1 0,1 1 0,0-1 0,-1 1 0,2-1 0,-1 0 0,0 1 0,1-1 0,0-7 0,-1 7 0,1 1 0,0-1 0,0 1 0,0 0 0,0-1 0,1 1 0,-1-1 0,1 1 0,0 0 0,0-1 0,0 1 0,1 0 0,-1 0 0,1 0 0,0 0 0,0 0 0,0 0 0,3-4 0,-1 5 0,0-1 0,0 1 0,0-1 0,0 1 0,0 0 0,0 0 0,0 1 0,1-1 0,-1 1 0,1 0 0,-1 1 0,1-1 0,8 0 0,180 2 0,-84 2 0,-81-1 0,0 1 0,27 6 0,-25-3 0,46 2 0,-28-9 0,-29 0 0,0 1 0,21 3 0,-39-3 0,0 0 0,0 1 0,0-1 0,-1 1 0,1-1 0,0 1 0,0-1 0,0 1 0,0 0 0,0-1 0,-1 1 0,1 0 0,0 0 0,-1-1 0,1 1 0,0 0 0,-1 0 0,1 0 0,-1 0 0,1 0 0,-1 0 0,0 0 0,1 0 0,-1 0 0,0 0 0,0 0 0,0 0 0,0 0 0,0 0 0,0 1 0,-2 39 0,1-30 0,-6 156 0,7-164 0,-1 0 0,1-1 0,-1 1 0,0 0 0,1 0 0,-1-1 0,-1 1 0,1-1 0,0 1 0,-1-1 0,1 1 0,-1-1 0,1 0 0,-1 0 0,0 0 0,0 0 0,0 0 0,-1 0 0,1-1 0,0 1 0,0 0 0,-1-1 0,1 0 0,-1 0 0,0 0 0,1 0 0,-1 0 0,0 0 0,1-1 0,-4 1 0,-10 1 0,0-1 0,0 0 0,0-1 0,-21-3 0,7 1 0,-9 2 0,25 0 0,1 0 0,0 0 0,0-1 0,-1-1 0,-12-3 0,25 5 0,1 0 0,-1 0 0,1 0 0,0 0 0,-1 0 0,1 0 0,0 0 0,-1 0 0,1 0 0,-1-1 0,1 1 0,0 0 0,-1 0 0,1 0 0,0 0 0,0-1 0,-1 1 0,1 0 0,0 0 0,-1-1 0,1 1 0,0 0 0,0 0 0,-1-1 0,1 1 0,0 0 0,0-1 0,0 1 0,0 0 0,-1-1 0,1 1 0,0 0 0,0-1 0,0 1 0,0 0 0,0-1 0,0 1 0,0-1 0,0 1 0,0 0 0,0-1 0,0 1 0,0-1 0,17-11 0,28-5 0,21 6 0,-74 12 0,-1 0 0,0-1 0,1 0 0,-1-1 0,-13-2 0,19 2 0,-1 0 0,2 1 0,-1-1 0,0 0 0,0-1 0,0 1 0,0 0 0,1-1 0,-1 0 0,1 1 0,-1-1 0,1 0 0,-1 0 0,1-1 0,0 1 0,0 0 0,0-1 0,1 1 0,-1-1 0,0 0 0,1 1 0,0-1 0,0 0 0,-2-3 0,-3-39 0,6 42 0,0 1 0,0-1 0,0 1 0,1-1 0,-1 1 0,0 0 0,1-1 0,0 1 0,0-1 0,-1 1 0,1 0 0,1 0 0,-1-1 0,0 1 0,3-3 0,-4 5 0,0 0 0,1 0 0,-1-1 0,0 1 0,1 0 0,-1 0 0,0 0 0,1 0 0,-1 0 0,0 0 0,1 0 0,-1 0 0,0 0 0,1 0 0,-1 0 0,1 0 0,-1 0 0,0 0 0,1 0 0,-1 0 0,0 0 0,1 1 0,-1-1 0,0 0 0,1 0 0,-1 0 0,0 1 0,0-1 0,1 0 0,-1 0 0,0 1 0,0-1 0,1 0 0,-1 0 0,0 1 0,0-1 0,0 0 0,1 1 0,-1-1 0,0 0 0,0 1 0,0 0 0,9 17 0,-8-16 0,5 16 0,0 1 0,4 23 0,-8-30 0,1 0 0,0-1 0,0 1 0,1-1 0,1 1 0,0-1 0,1 0 0,11 17 0,-14-24 9,0 0-1,0 0 1,0 1-1,0 0 1,-1-1 0,0 1-1,0 0 1,0 0-1,0 0 1,-1 0-1,0 0 1,0 1-1,0 5 1,-1-7-87,0 0 0,-1 0 0,1 0-1,-1-1 1,0 1 0,-1 0 0,1-1 0,0 1 0,-1-1-1,0 1 1,0-1 0,0 1 0,0-1 0,-1 0 0,1 0-1,-1 0 1,0-1 0,-4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06:50:15.7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06:50:16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06:50:23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06:50:19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06:50:21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06:50:31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370DE-CB80-49C4-9179-A350AB48EA6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1BF15-2929-4A72-8558-EB5DE857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2E6E6"/>
                </a:solidFill>
              </a:rPr>
              <a:t>If teams are split into groups according to their style of play different statistics become more important as determinants of success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1BF15-2929-4A72-8558-EB5DE857AF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2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2E6E6"/>
                </a:solidFill>
                <a:latin typeface="+mj-lt"/>
              </a:rPr>
              <a:t>Our 23-24 team fell into a cluster that could still be classified as high-performing offensive teams but with different characteristics: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1BF15-2929-4A72-8558-EB5DE857AF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that we had identified the teams with similar playstyles as us, we needed to find out which metrics were most important to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compared the models on how accurate they were at determining team success to see which metrics proved to be statistically significant in determining game outcome.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1BF15-2929-4A72-8558-EB5DE857AF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Personnel and availability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1BF15-2929-4A72-8558-EB5DE857AF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1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Preseason and NCAA tournament games were not included as there were no </a:t>
            </a:r>
            <a:r>
              <a:rPr lang="en-US" dirty="0" err="1"/>
              <a:t>SmartBox</a:t>
            </a:r>
            <a:r>
              <a:rPr lang="en-US" dirty="0"/>
              <a:t> stats available for these games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1BF15-2929-4A72-8558-EB5DE857AF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77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If the average number of medium accelerations on GD-1 is greater than the average medium accelerations across all practices, performance tends to decrease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Medium Accelerations over the week was statistically significant relationship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Identify specific drills to find those that produce the most accelerations and decelerations</a:t>
            </a:r>
          </a:p>
          <a:p>
            <a:pPr lvl="1">
              <a:buSzPct val="100000"/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1BF15-2929-4A72-8558-EB5DE857AF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4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3283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5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09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9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1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3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4B53A7-3209-46A6-9454-F38EAC8F11E7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58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2_168D199F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D_759E1BBE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9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customXml" Target="../ink/ink7.xml"/><Relationship Id="rId5" Type="http://schemas.openxmlformats.org/officeDocument/2006/relationships/customXml" Target="../ink/ink3.xml"/><Relationship Id="rId10" Type="http://schemas.openxmlformats.org/officeDocument/2006/relationships/customXml" Target="../ink/ink6.xml"/><Relationship Id="rId4" Type="http://schemas.openxmlformats.org/officeDocument/2006/relationships/image" Target="../media/image19.png"/><Relationship Id="rId9" Type="http://schemas.openxmlformats.org/officeDocument/2006/relationships/customXml" Target="../ink/ink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CAA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wpixel.com/image/401285/premium-photo-image-sport-active-activ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3421A4-6AAB-E8BF-8321-F01268800DB8}"/>
              </a:ext>
            </a:extLst>
          </p:cNvPr>
          <p:cNvSpPr/>
          <p:nvPr/>
        </p:nvSpPr>
        <p:spPr>
          <a:xfrm>
            <a:off x="1839384" y="1161288"/>
            <a:ext cx="8427312" cy="2779775"/>
          </a:xfrm>
          <a:prstGeom prst="roundRect">
            <a:avLst/>
          </a:prstGeom>
          <a:solidFill>
            <a:srgbClr val="E2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4244F-A9CA-8D96-1DE1-FC2DAD616AE4}"/>
              </a:ext>
            </a:extLst>
          </p:cNvPr>
          <p:cNvSpPr txBox="1"/>
          <p:nvPr/>
        </p:nvSpPr>
        <p:spPr>
          <a:xfrm>
            <a:off x="2188226" y="1281219"/>
            <a:ext cx="7729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Intersection of Sports Science &amp; Game Performance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Benchmarking Women’s Basketball Performance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4AAED-EE29-7EFE-C98B-883FCF078994}"/>
              </a:ext>
            </a:extLst>
          </p:cNvPr>
          <p:cNvSpPr txBox="1"/>
          <p:nvPr/>
        </p:nvSpPr>
        <p:spPr>
          <a:xfrm>
            <a:off x="3119597" y="3244334"/>
            <a:ext cx="595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anklin Gothic Medium" panose="020B0603020102020204" pitchFamily="34" charset="0"/>
              </a:rPr>
              <a:t>Jade </a:t>
            </a:r>
            <a:r>
              <a:rPr lang="en-US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Gosar</a:t>
            </a:r>
            <a:r>
              <a:rPr lang="en-US">
                <a:solidFill>
                  <a:schemeClr val="bg1"/>
                </a:solidFill>
                <a:latin typeface="Franklin Gothic Medium" panose="020B0603020102020204" pitchFamily="34" charset="0"/>
              </a:rPr>
              <a:t> &amp; Ethan Aslami </a:t>
            </a:r>
          </a:p>
        </p:txBody>
      </p:sp>
    </p:spTree>
    <p:extLst>
      <p:ext uri="{BB962C8B-B14F-4D97-AF65-F5344CB8AC3E}">
        <p14:creationId xmlns:p14="http://schemas.microsoft.com/office/powerpoint/2010/main" val="3783458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727A-0672-5046-C520-C9DFBC2C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3" y="379579"/>
            <a:ext cx="9957405" cy="803335"/>
          </a:xfrm>
        </p:spPr>
        <p:txBody>
          <a:bodyPr>
            <a:noAutofit/>
          </a:bodyPr>
          <a:lstStyle/>
          <a:p>
            <a:r>
              <a:rPr lang="en-US" sz="3200"/>
              <a:t>Metrics that were Important to our Cluster’s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1913C-9102-431F-22C3-C0806B49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544" y="1779354"/>
            <a:ext cx="5097236" cy="600448"/>
          </a:xfrm>
          <a:solidFill>
            <a:schemeClr val="accent3"/>
          </a:solidFill>
        </p:spPr>
        <p:txBody>
          <a:bodyPr/>
          <a:lstStyle/>
          <a:p>
            <a:r>
              <a:rPr lang="en-US" b="1"/>
              <a:t>22-23 Season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F42C6-6E36-A0D6-0590-3F638B616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7544" y="2428479"/>
            <a:ext cx="5097235" cy="347773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lvl="0"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Field Goal % </a:t>
            </a:r>
          </a:p>
          <a:p>
            <a:pPr lvl="0"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Opponent Effective Field Goal %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Steal %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Turnover %</a:t>
            </a:r>
            <a:endParaRPr lang="en-US" b="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/>
              </a:rPr>
              <a:t>3 Point Attempt Rate</a:t>
            </a:r>
          </a:p>
          <a:p>
            <a:pPr lvl="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/>
              </a:rPr>
              <a:t>Offensive</a:t>
            </a:r>
            <a:r>
              <a:rPr lang="en-US" b="0" dirty="0">
                <a:solidFill>
                  <a:schemeClr val="bg1"/>
                </a:solidFill>
              </a:rPr>
              <a:t>/Defensive Rebound %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Opponent Free Throws per Field Goal Attempt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Free Throws per Field Goal Attempt</a:t>
            </a:r>
          </a:p>
          <a:p>
            <a:pPr marL="36900" indent="0">
              <a:buNone/>
            </a:pPr>
            <a:r>
              <a:rPr lang="en-US" b="0" i="1" dirty="0">
                <a:solidFill>
                  <a:schemeClr val="bg1"/>
                </a:solidFill>
              </a:rPr>
              <a:t>Accuracy: 92%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5846F-265C-D3E4-7AB8-46014B6F7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5282" y="2428479"/>
            <a:ext cx="5097234" cy="347773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lvl="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Field Goal % </a:t>
            </a:r>
          </a:p>
          <a:p>
            <a:pPr lvl="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Opponent Effective Field Goal %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Free Throws per Field Goal Attempt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/>
              </a:rPr>
              <a:t>Opponent Free Throws per Field Goal Attempt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Turnover %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Steal %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Offensive/</a:t>
            </a:r>
            <a:r>
              <a:rPr lang="en-US" b="1" dirty="0">
                <a:solidFill>
                  <a:schemeClr val="tx1"/>
                </a:solidFill>
                <a:effectLst/>
              </a:rPr>
              <a:t>Defensive</a:t>
            </a:r>
            <a:r>
              <a:rPr lang="en-US" b="0" dirty="0"/>
              <a:t> </a:t>
            </a:r>
            <a:r>
              <a:rPr lang="en-US" b="0" dirty="0">
                <a:solidFill>
                  <a:schemeClr val="bg1"/>
                </a:solidFill>
              </a:rPr>
              <a:t>Rebound %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Assist %</a:t>
            </a:r>
          </a:p>
          <a:p>
            <a:pPr marL="36900" indent="0">
              <a:buNone/>
            </a:pPr>
            <a:r>
              <a:rPr lang="en-US" b="0" i="1" dirty="0">
                <a:solidFill>
                  <a:schemeClr val="bg1"/>
                </a:solidFill>
              </a:rPr>
              <a:t>Accuracy: 95%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1241D68-5972-9DBB-1B4A-BB69011DFE7E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334D008-850A-A600-0416-976E2999FCD7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Catapult Analysis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E9D733E-6BF2-49CD-B4C3-2F25302019F5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 Team Performance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1E3B6F4-3679-21FE-9B57-DD4F9D8F5E0C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7F782C9-F4BC-5A79-7780-D92EE259A8F8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346A056-D8D5-C9E2-5BA3-6C2BAA610852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8B8B25E-E36F-7D3A-EE29-E51A4A6A4A7D}"/>
              </a:ext>
            </a:extLst>
          </p:cNvPr>
          <p:cNvSpPr txBox="1">
            <a:spLocks/>
          </p:cNvSpPr>
          <p:nvPr/>
        </p:nvSpPr>
        <p:spPr>
          <a:xfrm>
            <a:off x="1663935" y="1182914"/>
            <a:ext cx="8436559" cy="3609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/>
              <a:t>Ordered by magnitude of influence on game outcomes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FCB6878-F421-761A-BCEB-50C5E9D374C3}"/>
              </a:ext>
            </a:extLst>
          </p:cNvPr>
          <p:cNvSpPr txBox="1">
            <a:spLocks/>
          </p:cNvSpPr>
          <p:nvPr/>
        </p:nvSpPr>
        <p:spPr>
          <a:xfrm>
            <a:off x="6155282" y="1770473"/>
            <a:ext cx="5097236" cy="600448"/>
          </a:xfrm>
          <a:prstGeom prst="rect">
            <a:avLst/>
          </a:prstGeom>
          <a:solidFill>
            <a:schemeClr val="accent3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23-24 Season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F1016-2866-ABE7-1FB1-A5F7DD2F812B}"/>
              </a:ext>
            </a:extLst>
          </p:cNvPr>
          <p:cNvSpPr/>
          <p:nvPr/>
        </p:nvSpPr>
        <p:spPr>
          <a:xfrm>
            <a:off x="2486529" y="6027551"/>
            <a:ext cx="255638" cy="206478"/>
          </a:xfrm>
          <a:prstGeom prst="rect">
            <a:avLst/>
          </a:prstGeom>
          <a:solidFill>
            <a:srgbClr val="33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A6FBE0-C0A9-B84F-F4C1-BB481D4978B1}"/>
              </a:ext>
            </a:extLst>
          </p:cNvPr>
          <p:cNvSpPr/>
          <p:nvPr/>
        </p:nvSpPr>
        <p:spPr>
          <a:xfrm>
            <a:off x="6216766" y="6027551"/>
            <a:ext cx="255638" cy="2064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4D0B9-9837-F7AD-49AE-41450FD39A9E}"/>
              </a:ext>
            </a:extLst>
          </p:cNvPr>
          <p:cNvSpPr txBox="1"/>
          <p:nvPr/>
        </p:nvSpPr>
        <p:spPr>
          <a:xfrm>
            <a:off x="2722962" y="5937799"/>
            <a:ext cx="32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More important to other teams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3B2966-44ED-BD00-7F80-8B75083D15F8}"/>
              </a:ext>
            </a:extLst>
          </p:cNvPr>
          <p:cNvSpPr txBox="1"/>
          <p:nvPr/>
        </p:nvSpPr>
        <p:spPr>
          <a:xfrm>
            <a:off x="6463654" y="5937799"/>
            <a:ext cx="35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important to Team of Interest</a:t>
            </a:r>
          </a:p>
        </p:txBody>
      </p:sp>
    </p:spTree>
    <p:extLst>
      <p:ext uri="{BB962C8B-B14F-4D97-AF65-F5344CB8AC3E}">
        <p14:creationId xmlns:p14="http://schemas.microsoft.com/office/powerpoint/2010/main" val="10344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7" y="445881"/>
            <a:ext cx="10377714" cy="1183122"/>
          </a:xfrm>
        </p:spPr>
        <p:txBody>
          <a:bodyPr>
            <a:normAutofit/>
          </a:bodyPr>
          <a:lstStyle/>
          <a:p>
            <a:r>
              <a:rPr lang="en-US"/>
              <a:t>Creation of Over and Underperformance Metric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568D1E2-1C22-13AF-9F49-7D83AEE40812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066926D-5AF8-4CFB-C4D0-F8A4872EC7AD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Catapult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59CDA60-BB0B-F331-2A5A-511DF3661E2C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 Team Performance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5EE9B1E-FD99-140C-1006-FF928EF4A938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EE9FAA1-C756-B9F3-638C-3122434AF752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3BC4B6D-4997-5AD6-4EA8-043097D5AF50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65AE771E-FB10-4C29-FB34-6EEA04CDFD6E}"/>
              </a:ext>
            </a:extLst>
          </p:cNvPr>
          <p:cNvSpPr txBox="1">
            <a:spLocks/>
          </p:cNvSpPr>
          <p:nvPr/>
        </p:nvSpPr>
        <p:spPr>
          <a:xfrm>
            <a:off x="107674" y="1558212"/>
            <a:ext cx="3596579" cy="439471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2BBEB9EB-E47E-E507-B476-ABAABF90729E}"/>
              </a:ext>
            </a:extLst>
          </p:cNvPr>
          <p:cNvSpPr txBox="1">
            <a:spLocks/>
          </p:cNvSpPr>
          <p:nvPr/>
        </p:nvSpPr>
        <p:spPr>
          <a:xfrm>
            <a:off x="491287" y="2350881"/>
            <a:ext cx="2658314" cy="37121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Looked into every game for each statistic and compared the individual game value to the season average 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6" name="Picture 15" descr="A graph with green and red dots&#10;&#10;Description automatically generated">
            <a:extLst>
              <a:ext uri="{FF2B5EF4-FFF2-40B4-BE49-F238E27FC236}">
                <a16:creationId xmlns:a16="http://schemas.microsoft.com/office/drawing/2014/main" id="{9C99EA5D-A4E3-E629-87EE-E5C04CB62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09" y="1638878"/>
            <a:ext cx="8792417" cy="42333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337A34-40E3-5B8F-3E99-BB1E3AD88F45}"/>
                  </a:ext>
                </a:extLst>
              </p14:cNvPr>
              <p14:cNvContentPartPr/>
              <p14:nvPr/>
            </p14:nvContentPartPr>
            <p14:xfrm>
              <a:off x="5909330" y="1664508"/>
              <a:ext cx="384480" cy="225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337A34-40E3-5B8F-3E99-BB1E3AD88F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1330" y="1646508"/>
                <a:ext cx="420120" cy="2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6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6" y="445882"/>
            <a:ext cx="10880657" cy="1477262"/>
          </a:xfrm>
        </p:spPr>
        <p:txBody>
          <a:bodyPr/>
          <a:lstStyle/>
          <a:p>
            <a:r>
              <a:rPr lang="en-US"/>
              <a:t>How Over / Underperformance Metric was created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70EB2C-283C-364A-5E2F-EBD5C613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12" y="2368404"/>
            <a:ext cx="3719764" cy="37121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If </a:t>
            </a:r>
            <a:r>
              <a:rPr lang="en-US" dirty="0"/>
              <a:t>over </a:t>
            </a:r>
            <a:r>
              <a:rPr lang="en-US"/>
              <a:t>40% of metrics </a:t>
            </a:r>
            <a:r>
              <a:rPr lang="en-US" dirty="0"/>
              <a:t>surpassed the </a:t>
            </a:r>
            <a:r>
              <a:rPr lang="en-US"/>
              <a:t>season </a:t>
            </a:r>
            <a:r>
              <a:rPr lang="en-US" dirty="0"/>
              <a:t>average, </a:t>
            </a:r>
            <a:r>
              <a:rPr lang="en-US"/>
              <a:t>it was </a:t>
            </a:r>
            <a:r>
              <a:rPr lang="en-US" dirty="0"/>
              <a:t>labeled </a:t>
            </a:r>
            <a:r>
              <a:rPr lang="en-US"/>
              <a:t>an overperformance</a:t>
            </a:r>
          </a:p>
          <a:p>
            <a:pPr marL="369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If </a:t>
            </a:r>
            <a:r>
              <a:rPr lang="en-US" dirty="0"/>
              <a:t>under </a:t>
            </a:r>
            <a:r>
              <a:rPr lang="en-US"/>
              <a:t>40% of metrics </a:t>
            </a:r>
            <a:r>
              <a:rPr lang="en-US" dirty="0"/>
              <a:t>exceeded the </a:t>
            </a:r>
            <a:r>
              <a:rPr lang="en-US"/>
              <a:t>season </a:t>
            </a:r>
            <a:r>
              <a:rPr lang="en-US" dirty="0"/>
              <a:t>average, </a:t>
            </a:r>
            <a:r>
              <a:rPr lang="en-US"/>
              <a:t>it was </a:t>
            </a:r>
            <a:r>
              <a:rPr lang="en-US" dirty="0"/>
              <a:t>labeled </a:t>
            </a:r>
            <a:r>
              <a:rPr lang="en-US"/>
              <a:t>an underperformance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568D1E2-1C22-13AF-9F49-7D83AEE40812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066926D-5AF8-4CFB-C4D0-F8A4872EC7AD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Catapult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59CDA60-BB0B-F331-2A5A-511DF3661E2C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 Team Performance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5EE9B1E-FD99-140C-1006-FF928EF4A938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EE9FAA1-C756-B9F3-638C-3122434AF752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3BC4B6D-4997-5AD6-4EA8-043097D5AF50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C283569-A317-EB24-1BD8-30A82AFAA54F}"/>
              </a:ext>
            </a:extLst>
          </p:cNvPr>
          <p:cNvSpPr/>
          <p:nvPr/>
        </p:nvSpPr>
        <p:spPr>
          <a:xfrm>
            <a:off x="3502791" y="4518016"/>
            <a:ext cx="528764" cy="62830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F2B9B34-C13F-E704-F0DB-463C7F9BCCA9}"/>
              </a:ext>
            </a:extLst>
          </p:cNvPr>
          <p:cNvSpPr/>
          <p:nvPr/>
        </p:nvSpPr>
        <p:spPr>
          <a:xfrm rot="10800000">
            <a:off x="3529593" y="2699403"/>
            <a:ext cx="528764" cy="62830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of different seasons&#10;&#10;Description automatically generated">
            <a:extLst>
              <a:ext uri="{FF2B5EF4-FFF2-40B4-BE49-F238E27FC236}">
                <a16:creationId xmlns:a16="http://schemas.microsoft.com/office/drawing/2014/main" id="{D69C86A4-6729-836D-8FEE-F8109C091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98" y="2015215"/>
            <a:ext cx="7791272" cy="372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4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568D1E2-1C22-13AF-9F49-7D83AEE40812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066926D-5AF8-4CFB-C4D0-F8A4872EC7AD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Catapult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59CDA60-BB0B-F331-2A5A-511DF3661E2C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 Team Performance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5EE9B1E-FD99-140C-1006-FF928EF4A938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EE9FAA1-C756-B9F3-638C-3122434AF752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3BC4B6D-4997-5AD6-4EA8-043097D5AF50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0531235-5589-3C14-CB91-8FBF74FB88D5}"/>
              </a:ext>
            </a:extLst>
          </p:cNvPr>
          <p:cNvSpPr txBox="1">
            <a:spLocks/>
          </p:cNvSpPr>
          <p:nvPr/>
        </p:nvSpPr>
        <p:spPr>
          <a:xfrm>
            <a:off x="544286" y="255155"/>
            <a:ext cx="10377714" cy="11831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23-24 Performance Metric</a:t>
            </a:r>
          </a:p>
        </p:txBody>
      </p:sp>
      <p:pic>
        <p:nvPicPr>
          <p:cNvPr id="9" name="Picture 8" descr="A graph of a number of metrics&#10;&#10;Description automatically generated">
            <a:extLst>
              <a:ext uri="{FF2B5EF4-FFF2-40B4-BE49-F238E27FC236}">
                <a16:creationId xmlns:a16="http://schemas.microsoft.com/office/drawing/2014/main" id="{4EEE0DC2-3E10-F5DC-076F-365B895F4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2" y="1245305"/>
            <a:ext cx="9363442" cy="468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2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70EB2C-283C-364A-5E2F-EBD5C613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1842"/>
            <a:ext cx="9905998" cy="4079359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Limitations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GD-2 metrics could not be used in final model as not all games had a GD-2 practice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Preseason and NCAA tournament games were not included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Athlete injuries across the season that caused changes in catapult team metrics were not accounted for in the scope of this analysis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Only players who played significant minutes were included in catapult analysis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Analysis Considerations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 an applied setting, we face limitations compared to lab settings due to the multitude of uncontrolled variables.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We relaxed the traditional statistical significance level of 95% to 80% 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1551B41-E4C1-B4FE-3DCA-ECBD865B3879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159B71E-CD7D-A304-2D28-74DE5519EE6D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Catapult Analysis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88BBE7F-7F1E-FDCE-5643-30EACF3AFC83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 Team Performance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7597253-6B95-890E-CA53-62A2D36F76A0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78849EA-E367-C4C7-20C0-39B2E6BCA7C1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4C84953-0A79-9EF1-10E3-A8D114625B47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73296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3941"/>
            <a:ext cx="9905998" cy="936812"/>
          </a:xfrm>
        </p:spPr>
        <p:txBody>
          <a:bodyPr/>
          <a:lstStyle/>
          <a:p>
            <a:r>
              <a:rPr lang="en-US"/>
              <a:t>Team Catapult Analysis Results 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E012CF5-2C79-D617-8F67-98951C2075B0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3DA9DF98-773B-2B44-1B51-01B3962C756E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Catapult Analysis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812A33A-C2BE-84C4-AE4E-A3BA956221E2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 Team Performance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72284A6-0470-3775-4022-EC5ABA0FB2A0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38F11534-0681-48E0-3DD6-53292344D0D2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C33FF1E-6B11-1F3B-5682-06A52326E247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8097695-D42D-CBFC-C44C-13E392368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32" y="1532356"/>
            <a:ext cx="10540181" cy="45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0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8538438-3B0D-B210-BFA6-3FAE6EE0E1D6}"/>
              </a:ext>
            </a:extLst>
          </p:cNvPr>
          <p:cNvSpPr/>
          <p:nvPr/>
        </p:nvSpPr>
        <p:spPr>
          <a:xfrm>
            <a:off x="2172929" y="4870651"/>
            <a:ext cx="8091948" cy="537091"/>
          </a:xfrm>
          <a:prstGeom prst="rect">
            <a:avLst/>
          </a:prstGeom>
          <a:solidFill>
            <a:srgbClr val="C2C8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Findings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15FCD8E3-145F-6A9A-9BF8-A7EE1D1BA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281527"/>
              </p:ext>
            </p:extLst>
          </p:nvPr>
        </p:nvGraphicFramePr>
        <p:xfrm>
          <a:off x="803937" y="1631561"/>
          <a:ext cx="10874608" cy="307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E72F06B-2DE2-11C6-9E6D-E78F34270670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Results/Findings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3B7E50F3-55CA-EDB8-199E-D9FA10B685DF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Catapult Analysis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57C12712-130F-9044-FBCC-59B6C76F6E6D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 Team Performance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88C8CD87-5439-3F92-1343-20A21372C403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1DFCB22D-351A-F40C-3635-7FD113381055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26AE167F-7312-847D-B85E-A97EB7B74BE7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E3E025-C8A0-2814-CE2F-685DB9E86E94}"/>
              </a:ext>
            </a:extLst>
          </p:cNvPr>
          <p:cNvCxnSpPr>
            <a:cxnSpLocks/>
          </p:cNvCxnSpPr>
          <p:nvPr/>
        </p:nvCxnSpPr>
        <p:spPr>
          <a:xfrm flipV="1">
            <a:off x="1179721" y="2416870"/>
            <a:ext cx="0" cy="245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D56084-798B-9831-2D69-B59493B1B791}"/>
              </a:ext>
            </a:extLst>
          </p:cNvPr>
          <p:cNvCxnSpPr>
            <a:cxnSpLocks/>
          </p:cNvCxnSpPr>
          <p:nvPr/>
        </p:nvCxnSpPr>
        <p:spPr>
          <a:xfrm>
            <a:off x="3815680" y="2426806"/>
            <a:ext cx="0" cy="245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6FC73-7220-CF35-E83D-3464901335C2}"/>
              </a:ext>
            </a:extLst>
          </p:cNvPr>
          <p:cNvCxnSpPr>
            <a:cxnSpLocks/>
          </p:cNvCxnSpPr>
          <p:nvPr/>
        </p:nvCxnSpPr>
        <p:spPr>
          <a:xfrm flipV="1">
            <a:off x="1179721" y="2773453"/>
            <a:ext cx="0" cy="245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D5C921-E712-55B9-A17A-5E5CDBCE5875}"/>
              </a:ext>
            </a:extLst>
          </p:cNvPr>
          <p:cNvCxnSpPr>
            <a:cxnSpLocks/>
          </p:cNvCxnSpPr>
          <p:nvPr/>
        </p:nvCxnSpPr>
        <p:spPr>
          <a:xfrm>
            <a:off x="4211050" y="2773453"/>
            <a:ext cx="0" cy="245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C1BEA0-22EF-7CF3-CBE0-56CA90FE31B9}"/>
              </a:ext>
            </a:extLst>
          </p:cNvPr>
          <p:cNvCxnSpPr>
            <a:cxnSpLocks/>
          </p:cNvCxnSpPr>
          <p:nvPr/>
        </p:nvCxnSpPr>
        <p:spPr>
          <a:xfrm flipV="1">
            <a:off x="1179721" y="3097696"/>
            <a:ext cx="0" cy="245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85B3BC-EC81-2EBE-0122-0FACB266051E}"/>
              </a:ext>
            </a:extLst>
          </p:cNvPr>
          <p:cNvCxnSpPr>
            <a:cxnSpLocks/>
          </p:cNvCxnSpPr>
          <p:nvPr/>
        </p:nvCxnSpPr>
        <p:spPr>
          <a:xfrm>
            <a:off x="3514300" y="3122542"/>
            <a:ext cx="0" cy="245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7CE1AB-F4A6-C1F8-A8F1-B2784D6D87D1}"/>
              </a:ext>
            </a:extLst>
          </p:cNvPr>
          <p:cNvCxnSpPr>
            <a:cxnSpLocks/>
          </p:cNvCxnSpPr>
          <p:nvPr/>
        </p:nvCxnSpPr>
        <p:spPr>
          <a:xfrm flipV="1">
            <a:off x="1179721" y="3454012"/>
            <a:ext cx="0" cy="245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267E6F-70AF-5BDF-79F8-6DE05618DA08}"/>
              </a:ext>
            </a:extLst>
          </p:cNvPr>
          <p:cNvCxnSpPr>
            <a:cxnSpLocks/>
          </p:cNvCxnSpPr>
          <p:nvPr/>
        </p:nvCxnSpPr>
        <p:spPr>
          <a:xfrm flipV="1">
            <a:off x="2744227" y="3458820"/>
            <a:ext cx="0" cy="245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11BCDC-589C-87A9-E495-61632EC86A27}"/>
              </a:ext>
            </a:extLst>
          </p:cNvPr>
          <p:cNvCxnSpPr>
            <a:cxnSpLocks/>
          </p:cNvCxnSpPr>
          <p:nvPr/>
        </p:nvCxnSpPr>
        <p:spPr>
          <a:xfrm flipV="1">
            <a:off x="1179721" y="3823255"/>
            <a:ext cx="0" cy="245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BDAC9E-9279-882D-3160-BABD21C5239A}"/>
              </a:ext>
            </a:extLst>
          </p:cNvPr>
          <p:cNvCxnSpPr>
            <a:cxnSpLocks/>
          </p:cNvCxnSpPr>
          <p:nvPr/>
        </p:nvCxnSpPr>
        <p:spPr>
          <a:xfrm flipV="1">
            <a:off x="4088205" y="3808829"/>
            <a:ext cx="0" cy="245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8F23D2-E1EB-7A68-8681-F09F80452F6A}"/>
              </a:ext>
            </a:extLst>
          </p:cNvPr>
          <p:cNvCxnSpPr>
            <a:cxnSpLocks/>
          </p:cNvCxnSpPr>
          <p:nvPr/>
        </p:nvCxnSpPr>
        <p:spPr>
          <a:xfrm flipV="1">
            <a:off x="6807173" y="2773453"/>
            <a:ext cx="0" cy="2352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CA55F6-03F1-FF6B-0C9D-4B0C61B65538}"/>
              </a:ext>
            </a:extLst>
          </p:cNvPr>
          <p:cNvCxnSpPr>
            <a:cxnSpLocks/>
          </p:cNvCxnSpPr>
          <p:nvPr/>
        </p:nvCxnSpPr>
        <p:spPr>
          <a:xfrm>
            <a:off x="9206066" y="2426806"/>
            <a:ext cx="0" cy="245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45EB4B-F657-3ED3-299C-8BB445929CBA}"/>
              </a:ext>
            </a:extLst>
          </p:cNvPr>
          <p:cNvCxnSpPr>
            <a:cxnSpLocks/>
          </p:cNvCxnSpPr>
          <p:nvPr/>
        </p:nvCxnSpPr>
        <p:spPr>
          <a:xfrm flipV="1">
            <a:off x="6807173" y="3097696"/>
            <a:ext cx="0" cy="2352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A80D27-A1B2-75D7-2230-DAE63ED3E8A9}"/>
              </a:ext>
            </a:extLst>
          </p:cNvPr>
          <p:cNvCxnSpPr>
            <a:cxnSpLocks/>
          </p:cNvCxnSpPr>
          <p:nvPr/>
        </p:nvCxnSpPr>
        <p:spPr>
          <a:xfrm>
            <a:off x="9715303" y="2773453"/>
            <a:ext cx="0" cy="245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AA43E1-F24C-70E8-9B83-A4701355E470}"/>
              </a:ext>
            </a:extLst>
          </p:cNvPr>
          <p:cNvCxnSpPr>
            <a:cxnSpLocks/>
          </p:cNvCxnSpPr>
          <p:nvPr/>
        </p:nvCxnSpPr>
        <p:spPr>
          <a:xfrm flipV="1">
            <a:off x="6810423" y="4188810"/>
            <a:ext cx="0" cy="2352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A7CC66-6067-DA2D-62AB-DC2012E9152A}"/>
              </a:ext>
            </a:extLst>
          </p:cNvPr>
          <p:cNvCxnSpPr>
            <a:cxnSpLocks/>
          </p:cNvCxnSpPr>
          <p:nvPr/>
        </p:nvCxnSpPr>
        <p:spPr>
          <a:xfrm flipV="1">
            <a:off x="9823458" y="3132478"/>
            <a:ext cx="0" cy="2352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C45546-43CA-5A19-4202-B25164658483}"/>
              </a:ext>
            </a:extLst>
          </p:cNvPr>
          <p:cNvCxnSpPr>
            <a:cxnSpLocks/>
          </p:cNvCxnSpPr>
          <p:nvPr/>
        </p:nvCxnSpPr>
        <p:spPr>
          <a:xfrm flipV="1">
            <a:off x="6810423" y="3818765"/>
            <a:ext cx="0" cy="2352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280612-6620-44F6-428B-D606C08E1BD4}"/>
              </a:ext>
            </a:extLst>
          </p:cNvPr>
          <p:cNvCxnSpPr>
            <a:cxnSpLocks/>
          </p:cNvCxnSpPr>
          <p:nvPr/>
        </p:nvCxnSpPr>
        <p:spPr>
          <a:xfrm flipV="1">
            <a:off x="6807173" y="3454012"/>
            <a:ext cx="0" cy="2352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8AD306-B29E-46B3-2FB8-85C399CDC301}"/>
              </a:ext>
            </a:extLst>
          </p:cNvPr>
          <p:cNvCxnSpPr>
            <a:cxnSpLocks/>
          </p:cNvCxnSpPr>
          <p:nvPr/>
        </p:nvCxnSpPr>
        <p:spPr>
          <a:xfrm flipV="1">
            <a:off x="6807173" y="2416870"/>
            <a:ext cx="0" cy="2352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601D53-7FB1-EB6E-F587-9F0CAFBA6B64}"/>
              </a:ext>
            </a:extLst>
          </p:cNvPr>
          <p:cNvCxnSpPr>
            <a:cxnSpLocks/>
          </p:cNvCxnSpPr>
          <p:nvPr/>
        </p:nvCxnSpPr>
        <p:spPr>
          <a:xfrm flipV="1">
            <a:off x="9128248" y="4188810"/>
            <a:ext cx="0" cy="2352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EFAE43-0FAB-816C-8D5B-B78BE9E7D060}"/>
              </a:ext>
            </a:extLst>
          </p:cNvPr>
          <p:cNvCxnSpPr>
            <a:cxnSpLocks/>
          </p:cNvCxnSpPr>
          <p:nvPr/>
        </p:nvCxnSpPr>
        <p:spPr>
          <a:xfrm flipV="1">
            <a:off x="9389294" y="3818765"/>
            <a:ext cx="0" cy="2352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479060-E7EC-A99C-F1A8-50E636AF01A0}"/>
              </a:ext>
            </a:extLst>
          </p:cNvPr>
          <p:cNvCxnSpPr>
            <a:cxnSpLocks/>
          </p:cNvCxnSpPr>
          <p:nvPr/>
        </p:nvCxnSpPr>
        <p:spPr>
          <a:xfrm flipV="1">
            <a:off x="9428879" y="3463948"/>
            <a:ext cx="0" cy="2352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C659C1F-2FB9-C5A4-F42C-2596D39F8016}"/>
              </a:ext>
            </a:extLst>
          </p:cNvPr>
          <p:cNvSpPr/>
          <p:nvPr/>
        </p:nvSpPr>
        <p:spPr>
          <a:xfrm>
            <a:off x="2243870" y="5055737"/>
            <a:ext cx="255638" cy="206478"/>
          </a:xfrm>
          <a:prstGeom prst="rect">
            <a:avLst/>
          </a:prstGeom>
          <a:solidFill>
            <a:srgbClr val="2665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6565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D878E3-39EB-3BB0-7AE1-6291182E6719}"/>
              </a:ext>
            </a:extLst>
          </p:cNvPr>
          <p:cNvSpPr txBox="1"/>
          <p:nvPr/>
        </p:nvSpPr>
        <p:spPr>
          <a:xfrm>
            <a:off x="2469220" y="4964478"/>
            <a:ext cx="24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66565"/>
                </a:solidFill>
              </a:rPr>
              <a:t>Significant last season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F1312F-97DB-84E9-4D52-F25C8D899D53}"/>
              </a:ext>
            </a:extLst>
          </p:cNvPr>
          <p:cNvSpPr/>
          <p:nvPr/>
        </p:nvSpPr>
        <p:spPr>
          <a:xfrm>
            <a:off x="7401736" y="5049249"/>
            <a:ext cx="255638" cy="2064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35411C-EEE1-E2B6-5295-D1AA20F73B9B}"/>
              </a:ext>
            </a:extLst>
          </p:cNvPr>
          <p:cNvSpPr txBox="1"/>
          <p:nvPr/>
        </p:nvSpPr>
        <p:spPr>
          <a:xfrm>
            <a:off x="7657374" y="4954530"/>
            <a:ext cx="26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Significant both seasons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909979-6F36-EED3-9A71-A7F88DC62894}"/>
              </a:ext>
            </a:extLst>
          </p:cNvPr>
          <p:cNvSpPr/>
          <p:nvPr/>
        </p:nvSpPr>
        <p:spPr>
          <a:xfrm>
            <a:off x="4825361" y="5055737"/>
            <a:ext cx="255638" cy="206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F3913C-6B30-6AB3-0081-102E2FAC08E5}"/>
              </a:ext>
            </a:extLst>
          </p:cNvPr>
          <p:cNvSpPr txBox="1"/>
          <p:nvPr/>
        </p:nvSpPr>
        <p:spPr>
          <a:xfrm>
            <a:off x="5047014" y="4967822"/>
            <a:ext cx="238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Significant this season</a:t>
            </a:r>
          </a:p>
        </p:txBody>
      </p:sp>
    </p:spTree>
    <p:extLst>
      <p:ext uri="{BB962C8B-B14F-4D97-AF65-F5344CB8AC3E}">
        <p14:creationId xmlns:p14="http://schemas.microsoft.com/office/powerpoint/2010/main" val="208882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0FA6DB0-EE92-43E1-A1C2-C19B32D925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755C88-36DC-485F-8C2A-DC4D373FA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60FAB6F-36B1-4EC1-9B21-4A2B86270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E1EED13-0E55-4920-B13E-3B426244F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70EB2C-283C-364A-5E2F-EBD5C613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04102"/>
            <a:ext cx="9905998" cy="3903407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If the average number of medium accelerations on GD-1 is greater than the average medium accelerations across all practices, performance tends to decrease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Medium Accelerations had statistically significant relationship with in-game performance both years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Analyze drills ran frequently in practices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6900" indent="0">
              <a:buSzPct val="100000"/>
              <a:buNone/>
            </a:pPr>
            <a:endParaRPr lang="en-US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6900" indent="0">
              <a:buSzPct val="100000"/>
              <a:buNone/>
            </a:pPr>
            <a:endParaRPr lang="en-US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BFEE488-109B-5D66-81EA-23474CE0A9B0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Results/Findings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6CB30333-8AE4-C9BE-552A-468318E17BBE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Catapult Analysis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01DF5C36-FC3F-4DB8-89FF-8FBE200DBA24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 Team Performance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87B467E-6CE9-2380-9287-827D19A62522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C52C48DF-56AD-9581-D440-C6736BD5ECC0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EA0CBB26-EE99-F284-C9AD-F8A9D27A60E0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4848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Future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70EB2C-283C-364A-5E2F-EBD5C613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11638"/>
            <a:ext cx="10353762" cy="3579562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Individual Analysis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With the availability of multiple years of data, personalize results further to individuals and position groups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Apply team analysis steps to identify players who exhibit similar or divergent trends in performance metrics compared to the team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Force Plates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Incorporate consistent force plate testing data from multiple seasons into the final model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71CB1E4-78A3-AFD1-36EB-6A3657ABBC70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Results/Findings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645189A-A65E-17DA-360C-B4EB72917765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Catapult Analysis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8BE9491-2FF3-50FD-FF55-34178A804ECD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 Team Performance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06147F5-4193-A84B-29A5-D6EC1732ED62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48F889DA-2156-F011-A1A0-99920837310A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253D9D44-0953-5D40-E8FC-4127B402CF13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1649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E13766-9F71-AAA2-B364-D895AD23C2D9}"/>
              </a:ext>
            </a:extLst>
          </p:cNvPr>
          <p:cNvSpPr/>
          <p:nvPr/>
        </p:nvSpPr>
        <p:spPr>
          <a:xfrm>
            <a:off x="1332016" y="874817"/>
            <a:ext cx="9328307" cy="530007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C0719-8406-DF4D-18C4-EF7EF46D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063" y="60716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Potential Future Analysis</a:t>
            </a:r>
            <a:endParaRPr lang="en-US" sz="310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6776A37-4BA7-C21A-36BE-AAB7977C48FB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Results/Findings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39F37B9-EB96-6D43-5677-ECA50D7B9507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Catapult Analysis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19CE256-722D-3B67-E67D-D9381C30FCE1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 Team Performance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B15AFF3-0D27-455E-830F-0A9EDDA76B97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41FE1614-7C73-53E8-DDF6-15B653C8E505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98C80BD-BB63-EBA5-38AA-1292F59D75E6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550F63-2DD4-545D-DB95-758492E3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53" y="959315"/>
            <a:ext cx="8605293" cy="51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6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84" y="274856"/>
            <a:ext cx="10353762" cy="970450"/>
          </a:xfrm>
        </p:spPr>
        <p:txBody>
          <a:bodyPr/>
          <a:lstStyle/>
          <a:p>
            <a:r>
              <a:rPr lang="en-US" dirty="0"/>
              <a:t>Initial Questions</a:t>
            </a:r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568D1E2-1C22-13AF-9F49-7D83AEE40812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066926D-5AF8-4CFB-C4D0-F8A4872EC7AD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Catapult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59CDA60-BB0B-F331-2A5A-511DF3661E2C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 Team Performance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5EE9B1E-FD99-140C-1006-FF928EF4A938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Team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EE9FAA1-C756-B9F3-638C-3122434AF752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Initial Models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3BC4B6D-4997-5AD6-4EA8-043097D5AF50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  <a:endParaRPr lang="en-US" b="1">
              <a:solidFill>
                <a:srgbClr val="E2E6E6"/>
              </a:solidFill>
            </a:endParaRP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4FA887E-872D-7791-6544-1578325F6042}"/>
              </a:ext>
            </a:extLst>
          </p:cNvPr>
          <p:cNvSpPr txBox="1">
            <a:spLocks/>
          </p:cNvSpPr>
          <p:nvPr/>
        </p:nvSpPr>
        <p:spPr>
          <a:xfrm>
            <a:off x="919119" y="1355570"/>
            <a:ext cx="10353761" cy="279600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80365" indent="-342900">
              <a:buSzPct val="100000"/>
              <a:buFont typeface="Arial" panose="020B0604020202020204" pitchFamily="34" charset="0"/>
              <a:buChar char="•"/>
            </a:pP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How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can 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we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leverage 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sports science data to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enhance 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gameday box score performance?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  <a:p>
            <a:pPr marL="757465" lvl="1" indent="-342900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E2E6E6"/>
                </a:solidFill>
              </a:rPr>
              <a:t>Exploring the impact of linking sports science data with game performance</a:t>
            </a:r>
          </a:p>
          <a:p>
            <a:pPr indent="-305435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E2E6E6"/>
                </a:solidFill>
                <a:latin typeface="+mj-lt"/>
              </a:rPr>
              <a:t>What </a:t>
            </a:r>
            <a:r>
              <a:rPr lang="en-US" dirty="0">
                <a:solidFill>
                  <a:srgbClr val="E2E6E6"/>
                </a:solidFill>
                <a:latin typeface="+mj-lt"/>
              </a:rPr>
              <a:t>insights can we derive from </a:t>
            </a:r>
            <a:r>
              <a:rPr lang="en-US">
                <a:solidFill>
                  <a:srgbClr val="E2E6E6"/>
                </a:solidFill>
                <a:latin typeface="+mj-lt"/>
              </a:rPr>
              <a:t>the relationship between gameday statistics and the training load leading up to a game?</a:t>
            </a:r>
            <a:endParaRPr lang="en-US" dirty="0">
              <a:solidFill>
                <a:srgbClr val="E2E6E6"/>
              </a:solidFill>
              <a:latin typeface="+mj-lt"/>
            </a:endParaRPr>
          </a:p>
          <a:p>
            <a:pPr lvl="1" indent="-305435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E2E6E6"/>
                </a:solidFill>
              </a:rPr>
              <a:t>Informs decisions for practices during game-weeks</a:t>
            </a:r>
          </a:p>
        </p:txBody>
      </p:sp>
      <p:pic>
        <p:nvPicPr>
          <p:cNvPr id="14" name="Picture 13" descr="A computer with a smart watch and mouse&#10;&#10;Description automatically generated">
            <a:extLst>
              <a:ext uri="{FF2B5EF4-FFF2-40B4-BE49-F238E27FC236}">
                <a16:creationId xmlns:a16="http://schemas.microsoft.com/office/drawing/2014/main" id="{506F0EBD-1077-A961-3C1C-A80363F92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0" y="4151576"/>
            <a:ext cx="4898586" cy="179869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6" name="Picture 15" descr="A screenshot of a graph&#10;&#10;Description automatically generated">
            <a:extLst>
              <a:ext uri="{FF2B5EF4-FFF2-40B4-BE49-F238E27FC236}">
                <a16:creationId xmlns:a16="http://schemas.microsoft.com/office/drawing/2014/main" id="{BAEAA167-F716-C320-F9F6-9D215D88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57" y="4279320"/>
            <a:ext cx="5494421" cy="1543209"/>
          </a:xfrm>
          <a:prstGeom prst="rect">
            <a:avLst/>
          </a:prstGeom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167B7469-258C-8B69-6345-3B44F9EAA0FD}"/>
              </a:ext>
            </a:extLst>
          </p:cNvPr>
          <p:cNvSpPr/>
          <p:nvPr/>
        </p:nvSpPr>
        <p:spPr>
          <a:xfrm>
            <a:off x="5533078" y="4731611"/>
            <a:ext cx="633087" cy="638628"/>
          </a:xfrm>
          <a:prstGeom prst="plus">
            <a:avLst>
              <a:gd name="adj" fmla="val 42194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9736-11DF-5CE5-6A3D-12CAA85C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C69D3CD-2EAB-E2D0-9B1D-8BA98C28F3AB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Results/Findings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315A500-369E-591D-2AEE-767F49694558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Catapult Analysis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B0B91AA-1E69-7CF1-F059-E06CDF734F68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 Team Performance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43779EF-8349-1266-3A79-6E97CB7185AA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C31B690-4A03-C422-9AEF-BE27D4AE8BB6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144E59C-095C-52DF-8FFA-2D7845C7E0F7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B63F19DC-B801-0524-523E-5212D8E7B71F}"/>
              </a:ext>
            </a:extLst>
          </p:cNvPr>
          <p:cNvSpPr txBox="1">
            <a:spLocks/>
          </p:cNvSpPr>
          <p:nvPr/>
        </p:nvSpPr>
        <p:spPr>
          <a:xfrm>
            <a:off x="913795" y="2211638"/>
            <a:ext cx="10353762" cy="3579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Sports Science data can be utilized in informing decision making that can positively impact game day performance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College Sports are increasingly susceptible to changing personnel each year and even small changes can have drastic impacts on how a practice looks and how the team performs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Personalizing analysis leads to more impactful and specific findings for potential implementation</a:t>
            </a:r>
          </a:p>
          <a:p>
            <a:pPr marL="36900" indent="0"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25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0213-6AF9-D194-7E27-4E2C4D98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063" y="2484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/>
              <a:t>Important Metric Differences between Seasons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D1B1196-6A72-3996-5F98-3FB290864EDD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38D84F-E2C0-6EBC-72DE-4F6DC0C767F6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Catapult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7EFDF1D-F7F0-243B-4755-9D28227B86AA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 Team Performance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C2AE0BA-1755-AD0C-0DE2-A396C71C2C6E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51E74C9-CD0B-4FB8-49A3-4D61DD46E5AF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44D8B7B-ADA4-523D-4185-E78935B16BC6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pic>
        <p:nvPicPr>
          <p:cNvPr id="10" name="Picture 9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EEDD4A7C-BA3F-24A8-D8DF-3D0C67296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41" y="1437793"/>
            <a:ext cx="9474363" cy="48106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C0AE749-B1E3-AE80-F985-456DCB331079}"/>
                  </a:ext>
                </a:extLst>
              </p14:cNvPr>
              <p14:cNvContentPartPr/>
              <p14:nvPr/>
            </p14:nvContentPartPr>
            <p14:xfrm>
              <a:off x="8298290" y="1494588"/>
              <a:ext cx="360" cy="2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C0AE749-B1E3-AE80-F985-456DCB3310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0290" y="1476588"/>
                <a:ext cx="3600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E5192E3-43F0-C2CA-BF06-9D0C1C80C872}"/>
              </a:ext>
            </a:extLst>
          </p:cNvPr>
          <p:cNvGrpSpPr/>
          <p:nvPr/>
        </p:nvGrpSpPr>
        <p:grpSpPr>
          <a:xfrm>
            <a:off x="8227370" y="1463268"/>
            <a:ext cx="271080" cy="211320"/>
            <a:chOff x="8227370" y="1463268"/>
            <a:chExt cx="2710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F925B1-8F30-7D1D-EFCD-F18ACC14AC66}"/>
                    </a:ext>
                  </a:extLst>
                </p14:cNvPr>
                <p14:cNvContentPartPr/>
                <p14:nvPr/>
              </p14:nvContentPartPr>
              <p14:xfrm>
                <a:off x="8227370" y="1463268"/>
                <a:ext cx="271080" cy="211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F925B1-8F30-7D1D-EFCD-F18ACC14AC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09730" y="1445628"/>
                  <a:ext cx="306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4D4CD9-4F65-4DA0-2F7F-401B746E2D59}"/>
                    </a:ext>
                  </a:extLst>
                </p14:cNvPr>
                <p14:cNvContentPartPr/>
                <p14:nvPr/>
              </p14:nvContentPartPr>
              <p14:xfrm>
                <a:off x="8426090" y="1504308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4D4CD9-4F65-4DA0-2F7F-401B746E2D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08090" y="14866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A650B4-F2F2-9B8C-A924-CADCE4496388}"/>
                    </a:ext>
                  </a:extLst>
                </p14:cNvPr>
                <p14:cNvContentPartPr/>
                <p14:nvPr/>
              </p14:nvContentPartPr>
              <p14:xfrm>
                <a:off x="8445890" y="1523748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A650B4-F2F2-9B8C-A924-CADCE44963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28250" y="15061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45E0C6-DD1F-397D-CFE8-CCDAD7CF0D58}"/>
                    </a:ext>
                  </a:extLst>
                </p14:cNvPr>
                <p14:cNvContentPartPr/>
                <p14:nvPr/>
              </p14:nvContentPartPr>
              <p14:xfrm>
                <a:off x="8475050" y="1474428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45E0C6-DD1F-397D-CFE8-CCDAD7CF0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57410" y="14567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C895AB-281F-D993-9EE1-36AF6BCD215E}"/>
                    </a:ext>
                  </a:extLst>
                </p14:cNvPr>
                <p14:cNvContentPartPr/>
                <p14:nvPr/>
              </p14:nvContentPartPr>
              <p14:xfrm>
                <a:off x="8248970" y="1484508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C895AB-281F-D993-9EE1-36AF6BCD21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31330" y="14665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A7803A-84C0-FF92-ED9E-C5112D453BEE}"/>
                    </a:ext>
                  </a:extLst>
                </p14:cNvPr>
                <p14:cNvContentPartPr/>
                <p14:nvPr/>
              </p14:nvContentPartPr>
              <p14:xfrm>
                <a:off x="8229530" y="1484508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A7803A-84C0-FF92-ED9E-C5112D453B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11530" y="14665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02DB23-A742-CA05-E812-512DDC6AFF27}"/>
                    </a:ext>
                  </a:extLst>
                </p14:cNvPr>
                <p14:cNvContentPartPr/>
                <p14:nvPr/>
              </p14:nvContentPartPr>
              <p14:xfrm>
                <a:off x="8435810" y="1553628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02DB23-A742-CA05-E812-512DDC6AFF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17810" y="15356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8618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39576"/>
            <a:ext cx="9905998" cy="936812"/>
          </a:xfrm>
        </p:spPr>
        <p:txBody>
          <a:bodyPr/>
          <a:lstStyle/>
          <a:p>
            <a:r>
              <a:rPr lang="en-US"/>
              <a:t>Team Catapult Analysis Results 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568D1E2-1C22-13AF-9F49-7D83AEE40812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066926D-5AF8-4CFB-C4D0-F8A4872EC7AD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Catapult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59CDA60-BB0B-F331-2A5A-511DF3661E2C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 Team Performance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5EE9B1E-FD99-140C-1006-FF928EF4A938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EE9FAA1-C756-B9F3-638C-3122434AF752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3BC4B6D-4997-5AD6-4EA8-043097D5AF50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pic>
        <p:nvPicPr>
          <p:cNvPr id="17" name="Picture 16" descr="A graph showing a number of indicators&#10;&#10;Description automatically generated with medium confidence">
            <a:extLst>
              <a:ext uri="{FF2B5EF4-FFF2-40B4-BE49-F238E27FC236}">
                <a16:creationId xmlns:a16="http://schemas.microsoft.com/office/drawing/2014/main" id="{5DF7D679-F619-4CFF-3607-F897579A8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5" y="1420332"/>
            <a:ext cx="9656136" cy="48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7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0022"/>
            <a:ext cx="9905998" cy="936812"/>
          </a:xfrm>
        </p:spPr>
        <p:txBody>
          <a:bodyPr/>
          <a:lstStyle/>
          <a:p>
            <a:r>
              <a:rPr lang="en-US"/>
              <a:t>Team Catapult Analysis Results 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0ACA271-FB97-0920-8FB2-D63E2FEC495F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1750BEF-1CC6-9939-5209-7B41584896B4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Catapult Analysis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4BC7685-D735-0D5F-943A-3DB7B9463D08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 Team Performance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8F18835-EBDD-4BF2-9ACF-B2EBBFBF26DC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402392D0-68B5-F354-DC76-B6E011115FB6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3924B015-F112-AC36-41D1-4D02BEA1375E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pic>
        <p:nvPicPr>
          <p:cNvPr id="20" name="Content Placeholder 19" descr="A graph with red and white lines&#10;&#10;Description automatically generated">
            <a:extLst>
              <a:ext uri="{FF2B5EF4-FFF2-40B4-BE49-F238E27FC236}">
                <a16:creationId xmlns:a16="http://schemas.microsoft.com/office/drawing/2014/main" id="{65A2ABB5-FFDD-7371-6E97-8E7A12BC9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375760"/>
            <a:ext cx="9905998" cy="4952999"/>
          </a:xfrm>
        </p:spPr>
      </p:pic>
    </p:spTree>
    <p:extLst>
      <p:ext uri="{BB962C8B-B14F-4D97-AF65-F5344CB8AC3E}">
        <p14:creationId xmlns:p14="http://schemas.microsoft.com/office/powerpoint/2010/main" val="45990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5" y="160424"/>
            <a:ext cx="9905998" cy="1236971"/>
          </a:xfrm>
        </p:spPr>
        <p:txBody>
          <a:bodyPr/>
          <a:lstStyle/>
          <a:p>
            <a:r>
              <a:rPr lang="en-US"/>
              <a:t>Metric Differences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9B7DF5F-2E72-A3C1-BE91-699235B0599C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B83FE75A-2214-98C9-E346-3471E198B2BB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Catapult Analysis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30C29D62-5B53-39E9-94F2-FCD2AEFE4B41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   Team Performance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A8DCC012-8E24-C8A9-C24C-45FC4BC4B4BB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864506E-3968-1A1F-610F-FA78B0A0A577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41223807-CE36-0721-C563-914901C8DD48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pic>
        <p:nvPicPr>
          <p:cNvPr id="27" name="Content Placeholder 26" descr="A graph of a number of medium accelerations&#10;&#10;Description automatically generated">
            <a:extLst>
              <a:ext uri="{FF2B5EF4-FFF2-40B4-BE49-F238E27FC236}">
                <a16:creationId xmlns:a16="http://schemas.microsoft.com/office/drawing/2014/main" id="{AB03E6F4-4C9F-D24A-6020-57A94F34A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397"/>
            <a:ext cx="6172225" cy="3086113"/>
          </a:xfrm>
        </p:spPr>
      </p:pic>
      <p:pic>
        <p:nvPicPr>
          <p:cNvPr id="29" name="Picture 28" descr="A graph of a number of medium accelerations&#10;&#10;Description automatically generated">
            <a:extLst>
              <a:ext uri="{FF2B5EF4-FFF2-40B4-BE49-F238E27FC236}">
                <a16:creationId xmlns:a16="http://schemas.microsoft.com/office/drawing/2014/main" id="{A8B0F467-7AB8-809E-E864-D5FA17544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19" y="3124306"/>
            <a:ext cx="6591789" cy="32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6" y="548231"/>
            <a:ext cx="6634055" cy="922223"/>
          </a:xfrm>
        </p:spPr>
        <p:txBody>
          <a:bodyPr>
            <a:normAutofit/>
          </a:bodyPr>
          <a:lstStyle/>
          <a:p>
            <a:r>
              <a:rPr lang="en-US" dirty="0"/>
              <a:t>Data Sources 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568D1E2-1C22-13AF-9F49-7D83AEE40812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066926D-5AF8-4CFB-C4D0-F8A4872EC7AD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Catapult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59CDA60-BB0B-F331-2A5A-511DF3661E2C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 Team Performance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5EE9B1E-FD99-140C-1006-FF928EF4A938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Team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EE9FAA1-C756-B9F3-638C-3122434AF752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Initial Models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3BC4B6D-4997-5AD6-4EA8-043097D5AF50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5FC8B19-5752-2309-84E3-86F8114F4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073465"/>
              </p:ext>
            </p:extLst>
          </p:nvPr>
        </p:nvGraphicFramePr>
        <p:xfrm>
          <a:off x="4995447" y="363725"/>
          <a:ext cx="8386339" cy="5693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EEC1B57E-65DE-816C-E830-805885FF9D1B}"/>
              </a:ext>
            </a:extLst>
          </p:cNvPr>
          <p:cNvSpPr txBox="1">
            <a:spLocks/>
          </p:cNvSpPr>
          <p:nvPr/>
        </p:nvSpPr>
        <p:spPr>
          <a:xfrm>
            <a:off x="319067" y="1749949"/>
            <a:ext cx="5562128" cy="41283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305435">
              <a:buFont typeface="Arial" panose="020B0604020202020204" pitchFamily="34" charset="0"/>
              <a:buChar char="•"/>
            </a:pPr>
            <a:r>
              <a:rPr lang="en-US" sz="2100" dirty="0" err="1">
                <a:latin typeface="+mj-lt"/>
              </a:rPr>
              <a:t>Smartbox</a:t>
            </a:r>
            <a:r>
              <a:rPr lang="en-US" sz="2100" dirty="0">
                <a:latin typeface="+mj-lt"/>
              </a:rPr>
              <a:t>: </a:t>
            </a:r>
            <a:r>
              <a:rPr lang="en-US" sz="2100" dirty="0"/>
              <a:t>Team specific box score statistics </a:t>
            </a: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sz="2100" dirty="0">
                <a:latin typeface="+mj-lt"/>
              </a:rPr>
              <a:t>Sports Reference: </a:t>
            </a:r>
            <a:r>
              <a:rPr lang="en-US" sz="2100" dirty="0"/>
              <a:t>Popular public box score statistics database </a:t>
            </a: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sz="2100" dirty="0">
                <a:latin typeface="+mj-lt"/>
              </a:rPr>
              <a:t>Catapult: </a:t>
            </a:r>
            <a:r>
              <a:rPr lang="en-US" sz="2100" dirty="0"/>
              <a:t>Data from player worn catapult units including accelerations, decelerations, and player workload from practices</a:t>
            </a: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sz="2100" dirty="0">
                <a:latin typeface="+mj-lt"/>
              </a:rPr>
              <a:t>Force plate: </a:t>
            </a:r>
            <a:r>
              <a:rPr lang="en-US" sz="2100" dirty="0"/>
              <a:t>Weekly athlete jump testing for force, power, and fatigue using </a:t>
            </a:r>
            <a:r>
              <a:rPr lang="en-US" sz="2100" dirty="0" err="1"/>
              <a:t>Vald</a:t>
            </a:r>
            <a:r>
              <a:rPr lang="en-US" sz="2100" dirty="0"/>
              <a:t> </a:t>
            </a:r>
            <a:r>
              <a:rPr lang="en-US" sz="2100" dirty="0" err="1"/>
              <a:t>Forcedecks</a:t>
            </a:r>
            <a:endParaRPr lang="en-US" sz="21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380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Creation of Over/Underperformance Metric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70EB2C-283C-364A-5E2F-EBD5C613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3152"/>
            <a:ext cx="7626069" cy="3657600"/>
          </a:xfrm>
        </p:spPr>
        <p:txBody>
          <a:bodyPr>
            <a:normAutofit/>
          </a:bodyPr>
          <a:lstStyle/>
          <a:p>
            <a:pPr indent="-305435"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Why did we need it?</a:t>
            </a:r>
          </a:p>
          <a:p>
            <a:pPr marL="719455" lvl="1" indent="-269875">
              <a:buSzPct val="100000"/>
              <a:buFont typeface="Arial" panose="020B0604020202020204" pitchFamily="34" charset="0"/>
              <a:buChar char="•"/>
            </a:pPr>
            <a:r>
              <a:rPr lang="en-US" sz="21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Only Using Game outcome (W vs L) is limited </a:t>
            </a:r>
          </a:p>
          <a:p>
            <a:pPr marL="719455" lvl="1" indent="-269875">
              <a:buSzPct val="100000"/>
              <a:buFont typeface="Arial" panose="020B0604020202020204" pitchFamily="34" charset="0"/>
              <a:buChar char="•"/>
            </a:pPr>
            <a:r>
              <a:rPr lang="en-US" sz="21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Find improvements, even after wins</a:t>
            </a:r>
          </a:p>
          <a:p>
            <a:pPr marL="719455" lvl="1" indent="-269875">
              <a:buSzPct val="100000"/>
              <a:buFont typeface="Arial" panose="020B0604020202020204" pitchFamily="34" charset="0"/>
              <a:buChar char="•"/>
            </a:pPr>
            <a:r>
              <a:rPr lang="en-US" sz="2100" dirty="0"/>
              <a:t>Even wins for high-performing teams can be underperformances based on specific stats.</a:t>
            </a:r>
            <a:endParaRPr lang="en-US" sz="21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568D1E2-1C22-13AF-9F49-7D83AEE40812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066926D-5AF8-4CFB-C4D0-F8A4872EC7AD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Catapult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59CDA60-BB0B-F331-2A5A-511DF3661E2C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 Team Performance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5EE9B1E-FD99-140C-1006-FF928EF4A938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Team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EE9FAA1-C756-B9F3-638C-3122434AF752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Initial Models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3BC4B6D-4997-5AD6-4EA8-043097D5AF50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392F1-280B-3CE6-28B9-9BA7A6787398}"/>
              </a:ext>
            </a:extLst>
          </p:cNvPr>
          <p:cNvGrpSpPr/>
          <p:nvPr/>
        </p:nvGrpSpPr>
        <p:grpSpPr>
          <a:xfrm>
            <a:off x="8867374" y="2055926"/>
            <a:ext cx="2544697" cy="3268622"/>
            <a:chOff x="10319703" y="977548"/>
            <a:chExt cx="963980" cy="1364701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8EF3D8FC-50B3-BE33-A56D-8375BFD75649}"/>
                </a:ext>
              </a:extLst>
            </p:cNvPr>
            <p:cNvSpPr/>
            <p:nvPr/>
          </p:nvSpPr>
          <p:spPr>
            <a:xfrm>
              <a:off x="10319703" y="981898"/>
              <a:ext cx="472544" cy="1360351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ACE93218-9638-289B-85CF-A3DE25E2FBD9}"/>
                </a:ext>
              </a:extLst>
            </p:cNvPr>
            <p:cNvSpPr/>
            <p:nvPr/>
          </p:nvSpPr>
          <p:spPr>
            <a:xfrm rot="10800000">
              <a:off x="10811139" y="977548"/>
              <a:ext cx="472544" cy="1360351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49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9790491" cy="970450"/>
          </a:xfrm>
        </p:spPr>
        <p:txBody>
          <a:bodyPr>
            <a:normAutofit fontScale="90000"/>
          </a:bodyPr>
          <a:lstStyle/>
          <a:p>
            <a:r>
              <a:rPr lang="en-US"/>
              <a:t>Logistic Regression Model on Wins and Losses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70EB2C-283C-364A-5E2F-EBD5C613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43313"/>
            <a:ext cx="6851348" cy="4209143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Sports Reference stats from AP Top 25 and Pac12 teams containing: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/>
              <a:t>Pace, 3 Point Attempt rate (3PAr) , Assist %, Both team’s Effective Field Goal % (EFG%), Offensive Rebounding % (ORB%) and Defensive Rebounding % (DRB%) among others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Removed highly correlated metrics</a:t>
            </a:r>
          </a:p>
          <a:p>
            <a:pPr marL="450000" lvl="1" indent="0">
              <a:buSzPct val="100000"/>
              <a:buNone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Used NCAA’s NET Ranking system to account for strength of schedule 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568D1E2-1C22-13AF-9F49-7D83AEE40812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066926D-5AF8-4CFB-C4D0-F8A4872EC7AD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Catapult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59CDA60-BB0B-F331-2A5A-511DF3661E2C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 Team Performance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5EE9B1E-FD99-140C-1006-FF928EF4A938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Team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EE9FAA1-C756-B9F3-638C-3122434AF752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3BC4B6D-4997-5AD6-4EA8-043097D5AF50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pic>
        <p:nvPicPr>
          <p:cNvPr id="14" name="Picture 13" descr="A blue circle with white text&#10;&#10;Description automatically generated">
            <a:extLst>
              <a:ext uri="{FF2B5EF4-FFF2-40B4-BE49-F238E27FC236}">
                <a16:creationId xmlns:a16="http://schemas.microsoft.com/office/drawing/2014/main" id="{C027A457-8E5D-4AC3-32F7-8B9AD4AE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1168" y="2120481"/>
            <a:ext cx="2617037" cy="26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92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047"/>
            <a:ext cx="9905998" cy="1013927"/>
          </a:xfrm>
        </p:spPr>
        <p:txBody>
          <a:bodyPr/>
          <a:lstStyle/>
          <a:p>
            <a:r>
              <a:rPr lang="en-US"/>
              <a:t>Initial Analysis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568D1E2-1C22-13AF-9F49-7D83AEE40812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066926D-5AF8-4CFB-C4D0-F8A4872EC7AD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Catapult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59CDA60-BB0B-F331-2A5A-511DF3661E2C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 Team Performance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5EE9B1E-FD99-140C-1006-FF928EF4A938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Team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EE9FAA1-C756-B9F3-638C-3122434AF752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3BC4B6D-4997-5AD6-4EA8-043097D5AF50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pic>
        <p:nvPicPr>
          <p:cNvPr id="13" name="Picture 12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CB57A58C-C8C6-CD19-0C30-AF7753919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20" y="990614"/>
            <a:ext cx="9283559" cy="526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4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0899"/>
            <a:ext cx="9905998" cy="1013927"/>
          </a:xfrm>
        </p:spPr>
        <p:txBody>
          <a:bodyPr/>
          <a:lstStyle/>
          <a:p>
            <a:r>
              <a:rPr lang="en-US"/>
              <a:t>Cluster Analysis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568D1E2-1C22-13AF-9F49-7D83AEE40812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066926D-5AF8-4CFB-C4D0-F8A4872EC7AD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Catapult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59CDA60-BB0B-F331-2A5A-511DF3661E2C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 Team Performance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5EE9B1E-FD99-140C-1006-FF928EF4A938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Team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EE9FAA1-C756-B9F3-638C-3122434AF752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3BC4B6D-4997-5AD6-4EA8-043097D5AF50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A32A19A9-7B17-F8F0-5425-4007983A3198}"/>
              </a:ext>
            </a:extLst>
          </p:cNvPr>
          <p:cNvSpPr txBox="1">
            <a:spLocks/>
          </p:cNvSpPr>
          <p:nvPr/>
        </p:nvSpPr>
        <p:spPr>
          <a:xfrm>
            <a:off x="401049" y="1947935"/>
            <a:ext cx="3990473" cy="3795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SzPct val="100000"/>
              <a:buNone/>
            </a:pPr>
            <a:endParaRPr lang="en-US" dirty="0">
              <a:solidFill>
                <a:srgbClr val="E2E6E6"/>
              </a:solidFill>
            </a:endParaRPr>
          </a:p>
          <a:p>
            <a:pPr marL="36900" indent="0">
              <a:buSzPct val="100000"/>
              <a:buNone/>
            </a:pPr>
            <a:endParaRPr lang="en-US" dirty="0">
              <a:solidFill>
                <a:srgbClr val="E2E6E6"/>
              </a:solidFill>
            </a:endParaRPr>
          </a:p>
          <a:p>
            <a:pPr marL="36900" indent="0">
              <a:buSzPct val="100000"/>
              <a:buNone/>
            </a:pPr>
            <a:r>
              <a:rPr lang="en-US" dirty="0">
                <a:solidFill>
                  <a:srgbClr val="E2E6E6"/>
                </a:solidFill>
              </a:rPr>
              <a:t>Wanted to see if significant metrics that influenced wins and losses changed if only teams that played similar styles to team of interest were considered</a:t>
            </a:r>
          </a:p>
        </p:txBody>
      </p:sp>
      <p:pic>
        <p:nvPicPr>
          <p:cNvPr id="13" name="Picture 12" descr="A diagram of a clustering model&#10;&#10;Description automatically generated">
            <a:extLst>
              <a:ext uri="{FF2B5EF4-FFF2-40B4-BE49-F238E27FC236}">
                <a16:creationId xmlns:a16="http://schemas.microsoft.com/office/drawing/2014/main" id="{E456BA28-6A8D-F337-C776-1CA0A98C6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17" y="1427006"/>
            <a:ext cx="7113884" cy="483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9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0899"/>
            <a:ext cx="9905998" cy="1013927"/>
          </a:xfrm>
        </p:spPr>
        <p:txBody>
          <a:bodyPr/>
          <a:lstStyle/>
          <a:p>
            <a:r>
              <a:rPr lang="en-US" dirty="0"/>
              <a:t>Cluster Analysis Differences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568D1E2-1C22-13AF-9F49-7D83AEE40812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066926D-5AF8-4CFB-C4D0-F8A4872EC7AD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Catapult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59CDA60-BB0B-F331-2A5A-511DF3661E2C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 Team Performance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5EE9B1E-FD99-140C-1006-FF928EF4A938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Team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EE9FAA1-C756-B9F3-638C-3122434AF752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3BC4B6D-4997-5AD6-4EA8-043097D5AF50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7A7C9362-4920-8AC9-D5C0-AE6204FD893A}"/>
              </a:ext>
            </a:extLst>
          </p:cNvPr>
          <p:cNvSpPr txBox="1">
            <a:spLocks/>
          </p:cNvSpPr>
          <p:nvPr/>
        </p:nvSpPr>
        <p:spPr>
          <a:xfrm>
            <a:off x="300656" y="1664224"/>
            <a:ext cx="3694474" cy="4092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>
                <a:solidFill>
                  <a:srgbClr val="E2E6E6"/>
                </a:solidFill>
                <a:latin typeface="+mj-lt"/>
              </a:rPr>
              <a:t>Last season our cluster tended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6"/>
                </a:solidFill>
              </a:rPr>
              <a:t>Play at a faster 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6"/>
                </a:solidFill>
              </a:rPr>
              <a:t>Perform very well in offensive metrics such as EFG%, assist percentage, and shooting more free throws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6"/>
                </a:solidFill>
              </a:rPr>
              <a:t>Have a much higher three-point attempt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6"/>
                </a:solidFill>
              </a:rPr>
              <a:t>Low offensive rebound percentage, highest EFG% allowed by opponents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1003499-5F6D-03AE-0D07-6FA0E21B55AD}"/>
              </a:ext>
            </a:extLst>
          </p:cNvPr>
          <p:cNvSpPr txBox="1">
            <a:spLocks/>
          </p:cNvSpPr>
          <p:nvPr/>
        </p:nvSpPr>
        <p:spPr>
          <a:xfrm>
            <a:off x="5887718" y="1627748"/>
            <a:ext cx="6003626" cy="4092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solidFill>
                  <a:srgbClr val="E2E6E6"/>
                </a:solidFill>
                <a:latin typeface="+mj-lt"/>
              </a:rPr>
              <a:t>Our 23-24 team fell into a similar cluster but with different characteristics: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6"/>
                </a:solidFill>
              </a:rPr>
              <a:t>Played at a slower pace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6"/>
                </a:solidFill>
              </a:rPr>
              <a:t>Better in defensive metrics such as opponent Effective Field Goal % and giving up less free throws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6"/>
                </a:solidFill>
              </a:rPr>
              <a:t>Shot significantly less free throws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6"/>
                </a:solidFill>
              </a:rPr>
              <a:t>Shot less 3 pointers and turned over the ball slightly more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6"/>
                </a:solidFill>
              </a:rPr>
              <a:t>Much higher defense rebound percentage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43B48C-C54E-6179-86F3-D28E23D49B1E}"/>
              </a:ext>
            </a:extLst>
          </p:cNvPr>
          <p:cNvSpPr/>
          <p:nvPr/>
        </p:nvSpPr>
        <p:spPr>
          <a:xfrm>
            <a:off x="4211050" y="3067665"/>
            <a:ext cx="1363840" cy="6784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128-3B79-FAC8-BF93-EBC835AF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Model Comparisons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70EB2C-283C-364A-5E2F-EBD5C613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8" y="2060547"/>
            <a:ext cx="5562128" cy="3795584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Purpose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Identify teams with similar playstyles to us to determine metrics that were most important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Results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Multiple regressions, one on all top performing teams and one on group of similar teams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Compared model accuracy at predicting team success to see metrics that were statistically significant in determining game outcome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568D1E2-1C22-13AF-9F49-7D83AEE40812}"/>
              </a:ext>
            </a:extLst>
          </p:cNvPr>
          <p:cNvSpPr/>
          <p:nvPr/>
        </p:nvSpPr>
        <p:spPr>
          <a:xfrm>
            <a:off x="9705471" y="6336629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Results/Findings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066926D-5AF8-4CFB-C4D0-F8A4872EC7AD}"/>
              </a:ext>
            </a:extLst>
          </p:cNvPr>
          <p:cNvSpPr/>
          <p:nvPr/>
        </p:nvSpPr>
        <p:spPr>
          <a:xfrm>
            <a:off x="7950865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Catapult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59CDA60-BB0B-F331-2A5A-511DF3661E2C}"/>
              </a:ext>
            </a:extLst>
          </p:cNvPr>
          <p:cNvSpPr/>
          <p:nvPr/>
        </p:nvSpPr>
        <p:spPr>
          <a:xfrm>
            <a:off x="6075944" y="6336628"/>
            <a:ext cx="2085473" cy="360947"/>
          </a:xfrm>
          <a:prstGeom prst="homePlate">
            <a:avLst/>
          </a:prstGeom>
          <a:solidFill>
            <a:srgbClr val="E2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   Team Performance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5EE9B1E-FD99-140C-1006-FF928EF4A938}"/>
              </a:ext>
            </a:extLst>
          </p:cNvPr>
          <p:cNvSpPr/>
          <p:nvPr/>
        </p:nvSpPr>
        <p:spPr>
          <a:xfrm>
            <a:off x="4211050" y="6336629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Team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EE9FAA1-C756-B9F3-638C-3122434AF752}"/>
              </a:ext>
            </a:extLst>
          </p:cNvPr>
          <p:cNvSpPr/>
          <p:nvPr/>
        </p:nvSpPr>
        <p:spPr>
          <a:xfrm>
            <a:off x="2396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Initial Models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3BC4B6D-4997-5AD6-4EA8-043097D5AF50}"/>
              </a:ext>
            </a:extLst>
          </p:cNvPr>
          <p:cNvSpPr/>
          <p:nvPr/>
        </p:nvSpPr>
        <p:spPr>
          <a:xfrm>
            <a:off x="491286" y="6336628"/>
            <a:ext cx="2085473" cy="360947"/>
          </a:xfrm>
          <a:prstGeom prst="homePlate">
            <a:avLst/>
          </a:prstGeom>
          <a:solidFill>
            <a:srgbClr val="8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rgbClr val="E2E6E6"/>
                </a:solidFill>
              </a:rPr>
              <a:t>Introduction</a:t>
            </a:r>
          </a:p>
        </p:txBody>
      </p:sp>
      <p:pic>
        <p:nvPicPr>
          <p:cNvPr id="12" name="Picture 11" descr="A basketball and a clipboard on a wood floor">
            <a:extLst>
              <a:ext uri="{FF2B5EF4-FFF2-40B4-BE49-F238E27FC236}">
                <a16:creationId xmlns:a16="http://schemas.microsoft.com/office/drawing/2014/main" id="{963733AF-E568-473B-DB78-78430D355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1167" y="2514600"/>
            <a:ext cx="4660147" cy="31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0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Utah Official Colors">
      <a:dk1>
        <a:srgbClr val="000000"/>
      </a:dk1>
      <a:lt1>
        <a:srgbClr val="BE0000"/>
      </a:lt1>
      <a:dk2>
        <a:srgbClr val="890000"/>
      </a:dk2>
      <a:lt2>
        <a:srgbClr val="FFFFFF"/>
      </a:lt2>
      <a:accent1>
        <a:srgbClr val="708E99"/>
      </a:accent1>
      <a:accent2>
        <a:srgbClr val="E2E6E6"/>
      </a:accent2>
      <a:accent3>
        <a:srgbClr val="707271"/>
      </a:accent3>
      <a:accent4>
        <a:srgbClr val="FFB81D"/>
      </a:accent4>
      <a:accent5>
        <a:srgbClr val="3ABFC0"/>
      </a:accent5>
      <a:accent6>
        <a:srgbClr val="6CC24A"/>
      </a:accent6>
      <a:hlink>
        <a:srgbClr val="6F6F6F"/>
      </a:hlink>
      <a:folHlink>
        <a:srgbClr val="EBEBEB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0d17105-8f77-41d9-a972-0c92124bd989" xsi:nil="true"/>
    <lcf76f155ced4ddcb4097134ff3c332f xmlns="42adc6ce-d2a1-4387-9572-d756fd0ffb0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C903EE4E93694DA2F256B4A2D6D1CD" ma:contentTypeVersion="14" ma:contentTypeDescription="Create a new document." ma:contentTypeScope="" ma:versionID="8f792ea291830228b5ec793970293531">
  <xsd:schema xmlns:xsd="http://www.w3.org/2001/XMLSchema" xmlns:xs="http://www.w3.org/2001/XMLSchema" xmlns:p="http://schemas.microsoft.com/office/2006/metadata/properties" xmlns:ns2="42adc6ce-d2a1-4387-9572-d756fd0ffb0a" xmlns:ns3="40d17105-8f77-41d9-a972-0c92124bd989" targetNamespace="http://schemas.microsoft.com/office/2006/metadata/properties" ma:root="true" ma:fieldsID="3918bc7d6052c8048c8b83ec1d5693ed" ns2:_="" ns3:_="">
    <xsd:import namespace="42adc6ce-d2a1-4387-9572-d756fd0ffb0a"/>
    <xsd:import namespace="40d17105-8f77-41d9-a972-0c92124bd9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dc6ce-d2a1-4387-9572-d756fd0ffb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573f668-f3c2-41a3-9de5-80cf810034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17105-8f77-41d9-a972-0c92124bd98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fbc8d09-de0c-4b37-b82b-9b98920afb41}" ma:internalName="TaxCatchAll" ma:showField="CatchAllData" ma:web="40d17105-8f77-41d9-a972-0c92124bd9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ECF390-B2CD-4019-B848-5230B3BE89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6A51-4CAD-4A02-B191-1C55C1050398}">
  <ds:schemaRefs>
    <ds:schemaRef ds:uri="http://schemas.microsoft.com/office/2006/metadata/properties"/>
    <ds:schemaRef ds:uri="http://schemas.microsoft.com/office/infopath/2007/PartnerControls"/>
    <ds:schemaRef ds:uri="40d17105-8f77-41d9-a972-0c92124bd989"/>
    <ds:schemaRef ds:uri="42adc6ce-d2a1-4387-9572-d756fd0ffb0a"/>
  </ds:schemaRefs>
</ds:datastoreItem>
</file>

<file path=customXml/itemProps3.xml><?xml version="1.0" encoding="utf-8"?>
<ds:datastoreItem xmlns:ds="http://schemas.openxmlformats.org/officeDocument/2006/customXml" ds:itemID="{4CCF3A7D-4B9D-4774-B8C1-1133CD3AA742}">
  <ds:schemaRefs>
    <ds:schemaRef ds:uri="40d17105-8f77-41d9-a972-0c92124bd989"/>
    <ds:schemaRef ds:uri="42adc6ce-d2a1-4387-9572-d756fd0ffb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31</TotalTime>
  <Words>1444</Words>
  <Application>Microsoft Office PowerPoint</Application>
  <PresentationFormat>Widescreen</PresentationFormat>
  <Paragraphs>291</Paragraphs>
  <Slides>24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Franklin Gothic Book</vt:lpstr>
      <vt:lpstr>Franklin Gothic Demi</vt:lpstr>
      <vt:lpstr>Franklin Gothic Medium</vt:lpstr>
      <vt:lpstr>Wingdings 2</vt:lpstr>
      <vt:lpstr>Slate</vt:lpstr>
      <vt:lpstr>PowerPoint Presentation</vt:lpstr>
      <vt:lpstr>Initial Questions</vt:lpstr>
      <vt:lpstr>Data Sources </vt:lpstr>
      <vt:lpstr>Creation of Over/Underperformance Metric</vt:lpstr>
      <vt:lpstr>Logistic Regression Model on Wins and Losses </vt:lpstr>
      <vt:lpstr>Initial Analysis</vt:lpstr>
      <vt:lpstr>Cluster Analysis</vt:lpstr>
      <vt:lpstr>Cluster Analysis Differences</vt:lpstr>
      <vt:lpstr>Logistic Regression Model Comparisons</vt:lpstr>
      <vt:lpstr>Metrics that were Important to our Cluster’s Success</vt:lpstr>
      <vt:lpstr>Creation of Over and Underperformance Metric</vt:lpstr>
      <vt:lpstr>How Over / Underperformance Metric was created</vt:lpstr>
      <vt:lpstr>PowerPoint Presentation</vt:lpstr>
      <vt:lpstr>Considerations</vt:lpstr>
      <vt:lpstr>Team Catapult Analysis Results </vt:lpstr>
      <vt:lpstr>Results and Findings</vt:lpstr>
      <vt:lpstr>Applications</vt:lpstr>
      <vt:lpstr>Potential Future Analysis</vt:lpstr>
      <vt:lpstr>Potential Future Analysis</vt:lpstr>
      <vt:lpstr>Conclusions</vt:lpstr>
      <vt:lpstr>Important Metric Differences between Seasons</vt:lpstr>
      <vt:lpstr>Team Catapult Analysis Results </vt:lpstr>
      <vt:lpstr>Team Catapult Analysis Results </vt:lpstr>
      <vt:lpstr>Metric 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Women’s Basketball Analysis Jade Gosar AND Ethan Aslami</dc:title>
  <dc:creator>Jade Gosar</dc:creator>
  <cp:lastModifiedBy>Jade Gosar</cp:lastModifiedBy>
  <cp:revision>3</cp:revision>
  <dcterms:created xsi:type="dcterms:W3CDTF">2023-11-22T19:52:04Z</dcterms:created>
  <dcterms:modified xsi:type="dcterms:W3CDTF">2024-12-11T07:11:34Z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0x010100F5C903EE4E93694DA2F256B4A2D6D1CD</vt:lpwstr>
  </property>
  <property fmtid="{D5CDD505-2E9C-101B-9397-08002B2CF9AE}" pid="3" name="MediaServiceImageTags">
    <vt:lpwstr/>
  </property>
</Properties>
</file>