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6" r:id="rId6"/>
    <p:sldId id="259" r:id="rId7"/>
    <p:sldId id="258" r:id="rId8"/>
    <p:sldId id="269" r:id="rId9"/>
    <p:sldId id="260" r:id="rId10"/>
    <p:sldId id="272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496B43-8157-4D1C-94F6-8687913B709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07699FF-0C68-4DEC-AB70-D129F2B36B32}">
      <dgm:prSet phldrT="[Text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Data Collection</a:t>
          </a:r>
        </a:p>
      </dgm:t>
    </dgm:pt>
    <dgm:pt modelId="{BB349616-F7B3-4D70-810E-68A1DEC6E6C3}" type="parTrans" cxnId="{ED2FCEF9-B275-471C-AA4E-D063FC75492F}">
      <dgm:prSet/>
      <dgm:spPr/>
      <dgm:t>
        <a:bodyPr/>
        <a:lstStyle/>
        <a:p>
          <a:endParaRPr lang="en-US"/>
        </a:p>
      </dgm:t>
    </dgm:pt>
    <dgm:pt modelId="{96706133-7EAE-4D79-ACF9-0DA7EB196A72}" type="sibTrans" cxnId="{ED2FCEF9-B275-471C-AA4E-D063FC75492F}">
      <dgm:prSet/>
      <dgm:spPr/>
      <dgm:t>
        <a:bodyPr/>
        <a:lstStyle/>
        <a:p>
          <a:endParaRPr lang="en-US"/>
        </a:p>
      </dgm:t>
    </dgm:pt>
    <dgm:pt modelId="{CBDFBCCD-A0C6-4B4C-AED5-386FFE5149CF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How do we collect data?</a:t>
          </a:r>
        </a:p>
      </dgm:t>
    </dgm:pt>
    <dgm:pt modelId="{E60E1547-4A33-487F-B20C-41F1528FBEA3}" type="parTrans" cxnId="{7EADC830-3FCD-42E6-972D-14DF22FF3310}">
      <dgm:prSet/>
      <dgm:spPr/>
      <dgm:t>
        <a:bodyPr/>
        <a:lstStyle/>
        <a:p>
          <a:endParaRPr lang="en-US"/>
        </a:p>
      </dgm:t>
    </dgm:pt>
    <dgm:pt modelId="{660B9B77-B8C1-42BB-8705-4023AB7F90C7}" type="sibTrans" cxnId="{7EADC830-3FCD-42E6-972D-14DF22FF3310}">
      <dgm:prSet/>
      <dgm:spPr/>
      <dgm:t>
        <a:bodyPr/>
        <a:lstStyle/>
        <a:p>
          <a:endParaRPr lang="en-US"/>
        </a:p>
      </dgm:t>
    </dgm:pt>
    <dgm:pt modelId="{8D39A1DC-FC1A-4DDB-BD0B-09070F562A63}">
      <dgm:prSet phldrT="[Text]"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What are key considerations when collecting?</a:t>
          </a:r>
        </a:p>
      </dgm:t>
    </dgm:pt>
    <dgm:pt modelId="{01A6F7F2-7FB8-42D1-802F-691E05CE355D}" type="parTrans" cxnId="{FFEFF845-1F7F-45E3-B04E-A84B99A00458}">
      <dgm:prSet/>
      <dgm:spPr/>
      <dgm:t>
        <a:bodyPr/>
        <a:lstStyle/>
        <a:p>
          <a:endParaRPr lang="en-US"/>
        </a:p>
      </dgm:t>
    </dgm:pt>
    <dgm:pt modelId="{B8FE24F9-3A44-493A-A9CA-7D28C45C8A88}" type="sibTrans" cxnId="{FFEFF845-1F7F-45E3-B04E-A84B99A00458}">
      <dgm:prSet/>
      <dgm:spPr/>
      <dgm:t>
        <a:bodyPr/>
        <a:lstStyle/>
        <a:p>
          <a:endParaRPr lang="en-US"/>
        </a:p>
      </dgm:t>
    </dgm:pt>
    <dgm:pt modelId="{B9A3A89A-1DAD-43F7-A71E-E70455E652B0}">
      <dgm:prSet phldrT="[Text]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Data Cleaning</a:t>
          </a:r>
        </a:p>
      </dgm:t>
    </dgm:pt>
    <dgm:pt modelId="{1230CB5A-7B62-48E5-81E9-C7B1FEF65C20}" type="parTrans" cxnId="{8DDAAEA8-D467-4654-9B1B-A7216A9B90D8}">
      <dgm:prSet/>
      <dgm:spPr/>
      <dgm:t>
        <a:bodyPr/>
        <a:lstStyle/>
        <a:p>
          <a:endParaRPr lang="en-US"/>
        </a:p>
      </dgm:t>
    </dgm:pt>
    <dgm:pt modelId="{66E02BFD-EEB8-414A-AD8E-7FE740B13859}" type="sibTrans" cxnId="{8DDAAEA8-D467-4654-9B1B-A7216A9B90D8}">
      <dgm:prSet/>
      <dgm:spPr/>
      <dgm:t>
        <a:bodyPr/>
        <a:lstStyle/>
        <a:p>
          <a:endParaRPr lang="en-US"/>
        </a:p>
      </dgm:t>
    </dgm:pt>
    <dgm:pt modelId="{AC9706DE-5823-4B98-A1B9-BA52753CB2C7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Goals of Cleaning Data</a:t>
          </a:r>
        </a:p>
      </dgm:t>
    </dgm:pt>
    <dgm:pt modelId="{A89EA0C1-BFF7-4CA1-822F-762CF9DDBD43}" type="parTrans" cxnId="{10BA1F83-ED07-4231-81AD-ED6785A54E2B}">
      <dgm:prSet/>
      <dgm:spPr/>
      <dgm:t>
        <a:bodyPr/>
        <a:lstStyle/>
        <a:p>
          <a:endParaRPr lang="en-US"/>
        </a:p>
      </dgm:t>
    </dgm:pt>
    <dgm:pt modelId="{3AA44931-A6F6-48AA-A401-2D000D856BCC}" type="sibTrans" cxnId="{10BA1F83-ED07-4231-81AD-ED6785A54E2B}">
      <dgm:prSet/>
      <dgm:spPr/>
      <dgm:t>
        <a:bodyPr/>
        <a:lstStyle/>
        <a:p>
          <a:endParaRPr lang="en-US"/>
        </a:p>
      </dgm:t>
    </dgm:pt>
    <dgm:pt modelId="{91ED4A3C-9BAB-4AE0-9449-87630E27BB5F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 dirty="0"/>
            <a:t>Why is it important?</a:t>
          </a:r>
        </a:p>
      </dgm:t>
    </dgm:pt>
    <dgm:pt modelId="{D68DAB3C-FF3C-483F-9E83-491A234B9A16}" type="parTrans" cxnId="{045236FA-7337-4A3F-9A6D-383A0996A42A}">
      <dgm:prSet/>
      <dgm:spPr/>
      <dgm:t>
        <a:bodyPr/>
        <a:lstStyle/>
        <a:p>
          <a:endParaRPr lang="en-US"/>
        </a:p>
      </dgm:t>
    </dgm:pt>
    <dgm:pt modelId="{0C339173-AF5F-4978-BFC8-C6142CAC6B7F}" type="sibTrans" cxnId="{045236FA-7337-4A3F-9A6D-383A0996A42A}">
      <dgm:prSet/>
      <dgm:spPr/>
      <dgm:t>
        <a:bodyPr/>
        <a:lstStyle/>
        <a:p>
          <a:endParaRPr lang="en-US"/>
        </a:p>
      </dgm:t>
    </dgm:pt>
    <dgm:pt modelId="{9FA48997-FCA1-4DDF-9D08-350E17EBA11D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/>
            <a:t>Cleaning SS Data Sources</a:t>
          </a:r>
        </a:p>
      </dgm:t>
    </dgm:pt>
    <dgm:pt modelId="{9ABB69CB-56D9-4F26-A32C-DE81AB23134A}" type="parTrans" cxnId="{1D2FC881-657D-43F1-BE9B-E2C52D1F363F}">
      <dgm:prSet/>
      <dgm:spPr/>
      <dgm:t>
        <a:bodyPr/>
        <a:lstStyle/>
        <a:p>
          <a:endParaRPr lang="en-US"/>
        </a:p>
      </dgm:t>
    </dgm:pt>
    <dgm:pt modelId="{E2189BB6-D19D-4551-B755-9059C5C0B3CF}" type="sibTrans" cxnId="{1D2FC881-657D-43F1-BE9B-E2C52D1F363F}">
      <dgm:prSet/>
      <dgm:spPr/>
      <dgm:t>
        <a:bodyPr/>
        <a:lstStyle/>
        <a:p>
          <a:endParaRPr lang="en-US"/>
        </a:p>
      </dgm:t>
    </dgm:pt>
    <dgm:pt modelId="{73D710D3-4BA0-4F90-B7B9-FF94F1204225}" type="pres">
      <dgm:prSet presAssocID="{46496B43-8157-4D1C-94F6-8687913B7092}" presName="root" presStyleCnt="0">
        <dgm:presLayoutVars>
          <dgm:dir/>
          <dgm:resizeHandles val="exact"/>
        </dgm:presLayoutVars>
      </dgm:prSet>
      <dgm:spPr/>
    </dgm:pt>
    <dgm:pt modelId="{7192D345-D8A0-40F1-8BB7-3E844A8A13BC}" type="pres">
      <dgm:prSet presAssocID="{C07699FF-0C68-4DEC-AB70-D129F2B36B32}" presName="compNode" presStyleCnt="0"/>
      <dgm:spPr/>
    </dgm:pt>
    <dgm:pt modelId="{3869CE0F-B835-4A14-846C-C2547971B895}" type="pres">
      <dgm:prSet presAssocID="{C07699FF-0C68-4DEC-AB70-D129F2B36B32}" presName="iconRect" presStyleLbl="node1" presStyleIdx="0" presStyleCnt="2" custLinFactNeighborX="95538" custLinFactNeighborY="32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78EAD3-F371-4F4E-95AB-F79D7B9A7F99}" type="pres">
      <dgm:prSet presAssocID="{C07699FF-0C68-4DEC-AB70-D129F2B36B32}" presName="iconSpace" presStyleCnt="0"/>
      <dgm:spPr/>
    </dgm:pt>
    <dgm:pt modelId="{D428A02F-2339-4678-BC3E-54FA4287AE02}" type="pres">
      <dgm:prSet presAssocID="{C07699FF-0C68-4DEC-AB70-D129F2B36B32}" presName="parTx" presStyleLbl="revTx" presStyleIdx="0" presStyleCnt="4" custScaleY="82208" custLinFactNeighborX="-718" custLinFactNeighborY="-36247">
        <dgm:presLayoutVars>
          <dgm:chMax val="0"/>
          <dgm:chPref val="0"/>
        </dgm:presLayoutVars>
      </dgm:prSet>
      <dgm:spPr/>
    </dgm:pt>
    <dgm:pt modelId="{8B1A2C8C-F238-4EFC-8AC0-E00885B97A52}" type="pres">
      <dgm:prSet presAssocID="{C07699FF-0C68-4DEC-AB70-D129F2B36B32}" presName="txSpace" presStyleCnt="0"/>
      <dgm:spPr/>
    </dgm:pt>
    <dgm:pt modelId="{9115B5D1-6726-49F7-AB47-6F0D5DEF8B54}" type="pres">
      <dgm:prSet presAssocID="{C07699FF-0C68-4DEC-AB70-D129F2B36B32}" presName="desTx" presStyleLbl="revTx" presStyleIdx="1" presStyleCnt="4" custLinFactY="-8900000" custLinFactNeighborX="2394" custLinFactNeighborY="-8923120">
        <dgm:presLayoutVars/>
      </dgm:prSet>
      <dgm:spPr/>
    </dgm:pt>
    <dgm:pt modelId="{B99E6E95-659B-4F88-9319-84326B9222E0}" type="pres">
      <dgm:prSet presAssocID="{96706133-7EAE-4D79-ACF9-0DA7EB196A72}" presName="sibTrans" presStyleCnt="0"/>
      <dgm:spPr/>
    </dgm:pt>
    <dgm:pt modelId="{AACB4FA0-033E-4B5C-9057-BD67E7E2A933}" type="pres">
      <dgm:prSet presAssocID="{B9A3A89A-1DAD-43F7-A71E-E70455E652B0}" presName="compNode" presStyleCnt="0"/>
      <dgm:spPr/>
    </dgm:pt>
    <dgm:pt modelId="{5703A2F2-47A0-4222-873D-F927FC3DAF78}" type="pres">
      <dgm:prSet presAssocID="{B9A3A89A-1DAD-43F7-A71E-E70455E652B0}" presName="iconRect" presStyleLbl="node1" presStyleIdx="1" presStyleCnt="2" custLinFactX="8682" custLinFactNeighborX="100000" custLinFactNeighborY="-92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CAC66C8-E211-47B4-B9EE-5FA7343414C9}" type="pres">
      <dgm:prSet presAssocID="{B9A3A89A-1DAD-43F7-A71E-E70455E652B0}" presName="iconSpace" presStyleCnt="0"/>
      <dgm:spPr/>
    </dgm:pt>
    <dgm:pt modelId="{138B90F6-443F-4B44-BF97-B44CEB3514D9}" type="pres">
      <dgm:prSet presAssocID="{B9A3A89A-1DAD-43F7-A71E-E70455E652B0}" presName="parTx" presStyleLbl="revTx" presStyleIdx="2" presStyleCnt="4" custScaleY="80421" custLinFactNeighborX="5400" custLinFactNeighborY="-46827">
        <dgm:presLayoutVars>
          <dgm:chMax val="0"/>
          <dgm:chPref val="0"/>
        </dgm:presLayoutVars>
      </dgm:prSet>
      <dgm:spPr/>
    </dgm:pt>
    <dgm:pt modelId="{6EEE8805-B896-4545-BC8A-A2FFB3591B30}" type="pres">
      <dgm:prSet presAssocID="{B9A3A89A-1DAD-43F7-A71E-E70455E652B0}" presName="txSpace" presStyleCnt="0"/>
      <dgm:spPr/>
    </dgm:pt>
    <dgm:pt modelId="{C8732948-171B-477C-BEEE-91C2C0CF2F08}" type="pres">
      <dgm:prSet presAssocID="{B9A3A89A-1DAD-43F7-A71E-E70455E652B0}" presName="desTx" presStyleLbl="revTx" presStyleIdx="3" presStyleCnt="4" custLinFactY="-9700000" custLinFactNeighborX="4610" custLinFactNeighborY="-9793172">
        <dgm:presLayoutVars/>
      </dgm:prSet>
      <dgm:spPr/>
    </dgm:pt>
  </dgm:ptLst>
  <dgm:cxnLst>
    <dgm:cxn modelId="{CFC78518-0ACD-41A9-BE2E-B9524117948E}" type="presOf" srcId="{C07699FF-0C68-4DEC-AB70-D129F2B36B32}" destId="{D428A02F-2339-4678-BC3E-54FA4287AE02}" srcOrd="0" destOrd="0" presId="urn:microsoft.com/office/officeart/2018/2/layout/IconLabelDescriptionList"/>
    <dgm:cxn modelId="{7EADC830-3FCD-42E6-972D-14DF22FF3310}" srcId="{C07699FF-0C68-4DEC-AB70-D129F2B36B32}" destId="{CBDFBCCD-A0C6-4B4C-AED5-386FFE5149CF}" srcOrd="0" destOrd="0" parTransId="{E60E1547-4A33-487F-B20C-41F1528FBEA3}" sibTransId="{660B9B77-B8C1-42BB-8705-4023AB7F90C7}"/>
    <dgm:cxn modelId="{FDB7D93C-03B4-4294-B38A-F6A930A7E70E}" type="presOf" srcId="{9FA48997-FCA1-4DDF-9D08-350E17EBA11D}" destId="{C8732948-171B-477C-BEEE-91C2C0CF2F08}" srcOrd="0" destOrd="2" presId="urn:microsoft.com/office/officeart/2018/2/layout/IconLabelDescriptionList"/>
    <dgm:cxn modelId="{FFEFF845-1F7F-45E3-B04E-A84B99A00458}" srcId="{C07699FF-0C68-4DEC-AB70-D129F2B36B32}" destId="{8D39A1DC-FC1A-4DDB-BD0B-09070F562A63}" srcOrd="1" destOrd="0" parTransId="{01A6F7F2-7FB8-42D1-802F-691E05CE355D}" sibTransId="{B8FE24F9-3A44-493A-A9CA-7D28C45C8A88}"/>
    <dgm:cxn modelId="{60500C6D-D374-434A-97BE-6E04F1065587}" type="presOf" srcId="{91ED4A3C-9BAB-4AE0-9449-87630E27BB5F}" destId="{C8732948-171B-477C-BEEE-91C2C0CF2F08}" srcOrd="0" destOrd="1" presId="urn:microsoft.com/office/officeart/2018/2/layout/IconLabelDescriptionList"/>
    <dgm:cxn modelId="{4E086255-EF34-4B57-9F4F-2B2F43B25395}" type="presOf" srcId="{46496B43-8157-4D1C-94F6-8687913B7092}" destId="{73D710D3-4BA0-4F90-B7B9-FF94F1204225}" srcOrd="0" destOrd="0" presId="urn:microsoft.com/office/officeart/2018/2/layout/IconLabelDescriptionList"/>
    <dgm:cxn modelId="{DF9B9581-AFB8-4420-9DF1-2DC0F8AE72EA}" type="presOf" srcId="{CBDFBCCD-A0C6-4B4C-AED5-386FFE5149CF}" destId="{9115B5D1-6726-49F7-AB47-6F0D5DEF8B54}" srcOrd="0" destOrd="0" presId="urn:microsoft.com/office/officeart/2018/2/layout/IconLabelDescriptionList"/>
    <dgm:cxn modelId="{1D2FC881-657D-43F1-BE9B-E2C52D1F363F}" srcId="{B9A3A89A-1DAD-43F7-A71E-E70455E652B0}" destId="{9FA48997-FCA1-4DDF-9D08-350E17EBA11D}" srcOrd="2" destOrd="0" parTransId="{9ABB69CB-56D9-4F26-A32C-DE81AB23134A}" sibTransId="{E2189BB6-D19D-4551-B755-9059C5C0B3CF}"/>
    <dgm:cxn modelId="{10BA1F83-ED07-4231-81AD-ED6785A54E2B}" srcId="{B9A3A89A-1DAD-43F7-A71E-E70455E652B0}" destId="{AC9706DE-5823-4B98-A1B9-BA52753CB2C7}" srcOrd="0" destOrd="0" parTransId="{A89EA0C1-BFF7-4CA1-822F-762CF9DDBD43}" sibTransId="{3AA44931-A6F6-48AA-A401-2D000D856BCC}"/>
    <dgm:cxn modelId="{8DDAAEA8-D467-4654-9B1B-A7216A9B90D8}" srcId="{46496B43-8157-4D1C-94F6-8687913B7092}" destId="{B9A3A89A-1DAD-43F7-A71E-E70455E652B0}" srcOrd="1" destOrd="0" parTransId="{1230CB5A-7B62-48E5-81E9-C7B1FEF65C20}" sibTransId="{66E02BFD-EEB8-414A-AD8E-7FE740B13859}"/>
    <dgm:cxn modelId="{8D69F6D9-7D0A-4294-88F0-D6E2D96B0F03}" type="presOf" srcId="{AC9706DE-5823-4B98-A1B9-BA52753CB2C7}" destId="{C8732948-171B-477C-BEEE-91C2C0CF2F08}" srcOrd="0" destOrd="0" presId="urn:microsoft.com/office/officeart/2018/2/layout/IconLabelDescriptionList"/>
    <dgm:cxn modelId="{A11B03EF-B6CA-47C2-8918-32C40E5C21B6}" type="presOf" srcId="{8D39A1DC-FC1A-4DDB-BD0B-09070F562A63}" destId="{9115B5D1-6726-49F7-AB47-6F0D5DEF8B54}" srcOrd="0" destOrd="1" presId="urn:microsoft.com/office/officeart/2018/2/layout/IconLabelDescriptionList"/>
    <dgm:cxn modelId="{ED2FCEF9-B275-471C-AA4E-D063FC75492F}" srcId="{46496B43-8157-4D1C-94F6-8687913B7092}" destId="{C07699FF-0C68-4DEC-AB70-D129F2B36B32}" srcOrd="0" destOrd="0" parTransId="{BB349616-F7B3-4D70-810E-68A1DEC6E6C3}" sibTransId="{96706133-7EAE-4D79-ACF9-0DA7EB196A72}"/>
    <dgm:cxn modelId="{045236FA-7337-4A3F-9A6D-383A0996A42A}" srcId="{B9A3A89A-1DAD-43F7-A71E-E70455E652B0}" destId="{91ED4A3C-9BAB-4AE0-9449-87630E27BB5F}" srcOrd="1" destOrd="0" parTransId="{D68DAB3C-FF3C-483F-9E83-491A234B9A16}" sibTransId="{0C339173-AF5F-4978-BFC8-C6142CAC6B7F}"/>
    <dgm:cxn modelId="{35B941FB-4247-40E1-9F24-59AF6699688C}" type="presOf" srcId="{B9A3A89A-1DAD-43F7-A71E-E70455E652B0}" destId="{138B90F6-443F-4B44-BF97-B44CEB3514D9}" srcOrd="0" destOrd="0" presId="urn:microsoft.com/office/officeart/2018/2/layout/IconLabelDescriptionList"/>
    <dgm:cxn modelId="{03980B8C-1BAC-4C1A-816F-70C7915EC3FA}" type="presParOf" srcId="{73D710D3-4BA0-4F90-B7B9-FF94F1204225}" destId="{7192D345-D8A0-40F1-8BB7-3E844A8A13BC}" srcOrd="0" destOrd="0" presId="urn:microsoft.com/office/officeart/2018/2/layout/IconLabelDescriptionList"/>
    <dgm:cxn modelId="{53387A7B-97E8-4374-9105-D9D50AC08C7E}" type="presParOf" srcId="{7192D345-D8A0-40F1-8BB7-3E844A8A13BC}" destId="{3869CE0F-B835-4A14-846C-C2547971B895}" srcOrd="0" destOrd="0" presId="urn:microsoft.com/office/officeart/2018/2/layout/IconLabelDescriptionList"/>
    <dgm:cxn modelId="{922827A0-AA28-4F8D-BDB7-6615B5F860DE}" type="presParOf" srcId="{7192D345-D8A0-40F1-8BB7-3E844A8A13BC}" destId="{2378EAD3-F371-4F4E-95AB-F79D7B9A7F99}" srcOrd="1" destOrd="0" presId="urn:microsoft.com/office/officeart/2018/2/layout/IconLabelDescriptionList"/>
    <dgm:cxn modelId="{B161CEC2-A9FC-4399-81E7-53C1AD370BB6}" type="presParOf" srcId="{7192D345-D8A0-40F1-8BB7-3E844A8A13BC}" destId="{D428A02F-2339-4678-BC3E-54FA4287AE02}" srcOrd="2" destOrd="0" presId="urn:microsoft.com/office/officeart/2018/2/layout/IconLabelDescriptionList"/>
    <dgm:cxn modelId="{E611B168-BDA4-48FC-AF67-79D459BDFD12}" type="presParOf" srcId="{7192D345-D8A0-40F1-8BB7-3E844A8A13BC}" destId="{8B1A2C8C-F238-4EFC-8AC0-E00885B97A52}" srcOrd="3" destOrd="0" presId="urn:microsoft.com/office/officeart/2018/2/layout/IconLabelDescriptionList"/>
    <dgm:cxn modelId="{CD6EF568-3DD4-4CA6-A1F9-44EA803E39AD}" type="presParOf" srcId="{7192D345-D8A0-40F1-8BB7-3E844A8A13BC}" destId="{9115B5D1-6726-49F7-AB47-6F0D5DEF8B54}" srcOrd="4" destOrd="0" presId="urn:microsoft.com/office/officeart/2018/2/layout/IconLabelDescriptionList"/>
    <dgm:cxn modelId="{D6E7971E-0644-46DE-B523-1AAB9B7393DD}" type="presParOf" srcId="{73D710D3-4BA0-4F90-B7B9-FF94F1204225}" destId="{B99E6E95-659B-4F88-9319-84326B9222E0}" srcOrd="1" destOrd="0" presId="urn:microsoft.com/office/officeart/2018/2/layout/IconLabelDescriptionList"/>
    <dgm:cxn modelId="{7A9F50D9-5A9C-4268-8182-07E082044D13}" type="presParOf" srcId="{73D710D3-4BA0-4F90-B7B9-FF94F1204225}" destId="{AACB4FA0-033E-4B5C-9057-BD67E7E2A933}" srcOrd="2" destOrd="0" presId="urn:microsoft.com/office/officeart/2018/2/layout/IconLabelDescriptionList"/>
    <dgm:cxn modelId="{11470A0A-D6D3-435F-A5C7-568882F640BC}" type="presParOf" srcId="{AACB4FA0-033E-4B5C-9057-BD67E7E2A933}" destId="{5703A2F2-47A0-4222-873D-F927FC3DAF78}" srcOrd="0" destOrd="0" presId="urn:microsoft.com/office/officeart/2018/2/layout/IconLabelDescriptionList"/>
    <dgm:cxn modelId="{4227277C-D92F-47C8-BFFC-7895452EBF6E}" type="presParOf" srcId="{AACB4FA0-033E-4B5C-9057-BD67E7E2A933}" destId="{4CAC66C8-E211-47B4-B9EE-5FA7343414C9}" srcOrd="1" destOrd="0" presId="urn:microsoft.com/office/officeart/2018/2/layout/IconLabelDescriptionList"/>
    <dgm:cxn modelId="{D5670EC5-3A24-4385-813C-57B404E8C96F}" type="presParOf" srcId="{AACB4FA0-033E-4B5C-9057-BD67E7E2A933}" destId="{138B90F6-443F-4B44-BF97-B44CEB3514D9}" srcOrd="2" destOrd="0" presId="urn:microsoft.com/office/officeart/2018/2/layout/IconLabelDescriptionList"/>
    <dgm:cxn modelId="{1C446316-92CC-4E80-A132-9A9D92AF3275}" type="presParOf" srcId="{AACB4FA0-033E-4B5C-9057-BD67E7E2A933}" destId="{6EEE8805-B896-4545-BC8A-A2FFB3591B30}" srcOrd="3" destOrd="0" presId="urn:microsoft.com/office/officeart/2018/2/layout/IconLabelDescriptionList"/>
    <dgm:cxn modelId="{1086ED1F-4D67-4E65-BCFE-3386A336391C}" type="presParOf" srcId="{AACB4FA0-033E-4B5C-9057-BD67E7E2A933}" destId="{C8732948-171B-477C-BEEE-91C2C0CF2F0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0BB87A-412D-47B8-9BD9-5834BFB5EA51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1D5EF3-D597-4706-A5E0-B7726A557B43}">
      <dgm:prSet/>
      <dgm:spPr>
        <a:solidFill>
          <a:schemeClr val="accent5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Maintain</a:t>
          </a:r>
        </a:p>
      </dgm:t>
    </dgm:pt>
    <dgm:pt modelId="{FFAB9B77-369D-4967-8B2B-19D344331BD0}" type="parTrans" cxnId="{74F43D4B-2D80-4F95-BFB8-DF6164106DA5}">
      <dgm:prSet/>
      <dgm:spPr/>
      <dgm:t>
        <a:bodyPr/>
        <a:lstStyle/>
        <a:p>
          <a:endParaRPr lang="en-US"/>
        </a:p>
      </dgm:t>
    </dgm:pt>
    <dgm:pt modelId="{70C62BED-B36A-4656-A2DD-96366A1B4A00}" type="sibTrans" cxnId="{74F43D4B-2D80-4F95-BFB8-DF6164106DA5}">
      <dgm:prSet/>
      <dgm:spPr/>
      <dgm:t>
        <a:bodyPr/>
        <a:lstStyle/>
        <a:p>
          <a:endParaRPr lang="en-US"/>
        </a:p>
      </dgm:t>
    </dgm:pt>
    <dgm:pt modelId="{D8FD339C-FEDC-4902-B37B-32DFF7A17F59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Maintain high data quality</a:t>
          </a:r>
        </a:p>
      </dgm:t>
    </dgm:pt>
    <dgm:pt modelId="{B25C05EC-8947-4204-8864-1553C71FB701}" type="parTrans" cxnId="{4909A4FB-389C-4244-BF8E-CE290204D692}">
      <dgm:prSet/>
      <dgm:spPr/>
      <dgm:t>
        <a:bodyPr/>
        <a:lstStyle/>
        <a:p>
          <a:endParaRPr lang="en-US"/>
        </a:p>
      </dgm:t>
    </dgm:pt>
    <dgm:pt modelId="{DB202362-025D-442B-BCF0-78540F92D33C}" type="sibTrans" cxnId="{4909A4FB-389C-4244-BF8E-CE290204D692}">
      <dgm:prSet/>
      <dgm:spPr/>
      <dgm:t>
        <a:bodyPr/>
        <a:lstStyle/>
        <a:p>
          <a:endParaRPr lang="en-US"/>
        </a:p>
      </dgm:t>
    </dgm:pt>
    <dgm:pt modelId="{F0511BE7-2A99-483C-81DA-9320609B6C2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Valid</a:t>
          </a:r>
        </a:p>
      </dgm:t>
    </dgm:pt>
    <dgm:pt modelId="{B730CC08-E81D-4D4D-94DB-F14BEBFCEDFE}" type="parTrans" cxnId="{D7CCA447-3BCD-4D54-A290-09FA08B9E227}">
      <dgm:prSet/>
      <dgm:spPr/>
      <dgm:t>
        <a:bodyPr/>
        <a:lstStyle/>
        <a:p>
          <a:endParaRPr lang="en-US"/>
        </a:p>
      </dgm:t>
    </dgm:pt>
    <dgm:pt modelId="{0636A5F2-8B74-4100-8CAA-7896474A96C4}" type="sibTrans" cxnId="{D7CCA447-3BCD-4D54-A290-09FA08B9E227}">
      <dgm:prSet/>
      <dgm:spPr/>
      <dgm:t>
        <a:bodyPr/>
        <a:lstStyle/>
        <a:p>
          <a:endParaRPr lang="en-US"/>
        </a:p>
      </dgm:t>
    </dgm:pt>
    <dgm:pt modelId="{92BEACFB-E437-4C16-B4D0-BFAA8936C17E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Accurate</a:t>
          </a:r>
        </a:p>
      </dgm:t>
    </dgm:pt>
    <dgm:pt modelId="{B1477F73-D972-4BC6-BAF4-1DE3B7533225}" type="parTrans" cxnId="{ABED83E1-29C6-4909-B649-575712F45426}">
      <dgm:prSet/>
      <dgm:spPr/>
      <dgm:t>
        <a:bodyPr/>
        <a:lstStyle/>
        <a:p>
          <a:endParaRPr lang="en-US"/>
        </a:p>
      </dgm:t>
    </dgm:pt>
    <dgm:pt modelId="{DDA4EC1E-1940-4752-B297-5F822598D7BA}" type="sibTrans" cxnId="{ABED83E1-29C6-4909-B649-575712F45426}">
      <dgm:prSet/>
      <dgm:spPr/>
      <dgm:t>
        <a:bodyPr/>
        <a:lstStyle/>
        <a:p>
          <a:endParaRPr lang="en-US"/>
        </a:p>
      </dgm:t>
    </dgm:pt>
    <dgm:pt modelId="{93FF8841-1CC7-44BB-872A-78C6853D7DA4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Complete</a:t>
          </a:r>
        </a:p>
      </dgm:t>
    </dgm:pt>
    <dgm:pt modelId="{F20713D1-0DD9-4AE0-9AEA-6C1A34BEAB4B}" type="parTrans" cxnId="{60B561F0-1942-4348-AC7C-30A808364251}">
      <dgm:prSet/>
      <dgm:spPr/>
      <dgm:t>
        <a:bodyPr/>
        <a:lstStyle/>
        <a:p>
          <a:endParaRPr lang="en-US"/>
        </a:p>
      </dgm:t>
    </dgm:pt>
    <dgm:pt modelId="{6F154408-452B-4D56-B9AC-396F58269AF8}" type="sibTrans" cxnId="{60B561F0-1942-4348-AC7C-30A808364251}">
      <dgm:prSet/>
      <dgm:spPr/>
      <dgm:t>
        <a:bodyPr/>
        <a:lstStyle/>
        <a:p>
          <a:endParaRPr lang="en-US"/>
        </a:p>
      </dgm:t>
    </dgm:pt>
    <dgm:pt modelId="{DAE35258-0D5F-4474-89B1-A274EFF9EE7A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Consistent</a:t>
          </a:r>
        </a:p>
      </dgm:t>
    </dgm:pt>
    <dgm:pt modelId="{0A487D3B-06A6-4336-AC36-6119D24B5A65}" type="parTrans" cxnId="{4B0F52BF-6BE9-4ECD-8149-81E5184FD0FC}">
      <dgm:prSet/>
      <dgm:spPr/>
      <dgm:t>
        <a:bodyPr/>
        <a:lstStyle/>
        <a:p>
          <a:endParaRPr lang="en-US"/>
        </a:p>
      </dgm:t>
    </dgm:pt>
    <dgm:pt modelId="{08AEE94C-0D03-4172-B950-88C989A9BB3D}" type="sibTrans" cxnId="{4B0F52BF-6BE9-4ECD-8149-81E5184FD0FC}">
      <dgm:prSet/>
      <dgm:spPr/>
      <dgm:t>
        <a:bodyPr/>
        <a:lstStyle/>
        <a:p>
          <a:endParaRPr lang="en-US"/>
        </a:p>
      </dgm:t>
    </dgm:pt>
    <dgm:pt modelId="{410A0DEA-F1BD-4B7D-B768-CFF4C53A0665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Uniform</a:t>
          </a:r>
        </a:p>
      </dgm:t>
    </dgm:pt>
    <dgm:pt modelId="{6B4A22C1-FB2A-4346-B243-59E86D80ACD2}" type="parTrans" cxnId="{4149C610-CD1F-42F9-8F6F-18F09AB0CA5C}">
      <dgm:prSet/>
      <dgm:spPr/>
      <dgm:t>
        <a:bodyPr/>
        <a:lstStyle/>
        <a:p>
          <a:endParaRPr lang="en-US"/>
        </a:p>
      </dgm:t>
    </dgm:pt>
    <dgm:pt modelId="{B62E33C5-7426-4E57-8ADD-3D3BE2F9F9D6}" type="sibTrans" cxnId="{4149C610-CD1F-42F9-8F6F-18F09AB0CA5C}">
      <dgm:prSet/>
      <dgm:spPr/>
      <dgm:t>
        <a:bodyPr/>
        <a:lstStyle/>
        <a:p>
          <a:endParaRPr lang="en-US"/>
        </a:p>
      </dgm:t>
    </dgm:pt>
    <dgm:pt modelId="{4A2CEB03-DFE8-4B72-8934-B4AA112DEC6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/>
            <a:t>Relevant</a:t>
          </a:r>
        </a:p>
      </dgm:t>
    </dgm:pt>
    <dgm:pt modelId="{DD93A7D6-FA81-41F6-8F55-2CD5876D0FBE}" type="parTrans" cxnId="{2C81BC6C-33E4-44D9-BE76-06C7124FDF71}">
      <dgm:prSet/>
      <dgm:spPr/>
      <dgm:t>
        <a:bodyPr/>
        <a:lstStyle/>
        <a:p>
          <a:endParaRPr lang="en-US"/>
        </a:p>
      </dgm:t>
    </dgm:pt>
    <dgm:pt modelId="{B14F274A-B33C-4397-9603-EA67F305764D}" type="sibTrans" cxnId="{2C81BC6C-33E4-44D9-BE76-06C7124FDF71}">
      <dgm:prSet/>
      <dgm:spPr/>
      <dgm:t>
        <a:bodyPr/>
        <a:lstStyle/>
        <a:p>
          <a:endParaRPr lang="en-US"/>
        </a:p>
      </dgm:t>
    </dgm:pt>
    <dgm:pt modelId="{6C7E139F-79CB-4F2E-9971-3F645497CDE4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dirty="0"/>
            <a:t>Outliers</a:t>
          </a:r>
        </a:p>
        <a:p>
          <a:r>
            <a:rPr lang="en-US" dirty="0"/>
            <a:t>Irrelevant observations</a:t>
          </a:r>
        </a:p>
        <a:p>
          <a:r>
            <a:rPr lang="en-US" dirty="0"/>
            <a:t>Dupes</a:t>
          </a:r>
        </a:p>
      </dgm:t>
    </dgm:pt>
    <dgm:pt modelId="{98702ED9-A120-4E15-912F-3D4D3D4CD0FA}" type="parTrans" cxnId="{DAE15F2D-292C-4876-A3D4-49F015B77CD0}">
      <dgm:prSet/>
      <dgm:spPr/>
      <dgm:t>
        <a:bodyPr/>
        <a:lstStyle/>
        <a:p>
          <a:endParaRPr lang="en-US"/>
        </a:p>
      </dgm:t>
    </dgm:pt>
    <dgm:pt modelId="{03E5684D-5762-4087-BC39-D0199D4C5E19}" type="sibTrans" cxnId="{DAE15F2D-292C-4876-A3D4-49F015B77CD0}">
      <dgm:prSet/>
      <dgm:spPr/>
      <dgm:t>
        <a:bodyPr/>
        <a:lstStyle/>
        <a:p>
          <a:endParaRPr lang="en-US"/>
        </a:p>
      </dgm:t>
    </dgm:pt>
    <dgm:pt modelId="{F47BA3F3-13F7-44C3-A881-2D399E5227F7}">
      <dgm:prSet/>
      <dgm:spPr>
        <a:solidFill>
          <a:schemeClr val="accent5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/>
            <a:t>Remove</a:t>
          </a:r>
        </a:p>
      </dgm:t>
    </dgm:pt>
    <dgm:pt modelId="{AD623A39-E951-435A-A8C1-0321EDB666B2}" type="parTrans" cxnId="{84AEBDD4-98C1-4AA9-A536-BD8D0254C9CF}">
      <dgm:prSet/>
      <dgm:spPr/>
      <dgm:t>
        <a:bodyPr/>
        <a:lstStyle/>
        <a:p>
          <a:endParaRPr lang="en-US"/>
        </a:p>
      </dgm:t>
    </dgm:pt>
    <dgm:pt modelId="{4BFE64BD-0729-4330-BF32-92BC41868C6A}" type="sibTrans" cxnId="{84AEBDD4-98C1-4AA9-A536-BD8D0254C9CF}">
      <dgm:prSet/>
      <dgm:spPr/>
      <dgm:t>
        <a:bodyPr/>
        <a:lstStyle/>
        <a:p>
          <a:endParaRPr lang="en-US"/>
        </a:p>
      </dgm:t>
    </dgm:pt>
    <dgm:pt modelId="{CB55325D-EB18-4F48-B86B-ADB3B06BFF8B}">
      <dgm:prSet/>
      <dgm:spPr>
        <a:solidFill>
          <a:schemeClr val="accent5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/>
            <a:t>Keep</a:t>
          </a:r>
          <a:endParaRPr lang="en-US" dirty="0"/>
        </a:p>
      </dgm:t>
    </dgm:pt>
    <dgm:pt modelId="{E7327A9E-9C01-48DB-99D2-74C953EF3221}" type="parTrans" cxnId="{17273619-6665-4B13-84AF-E900C1D001C9}">
      <dgm:prSet/>
      <dgm:spPr/>
      <dgm:t>
        <a:bodyPr/>
        <a:lstStyle/>
        <a:p>
          <a:endParaRPr lang="en-US"/>
        </a:p>
      </dgm:t>
    </dgm:pt>
    <dgm:pt modelId="{14B42742-90AA-4860-A534-00312456CB66}" type="sibTrans" cxnId="{17273619-6665-4B13-84AF-E900C1D001C9}">
      <dgm:prSet/>
      <dgm:spPr/>
      <dgm:t>
        <a:bodyPr/>
        <a:lstStyle/>
        <a:p>
          <a:endParaRPr lang="en-US"/>
        </a:p>
      </dgm:t>
    </dgm:pt>
    <dgm:pt modelId="{9151E2C8-2F43-458A-AA7C-879AB0C467A0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dirty="0"/>
            <a:t>Keep as much of the data intact as possible</a:t>
          </a:r>
        </a:p>
      </dgm:t>
    </dgm:pt>
    <dgm:pt modelId="{8B3E2E7A-9DE8-496A-8E0E-D536F250A449}" type="parTrans" cxnId="{D3D4FD0E-76D0-4D60-9E7D-6C3D47447B30}">
      <dgm:prSet/>
      <dgm:spPr/>
      <dgm:t>
        <a:bodyPr/>
        <a:lstStyle/>
        <a:p>
          <a:endParaRPr lang="en-US"/>
        </a:p>
      </dgm:t>
    </dgm:pt>
    <dgm:pt modelId="{7B3A7C23-F6AB-4CDC-B376-7044B1E30EDE}" type="sibTrans" cxnId="{D3D4FD0E-76D0-4D60-9E7D-6C3D47447B30}">
      <dgm:prSet/>
      <dgm:spPr/>
      <dgm:t>
        <a:bodyPr/>
        <a:lstStyle/>
        <a:p>
          <a:endParaRPr lang="en-US"/>
        </a:p>
      </dgm:t>
    </dgm:pt>
    <dgm:pt modelId="{CC28839E-7B13-45B2-8E34-75202B5EA126}" type="pres">
      <dgm:prSet presAssocID="{320BB87A-412D-47B8-9BD9-5834BFB5EA51}" presName="Name0" presStyleCnt="0">
        <dgm:presLayoutVars>
          <dgm:dir/>
          <dgm:animLvl val="lvl"/>
          <dgm:resizeHandles val="exact"/>
        </dgm:presLayoutVars>
      </dgm:prSet>
      <dgm:spPr/>
    </dgm:pt>
    <dgm:pt modelId="{2A77B6B0-657C-42E5-A4F8-C355CCCD97F6}" type="pres">
      <dgm:prSet presAssocID="{1B1D5EF3-D597-4706-A5E0-B7726A557B43}" presName="composite" presStyleCnt="0"/>
      <dgm:spPr/>
    </dgm:pt>
    <dgm:pt modelId="{AE22E958-2637-4817-95DD-A829130AC3DD}" type="pres">
      <dgm:prSet presAssocID="{1B1D5EF3-D597-4706-A5E0-B7726A557B43}" presName="parTx" presStyleLbl="alignNode1" presStyleIdx="0" presStyleCnt="3">
        <dgm:presLayoutVars>
          <dgm:chMax val="0"/>
          <dgm:chPref val="0"/>
        </dgm:presLayoutVars>
      </dgm:prSet>
      <dgm:spPr/>
    </dgm:pt>
    <dgm:pt modelId="{7E2C9FFA-BF04-4A84-8127-7A32AD026A37}" type="pres">
      <dgm:prSet presAssocID="{1B1D5EF3-D597-4706-A5E0-B7726A557B43}" presName="desTx" presStyleLbl="alignAccFollowNode1" presStyleIdx="0" presStyleCnt="3">
        <dgm:presLayoutVars/>
      </dgm:prSet>
      <dgm:spPr/>
    </dgm:pt>
    <dgm:pt modelId="{9794C9CD-19EC-4F79-89D0-5CEB694D0651}" type="pres">
      <dgm:prSet presAssocID="{70C62BED-B36A-4656-A2DD-96366A1B4A00}" presName="space" presStyleCnt="0"/>
      <dgm:spPr/>
    </dgm:pt>
    <dgm:pt modelId="{CC67A7C4-E4CE-45EE-9BCD-854BFEDD9704}" type="pres">
      <dgm:prSet presAssocID="{F47BA3F3-13F7-44C3-A881-2D399E5227F7}" presName="composite" presStyleCnt="0"/>
      <dgm:spPr/>
    </dgm:pt>
    <dgm:pt modelId="{FD9D02F8-73EB-4EB0-B92A-7421684B5C4C}" type="pres">
      <dgm:prSet presAssocID="{F47BA3F3-13F7-44C3-A881-2D399E5227F7}" presName="parTx" presStyleLbl="alignNode1" presStyleIdx="1" presStyleCnt="3">
        <dgm:presLayoutVars>
          <dgm:chMax val="0"/>
          <dgm:chPref val="0"/>
        </dgm:presLayoutVars>
      </dgm:prSet>
      <dgm:spPr/>
    </dgm:pt>
    <dgm:pt modelId="{CCD4F05A-B42B-44D5-93FA-A99939E541D5}" type="pres">
      <dgm:prSet presAssocID="{F47BA3F3-13F7-44C3-A881-2D399E5227F7}" presName="desTx" presStyleLbl="alignAccFollowNode1" presStyleIdx="1" presStyleCnt="3">
        <dgm:presLayoutVars/>
      </dgm:prSet>
      <dgm:spPr/>
    </dgm:pt>
    <dgm:pt modelId="{CCD4EC3F-361F-42B7-BE68-E154D29D72D9}" type="pres">
      <dgm:prSet presAssocID="{4BFE64BD-0729-4330-BF32-92BC41868C6A}" presName="space" presStyleCnt="0"/>
      <dgm:spPr/>
    </dgm:pt>
    <dgm:pt modelId="{4E103235-DCFF-4A5B-AFEA-67402071A344}" type="pres">
      <dgm:prSet presAssocID="{CB55325D-EB18-4F48-B86B-ADB3B06BFF8B}" presName="composite" presStyleCnt="0"/>
      <dgm:spPr/>
    </dgm:pt>
    <dgm:pt modelId="{1A6C09E5-9452-4AA3-887D-FCFB4EF2925C}" type="pres">
      <dgm:prSet presAssocID="{CB55325D-EB18-4F48-B86B-ADB3B06BFF8B}" presName="parTx" presStyleLbl="alignNode1" presStyleIdx="2" presStyleCnt="3">
        <dgm:presLayoutVars>
          <dgm:chMax val="0"/>
          <dgm:chPref val="0"/>
        </dgm:presLayoutVars>
      </dgm:prSet>
      <dgm:spPr/>
    </dgm:pt>
    <dgm:pt modelId="{4B98EB96-27D0-4D42-A14B-7EB4E0809761}" type="pres">
      <dgm:prSet presAssocID="{CB55325D-EB18-4F48-B86B-ADB3B06BFF8B}" presName="desTx" presStyleLbl="alignAccFollowNode1" presStyleIdx="2" presStyleCnt="3">
        <dgm:presLayoutVars/>
      </dgm:prSet>
      <dgm:spPr/>
    </dgm:pt>
  </dgm:ptLst>
  <dgm:cxnLst>
    <dgm:cxn modelId="{8381A002-3311-4594-B511-80EA21A4A67F}" type="presOf" srcId="{6C7E139F-79CB-4F2E-9971-3F645497CDE4}" destId="{CCD4F05A-B42B-44D5-93FA-A99939E541D5}" srcOrd="0" destOrd="0" presId="urn:microsoft.com/office/officeart/2016/7/layout/HorizontalActionList"/>
    <dgm:cxn modelId="{4F0CB407-EFC6-4CB7-B6C9-614A29E90023}" type="presOf" srcId="{92BEACFB-E437-4C16-B4D0-BFAA8936C17E}" destId="{7E2C9FFA-BF04-4A84-8127-7A32AD026A37}" srcOrd="0" destOrd="2" presId="urn:microsoft.com/office/officeart/2016/7/layout/HorizontalActionList"/>
    <dgm:cxn modelId="{D3D4FD0E-76D0-4D60-9E7D-6C3D47447B30}" srcId="{CB55325D-EB18-4F48-B86B-ADB3B06BFF8B}" destId="{9151E2C8-2F43-458A-AA7C-879AB0C467A0}" srcOrd="0" destOrd="0" parTransId="{8B3E2E7A-9DE8-496A-8E0E-D536F250A449}" sibTransId="{7B3A7C23-F6AB-4CDC-B376-7044B1E30EDE}"/>
    <dgm:cxn modelId="{4149C610-CD1F-42F9-8F6F-18F09AB0CA5C}" srcId="{D8FD339C-FEDC-4902-B37B-32DFF7A17F59}" destId="{410A0DEA-F1BD-4B7D-B768-CFF4C53A0665}" srcOrd="4" destOrd="0" parTransId="{6B4A22C1-FB2A-4346-B243-59E86D80ACD2}" sibTransId="{B62E33C5-7426-4E57-8ADD-3D3BE2F9F9D6}"/>
    <dgm:cxn modelId="{3F406416-EB87-4673-8638-44336352FF16}" type="presOf" srcId="{410A0DEA-F1BD-4B7D-B768-CFF4C53A0665}" destId="{7E2C9FFA-BF04-4A84-8127-7A32AD026A37}" srcOrd="0" destOrd="5" presId="urn:microsoft.com/office/officeart/2016/7/layout/HorizontalActionList"/>
    <dgm:cxn modelId="{6AE90617-ED2B-4E84-9180-2AFFBDE6E26E}" type="presOf" srcId="{DAE35258-0D5F-4474-89B1-A274EFF9EE7A}" destId="{7E2C9FFA-BF04-4A84-8127-7A32AD026A37}" srcOrd="0" destOrd="4" presId="urn:microsoft.com/office/officeart/2016/7/layout/HorizontalActionList"/>
    <dgm:cxn modelId="{17273619-6665-4B13-84AF-E900C1D001C9}" srcId="{320BB87A-412D-47B8-9BD9-5834BFB5EA51}" destId="{CB55325D-EB18-4F48-B86B-ADB3B06BFF8B}" srcOrd="2" destOrd="0" parTransId="{E7327A9E-9C01-48DB-99D2-74C953EF3221}" sibTransId="{14B42742-90AA-4860-A534-00312456CB66}"/>
    <dgm:cxn modelId="{DAE15F2D-292C-4876-A3D4-49F015B77CD0}" srcId="{F47BA3F3-13F7-44C3-A881-2D399E5227F7}" destId="{6C7E139F-79CB-4F2E-9971-3F645497CDE4}" srcOrd="0" destOrd="0" parTransId="{98702ED9-A120-4E15-912F-3D4D3D4CD0FA}" sibTransId="{03E5684D-5762-4087-BC39-D0199D4C5E19}"/>
    <dgm:cxn modelId="{87BA9831-13C6-4B0D-96DA-A8A83CD47360}" type="presOf" srcId="{320BB87A-412D-47B8-9BD9-5834BFB5EA51}" destId="{CC28839E-7B13-45B2-8E34-75202B5EA126}" srcOrd="0" destOrd="0" presId="urn:microsoft.com/office/officeart/2016/7/layout/HorizontalActionList"/>
    <dgm:cxn modelId="{40591841-76C4-470F-9280-7CFFAA6B17F3}" type="presOf" srcId="{93FF8841-1CC7-44BB-872A-78C6853D7DA4}" destId="{7E2C9FFA-BF04-4A84-8127-7A32AD026A37}" srcOrd="0" destOrd="3" presId="urn:microsoft.com/office/officeart/2016/7/layout/HorizontalActionList"/>
    <dgm:cxn modelId="{975BA861-9778-4B52-B350-941006430405}" type="presOf" srcId="{4A2CEB03-DFE8-4B72-8934-B4AA112DEC67}" destId="{7E2C9FFA-BF04-4A84-8127-7A32AD026A37}" srcOrd="0" destOrd="6" presId="urn:microsoft.com/office/officeart/2016/7/layout/HorizontalActionList"/>
    <dgm:cxn modelId="{D7CCA447-3BCD-4D54-A290-09FA08B9E227}" srcId="{D8FD339C-FEDC-4902-B37B-32DFF7A17F59}" destId="{F0511BE7-2A99-483C-81DA-9320609B6C27}" srcOrd="0" destOrd="0" parTransId="{B730CC08-E81D-4D4D-94DB-F14BEBFCEDFE}" sibTransId="{0636A5F2-8B74-4100-8CAA-7896474A96C4}"/>
    <dgm:cxn modelId="{74F43D4B-2D80-4F95-BFB8-DF6164106DA5}" srcId="{320BB87A-412D-47B8-9BD9-5834BFB5EA51}" destId="{1B1D5EF3-D597-4706-A5E0-B7726A557B43}" srcOrd="0" destOrd="0" parTransId="{FFAB9B77-369D-4967-8B2B-19D344331BD0}" sibTransId="{70C62BED-B36A-4656-A2DD-96366A1B4A00}"/>
    <dgm:cxn modelId="{2C81BC6C-33E4-44D9-BE76-06C7124FDF71}" srcId="{D8FD339C-FEDC-4902-B37B-32DFF7A17F59}" destId="{4A2CEB03-DFE8-4B72-8934-B4AA112DEC67}" srcOrd="5" destOrd="0" parTransId="{DD93A7D6-FA81-41F6-8F55-2CD5876D0FBE}" sibTransId="{B14F274A-B33C-4397-9603-EA67F305764D}"/>
    <dgm:cxn modelId="{2BC71052-D305-4AB5-B7D3-EF06663F0C2A}" type="presOf" srcId="{F0511BE7-2A99-483C-81DA-9320609B6C27}" destId="{7E2C9FFA-BF04-4A84-8127-7A32AD026A37}" srcOrd="0" destOrd="1" presId="urn:microsoft.com/office/officeart/2016/7/layout/HorizontalActionList"/>
    <dgm:cxn modelId="{CF727D78-98A5-420D-85B0-69646212B751}" type="presOf" srcId="{9151E2C8-2F43-458A-AA7C-879AB0C467A0}" destId="{4B98EB96-27D0-4D42-A14B-7EB4E0809761}" srcOrd="0" destOrd="0" presId="urn:microsoft.com/office/officeart/2016/7/layout/HorizontalActionList"/>
    <dgm:cxn modelId="{8CB07F89-6000-4F6F-BEA6-12322EBB6B66}" type="presOf" srcId="{CB55325D-EB18-4F48-B86B-ADB3B06BFF8B}" destId="{1A6C09E5-9452-4AA3-887D-FCFB4EF2925C}" srcOrd="0" destOrd="0" presId="urn:microsoft.com/office/officeart/2016/7/layout/HorizontalActionList"/>
    <dgm:cxn modelId="{398CC8B9-CD6D-4003-A2B9-F1117D9C3011}" type="presOf" srcId="{D8FD339C-FEDC-4902-B37B-32DFF7A17F59}" destId="{7E2C9FFA-BF04-4A84-8127-7A32AD026A37}" srcOrd="0" destOrd="0" presId="urn:microsoft.com/office/officeart/2016/7/layout/HorizontalActionList"/>
    <dgm:cxn modelId="{4B0F52BF-6BE9-4ECD-8149-81E5184FD0FC}" srcId="{D8FD339C-FEDC-4902-B37B-32DFF7A17F59}" destId="{DAE35258-0D5F-4474-89B1-A274EFF9EE7A}" srcOrd="3" destOrd="0" parTransId="{0A487D3B-06A6-4336-AC36-6119D24B5A65}" sibTransId="{08AEE94C-0D03-4172-B950-88C989A9BB3D}"/>
    <dgm:cxn modelId="{EFA371C9-BEAD-4C30-9F77-47ADC3865BA0}" type="presOf" srcId="{F47BA3F3-13F7-44C3-A881-2D399E5227F7}" destId="{FD9D02F8-73EB-4EB0-B92A-7421684B5C4C}" srcOrd="0" destOrd="0" presId="urn:microsoft.com/office/officeart/2016/7/layout/HorizontalActionList"/>
    <dgm:cxn modelId="{84AEBDD4-98C1-4AA9-A536-BD8D0254C9CF}" srcId="{320BB87A-412D-47B8-9BD9-5834BFB5EA51}" destId="{F47BA3F3-13F7-44C3-A881-2D399E5227F7}" srcOrd="1" destOrd="0" parTransId="{AD623A39-E951-435A-A8C1-0321EDB666B2}" sibTransId="{4BFE64BD-0729-4330-BF32-92BC41868C6A}"/>
    <dgm:cxn modelId="{ABED83E1-29C6-4909-B649-575712F45426}" srcId="{D8FD339C-FEDC-4902-B37B-32DFF7A17F59}" destId="{92BEACFB-E437-4C16-B4D0-BFAA8936C17E}" srcOrd="1" destOrd="0" parTransId="{B1477F73-D972-4BC6-BAF4-1DE3B7533225}" sibTransId="{DDA4EC1E-1940-4752-B297-5F822598D7BA}"/>
    <dgm:cxn modelId="{60B561F0-1942-4348-AC7C-30A808364251}" srcId="{D8FD339C-FEDC-4902-B37B-32DFF7A17F59}" destId="{93FF8841-1CC7-44BB-872A-78C6853D7DA4}" srcOrd="2" destOrd="0" parTransId="{F20713D1-0DD9-4AE0-9AEA-6C1A34BEAB4B}" sibTransId="{6F154408-452B-4D56-B9AC-396F58269AF8}"/>
    <dgm:cxn modelId="{8EEA11F7-FC2E-4DA4-ACE6-4190B4BFD2AA}" type="presOf" srcId="{1B1D5EF3-D597-4706-A5E0-B7726A557B43}" destId="{AE22E958-2637-4817-95DD-A829130AC3DD}" srcOrd="0" destOrd="0" presId="urn:microsoft.com/office/officeart/2016/7/layout/HorizontalActionList"/>
    <dgm:cxn modelId="{4909A4FB-389C-4244-BF8E-CE290204D692}" srcId="{1B1D5EF3-D597-4706-A5E0-B7726A557B43}" destId="{D8FD339C-FEDC-4902-B37B-32DFF7A17F59}" srcOrd="0" destOrd="0" parTransId="{B25C05EC-8947-4204-8864-1553C71FB701}" sibTransId="{DB202362-025D-442B-BCF0-78540F92D33C}"/>
    <dgm:cxn modelId="{09499169-1BB4-4C26-9081-35A690B937A3}" type="presParOf" srcId="{CC28839E-7B13-45B2-8E34-75202B5EA126}" destId="{2A77B6B0-657C-42E5-A4F8-C355CCCD97F6}" srcOrd="0" destOrd="0" presId="urn:microsoft.com/office/officeart/2016/7/layout/HorizontalActionList"/>
    <dgm:cxn modelId="{10DBE169-E996-41C3-B5EA-03A0310EC01F}" type="presParOf" srcId="{2A77B6B0-657C-42E5-A4F8-C355CCCD97F6}" destId="{AE22E958-2637-4817-95DD-A829130AC3DD}" srcOrd="0" destOrd="0" presId="urn:microsoft.com/office/officeart/2016/7/layout/HorizontalActionList"/>
    <dgm:cxn modelId="{176DDF55-8247-462B-AC3F-115709768E5F}" type="presParOf" srcId="{2A77B6B0-657C-42E5-A4F8-C355CCCD97F6}" destId="{7E2C9FFA-BF04-4A84-8127-7A32AD026A37}" srcOrd="1" destOrd="0" presId="urn:microsoft.com/office/officeart/2016/7/layout/HorizontalActionList"/>
    <dgm:cxn modelId="{099B3DF8-951C-4CDB-843E-B29477312954}" type="presParOf" srcId="{CC28839E-7B13-45B2-8E34-75202B5EA126}" destId="{9794C9CD-19EC-4F79-89D0-5CEB694D0651}" srcOrd="1" destOrd="0" presId="urn:microsoft.com/office/officeart/2016/7/layout/HorizontalActionList"/>
    <dgm:cxn modelId="{39B4FDA8-2685-4F9B-849D-434863400BCB}" type="presParOf" srcId="{CC28839E-7B13-45B2-8E34-75202B5EA126}" destId="{CC67A7C4-E4CE-45EE-9BCD-854BFEDD9704}" srcOrd="2" destOrd="0" presId="urn:microsoft.com/office/officeart/2016/7/layout/HorizontalActionList"/>
    <dgm:cxn modelId="{887C2306-FB4B-4FCD-B17E-3557DD54A874}" type="presParOf" srcId="{CC67A7C4-E4CE-45EE-9BCD-854BFEDD9704}" destId="{FD9D02F8-73EB-4EB0-B92A-7421684B5C4C}" srcOrd="0" destOrd="0" presId="urn:microsoft.com/office/officeart/2016/7/layout/HorizontalActionList"/>
    <dgm:cxn modelId="{6ABD961A-E7D5-43E3-B9DC-A68E206EC5ED}" type="presParOf" srcId="{CC67A7C4-E4CE-45EE-9BCD-854BFEDD9704}" destId="{CCD4F05A-B42B-44D5-93FA-A99939E541D5}" srcOrd="1" destOrd="0" presId="urn:microsoft.com/office/officeart/2016/7/layout/HorizontalActionList"/>
    <dgm:cxn modelId="{ADE66E54-9DBD-4F84-962A-EEDF8421A29E}" type="presParOf" srcId="{CC28839E-7B13-45B2-8E34-75202B5EA126}" destId="{CCD4EC3F-361F-42B7-BE68-E154D29D72D9}" srcOrd="3" destOrd="0" presId="urn:microsoft.com/office/officeart/2016/7/layout/HorizontalActionList"/>
    <dgm:cxn modelId="{4CF831E5-5C77-4C3A-8AD5-38FBBDD7C962}" type="presParOf" srcId="{CC28839E-7B13-45B2-8E34-75202B5EA126}" destId="{4E103235-DCFF-4A5B-AFEA-67402071A344}" srcOrd="4" destOrd="0" presId="urn:microsoft.com/office/officeart/2016/7/layout/HorizontalActionList"/>
    <dgm:cxn modelId="{15938101-DA81-4694-B021-D15AB4B053E7}" type="presParOf" srcId="{4E103235-DCFF-4A5B-AFEA-67402071A344}" destId="{1A6C09E5-9452-4AA3-887D-FCFB4EF2925C}" srcOrd="0" destOrd="0" presId="urn:microsoft.com/office/officeart/2016/7/layout/HorizontalActionList"/>
    <dgm:cxn modelId="{0D1A5048-5AEC-41F6-ACB6-67F4A9BD704D}" type="presParOf" srcId="{4E103235-DCFF-4A5B-AFEA-67402071A344}" destId="{4B98EB96-27D0-4D42-A14B-7EB4E080976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C0B626-DAA9-4F26-AB6C-788CB44E768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EC77F-465B-4017-B99E-CA0F34D331A9}">
      <dgm:prSet phldrT="[Text]"/>
      <dgm:spPr/>
      <dgm:t>
        <a:bodyPr/>
        <a:lstStyle/>
        <a:p>
          <a:r>
            <a:rPr lang="en-US" dirty="0"/>
            <a:t>General</a:t>
          </a:r>
        </a:p>
      </dgm:t>
    </dgm:pt>
    <dgm:pt modelId="{B1BAD469-205F-46E5-8CAA-9CD6B7F1E8BD}" type="parTrans" cxnId="{BB12FD7F-5CD8-4CEB-8938-DBE647431EE1}">
      <dgm:prSet/>
      <dgm:spPr/>
      <dgm:t>
        <a:bodyPr/>
        <a:lstStyle/>
        <a:p>
          <a:endParaRPr lang="en-US"/>
        </a:p>
      </dgm:t>
    </dgm:pt>
    <dgm:pt modelId="{F0A09CA4-9383-4D8D-8DB3-0111BF3C52E5}" type="sibTrans" cxnId="{BB12FD7F-5CD8-4CEB-8938-DBE647431EE1}">
      <dgm:prSet/>
      <dgm:spPr/>
      <dgm:t>
        <a:bodyPr/>
        <a:lstStyle/>
        <a:p>
          <a:endParaRPr lang="en-US"/>
        </a:p>
      </dgm:t>
    </dgm:pt>
    <dgm:pt modelId="{72154EB5-BAD3-4F63-8EE2-0014EFE523A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Become familiar with dataset</a:t>
          </a:r>
        </a:p>
      </dgm:t>
    </dgm:pt>
    <dgm:pt modelId="{BC5066B3-F28C-482C-B5DE-F89C8A085569}" type="parTrans" cxnId="{CA622830-33C0-4169-9B00-837B351F1493}">
      <dgm:prSet/>
      <dgm:spPr/>
      <dgm:t>
        <a:bodyPr/>
        <a:lstStyle/>
        <a:p>
          <a:endParaRPr lang="en-US"/>
        </a:p>
      </dgm:t>
    </dgm:pt>
    <dgm:pt modelId="{7A1DCEFE-4B6C-44D2-93B2-35EC0FA8A807}" type="sibTrans" cxnId="{CA622830-33C0-4169-9B00-837B351F1493}">
      <dgm:prSet/>
      <dgm:spPr/>
      <dgm:t>
        <a:bodyPr/>
        <a:lstStyle/>
        <a:p>
          <a:endParaRPr lang="en-US"/>
        </a:p>
      </dgm:t>
    </dgm:pt>
    <dgm:pt modelId="{84FD3598-E6A2-4B5E-9D0C-3FB2215855E5}">
      <dgm:prSet phldrT="[Text]"/>
      <dgm:spPr/>
      <dgm:t>
        <a:bodyPr/>
        <a:lstStyle/>
        <a:p>
          <a:r>
            <a:rPr lang="en-US" dirty="0"/>
            <a:t>Analytics</a:t>
          </a:r>
        </a:p>
      </dgm:t>
    </dgm:pt>
    <dgm:pt modelId="{94FCE634-B413-4735-BA94-D072C993C199}" type="parTrans" cxnId="{A817482C-453D-4775-81C4-FD56988F75BD}">
      <dgm:prSet/>
      <dgm:spPr/>
      <dgm:t>
        <a:bodyPr/>
        <a:lstStyle/>
        <a:p>
          <a:endParaRPr lang="en-US"/>
        </a:p>
      </dgm:t>
    </dgm:pt>
    <dgm:pt modelId="{89708D2A-8542-486D-879C-3A656C7C7C1B}" type="sibTrans" cxnId="{A817482C-453D-4775-81C4-FD56988F75BD}">
      <dgm:prSet/>
      <dgm:spPr/>
      <dgm:t>
        <a:bodyPr/>
        <a:lstStyle/>
        <a:p>
          <a:endParaRPr lang="en-US"/>
        </a:p>
      </dgm:t>
    </dgm:pt>
    <dgm:pt modelId="{C34BFA8E-5319-4D80-860C-B82E9A1DAD0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Outdated data</a:t>
          </a:r>
        </a:p>
      </dgm:t>
    </dgm:pt>
    <dgm:pt modelId="{2F12A4C0-4FC1-4BA6-B2B7-3AB4A44B0F8A}" type="parTrans" cxnId="{BF515932-39BB-4383-BB81-819970C98267}">
      <dgm:prSet/>
      <dgm:spPr/>
      <dgm:t>
        <a:bodyPr/>
        <a:lstStyle/>
        <a:p>
          <a:endParaRPr lang="en-US"/>
        </a:p>
      </dgm:t>
    </dgm:pt>
    <dgm:pt modelId="{1E1DD43D-FA6A-4EAD-9620-036CF3BB9A8D}" type="sibTrans" cxnId="{BF515932-39BB-4383-BB81-819970C98267}">
      <dgm:prSet/>
      <dgm:spPr/>
      <dgm:t>
        <a:bodyPr/>
        <a:lstStyle/>
        <a:p>
          <a:endParaRPr lang="en-US"/>
        </a:p>
      </dgm:t>
    </dgm:pt>
    <dgm:pt modelId="{1444183C-89E8-4C59-BCDE-3ACAE59F6CA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Data Sparsity</a:t>
          </a:r>
        </a:p>
      </dgm:t>
    </dgm:pt>
    <dgm:pt modelId="{65C60064-FF3A-4568-908C-3F67B79FE7D2}" type="parTrans" cxnId="{DD5ACB7C-1A21-43FE-B6D7-FA89B9F26AC1}">
      <dgm:prSet/>
      <dgm:spPr/>
      <dgm:t>
        <a:bodyPr/>
        <a:lstStyle/>
        <a:p>
          <a:endParaRPr lang="en-US"/>
        </a:p>
      </dgm:t>
    </dgm:pt>
    <dgm:pt modelId="{733F0DED-121C-46B3-93F3-92620F980E1D}" type="sibTrans" cxnId="{DD5ACB7C-1A21-43FE-B6D7-FA89B9F26AC1}">
      <dgm:prSet/>
      <dgm:spPr/>
      <dgm:t>
        <a:bodyPr/>
        <a:lstStyle/>
        <a:p>
          <a:endParaRPr lang="en-US"/>
        </a:p>
      </dgm:t>
    </dgm:pt>
    <dgm:pt modelId="{6378E61E-8921-4531-89B0-E0E211E281A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Skewed Data</a:t>
          </a:r>
        </a:p>
      </dgm:t>
    </dgm:pt>
    <dgm:pt modelId="{B8185506-1466-4EC3-BAE8-2D19BABB28C7}" type="parTrans" cxnId="{9DA901C2-6542-48DA-A12B-9EB9E100555E}">
      <dgm:prSet/>
      <dgm:spPr/>
      <dgm:t>
        <a:bodyPr/>
        <a:lstStyle/>
        <a:p>
          <a:endParaRPr lang="en-US"/>
        </a:p>
      </dgm:t>
    </dgm:pt>
    <dgm:pt modelId="{AB49ECA9-AD91-4A17-BE32-42DEEE68F0C7}" type="sibTrans" cxnId="{9DA901C2-6542-48DA-A12B-9EB9E100555E}">
      <dgm:prSet/>
      <dgm:spPr/>
      <dgm:t>
        <a:bodyPr/>
        <a:lstStyle/>
        <a:p>
          <a:endParaRPr lang="en-US"/>
        </a:p>
      </dgm:t>
    </dgm:pt>
    <dgm:pt modelId="{9762A14C-F771-44E9-9F37-304B98A9C6E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What columns contain the most information (variance)?</a:t>
          </a:r>
        </a:p>
      </dgm:t>
    </dgm:pt>
    <dgm:pt modelId="{8930641B-DFFD-43D2-8321-1ACBE5448062}" type="parTrans" cxnId="{882BED78-E22D-4FE8-AFB7-B74BDC87CE8D}">
      <dgm:prSet/>
      <dgm:spPr/>
      <dgm:t>
        <a:bodyPr/>
        <a:lstStyle/>
        <a:p>
          <a:endParaRPr lang="en-US"/>
        </a:p>
      </dgm:t>
    </dgm:pt>
    <dgm:pt modelId="{7D41C264-EE19-4519-A975-8BC1A4E42649}" type="sibTrans" cxnId="{882BED78-E22D-4FE8-AFB7-B74BDC87CE8D}">
      <dgm:prSet/>
      <dgm:spPr/>
      <dgm:t>
        <a:bodyPr/>
        <a:lstStyle/>
        <a:p>
          <a:endParaRPr lang="en-US"/>
        </a:p>
      </dgm:t>
    </dgm:pt>
    <dgm:pt modelId="{64C9CC41-FB64-43F2-9232-15DEF3C99FB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Outline the ultimate goal of the analysis</a:t>
          </a:r>
        </a:p>
      </dgm:t>
    </dgm:pt>
    <dgm:pt modelId="{6723C2D1-A761-4889-93A2-023F49D66480}" type="parTrans" cxnId="{43201070-BBC7-42F9-B240-347772682510}">
      <dgm:prSet/>
      <dgm:spPr/>
      <dgm:t>
        <a:bodyPr/>
        <a:lstStyle/>
        <a:p>
          <a:endParaRPr lang="en-US"/>
        </a:p>
      </dgm:t>
    </dgm:pt>
    <dgm:pt modelId="{78B5DC7D-60B8-45F3-8676-F8393C3C56C4}" type="sibTrans" cxnId="{43201070-BBC7-42F9-B240-347772682510}">
      <dgm:prSet/>
      <dgm:spPr/>
      <dgm:t>
        <a:bodyPr/>
        <a:lstStyle/>
        <a:p>
          <a:endParaRPr lang="en-US"/>
        </a:p>
      </dgm:t>
    </dgm:pt>
    <dgm:pt modelId="{D32D8FE1-6815-48D6-B863-503ACA9ADB3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Figure out which columns are most important</a:t>
          </a:r>
        </a:p>
      </dgm:t>
    </dgm:pt>
    <dgm:pt modelId="{7BE7C52F-5A60-4D0A-9AE8-E910366CE3FC}" type="parTrans" cxnId="{B2ED7C85-B4E7-4881-BFE6-895E4D3D9A3D}">
      <dgm:prSet/>
      <dgm:spPr/>
      <dgm:t>
        <a:bodyPr/>
        <a:lstStyle/>
        <a:p>
          <a:endParaRPr lang="en-US"/>
        </a:p>
      </dgm:t>
    </dgm:pt>
    <dgm:pt modelId="{FF7C4860-16EA-40D7-8121-E7A0C0546EDA}" type="sibTrans" cxnId="{B2ED7C85-B4E7-4881-BFE6-895E4D3D9A3D}">
      <dgm:prSet/>
      <dgm:spPr/>
      <dgm:t>
        <a:bodyPr/>
        <a:lstStyle/>
        <a:p>
          <a:endParaRPr lang="en-US"/>
        </a:p>
      </dgm:t>
    </dgm:pt>
    <dgm:pt modelId="{E9E3EF97-B6E5-4715-88FA-47005A740228}" type="pres">
      <dgm:prSet presAssocID="{72C0B626-DAA9-4F26-AB6C-788CB44E768E}" presName="Name0" presStyleCnt="0">
        <dgm:presLayoutVars>
          <dgm:dir/>
          <dgm:animLvl val="lvl"/>
          <dgm:resizeHandles val="exact"/>
        </dgm:presLayoutVars>
      </dgm:prSet>
      <dgm:spPr/>
    </dgm:pt>
    <dgm:pt modelId="{87CBCBED-9196-4378-AF24-3E6255A2992C}" type="pres">
      <dgm:prSet presAssocID="{B22EC77F-465B-4017-B99E-CA0F34D331A9}" presName="linNode" presStyleCnt="0"/>
      <dgm:spPr/>
    </dgm:pt>
    <dgm:pt modelId="{FE7615FE-4B92-444C-BDA0-77BBBDED01FE}" type="pres">
      <dgm:prSet presAssocID="{B22EC77F-465B-4017-B99E-CA0F34D331A9}" presName="parTx" presStyleLbl="revTx" presStyleIdx="0" presStyleCnt="2">
        <dgm:presLayoutVars>
          <dgm:chMax val="1"/>
          <dgm:bulletEnabled val="1"/>
        </dgm:presLayoutVars>
      </dgm:prSet>
      <dgm:spPr/>
    </dgm:pt>
    <dgm:pt modelId="{B446FC7A-056D-4227-A6A6-F6D227F6FED8}" type="pres">
      <dgm:prSet presAssocID="{B22EC77F-465B-4017-B99E-CA0F34D331A9}" presName="bracket" presStyleLbl="parChTrans1D1" presStyleIdx="0" presStyleCnt="2"/>
      <dgm:spPr/>
    </dgm:pt>
    <dgm:pt modelId="{65F25020-66B3-4CFE-9594-B4A4D9547DC7}" type="pres">
      <dgm:prSet presAssocID="{B22EC77F-465B-4017-B99E-CA0F34D331A9}" presName="spH" presStyleCnt="0"/>
      <dgm:spPr/>
    </dgm:pt>
    <dgm:pt modelId="{B03DF7B7-CB86-417A-94A7-853ED6663446}" type="pres">
      <dgm:prSet presAssocID="{B22EC77F-465B-4017-B99E-CA0F34D331A9}" presName="desTx" presStyleLbl="node1" presStyleIdx="0" presStyleCnt="2">
        <dgm:presLayoutVars>
          <dgm:bulletEnabled val="1"/>
        </dgm:presLayoutVars>
      </dgm:prSet>
      <dgm:spPr/>
    </dgm:pt>
    <dgm:pt modelId="{A46E583B-D5DD-4C31-9D56-43D1B01901FF}" type="pres">
      <dgm:prSet presAssocID="{F0A09CA4-9383-4D8D-8DB3-0111BF3C52E5}" presName="spV" presStyleCnt="0"/>
      <dgm:spPr/>
    </dgm:pt>
    <dgm:pt modelId="{F9730DED-0C5F-4827-BB27-D699098BE7A4}" type="pres">
      <dgm:prSet presAssocID="{84FD3598-E6A2-4B5E-9D0C-3FB2215855E5}" presName="linNode" presStyleCnt="0"/>
      <dgm:spPr/>
    </dgm:pt>
    <dgm:pt modelId="{8D94A29E-70E0-41A0-88CD-47CBF6F15559}" type="pres">
      <dgm:prSet presAssocID="{84FD3598-E6A2-4B5E-9D0C-3FB2215855E5}" presName="parTx" presStyleLbl="revTx" presStyleIdx="1" presStyleCnt="2">
        <dgm:presLayoutVars>
          <dgm:chMax val="1"/>
          <dgm:bulletEnabled val="1"/>
        </dgm:presLayoutVars>
      </dgm:prSet>
      <dgm:spPr/>
    </dgm:pt>
    <dgm:pt modelId="{3270FB2F-8C4F-47F3-AC2A-8884A112B467}" type="pres">
      <dgm:prSet presAssocID="{84FD3598-E6A2-4B5E-9D0C-3FB2215855E5}" presName="bracket" presStyleLbl="parChTrans1D1" presStyleIdx="1" presStyleCnt="2"/>
      <dgm:spPr/>
    </dgm:pt>
    <dgm:pt modelId="{8E46E4F9-80B4-42FE-97CD-8777342B8B4C}" type="pres">
      <dgm:prSet presAssocID="{84FD3598-E6A2-4B5E-9D0C-3FB2215855E5}" presName="spH" presStyleCnt="0"/>
      <dgm:spPr/>
    </dgm:pt>
    <dgm:pt modelId="{FC034E81-C75F-4D54-9D8F-A4236C7EBFF4}" type="pres">
      <dgm:prSet presAssocID="{84FD3598-E6A2-4B5E-9D0C-3FB2215855E5}" presName="desTx" presStyleLbl="node1" presStyleIdx="1" presStyleCnt="2">
        <dgm:presLayoutVars>
          <dgm:bulletEnabled val="1"/>
        </dgm:presLayoutVars>
      </dgm:prSet>
      <dgm:spPr/>
    </dgm:pt>
  </dgm:ptLst>
  <dgm:cxnLst>
    <dgm:cxn modelId="{65B29725-9723-4148-9BD8-C1ACB2480AC9}" type="presOf" srcId="{6378E61E-8921-4531-89B0-E0E211E281A5}" destId="{FC034E81-C75F-4D54-9D8F-A4236C7EBFF4}" srcOrd="0" destOrd="2" presId="urn:diagrams.loki3.com/BracketList"/>
    <dgm:cxn modelId="{A817482C-453D-4775-81C4-FD56988F75BD}" srcId="{72C0B626-DAA9-4F26-AB6C-788CB44E768E}" destId="{84FD3598-E6A2-4B5E-9D0C-3FB2215855E5}" srcOrd="1" destOrd="0" parTransId="{94FCE634-B413-4735-BA94-D072C993C199}" sibTransId="{89708D2A-8542-486D-879C-3A656C7C7C1B}"/>
    <dgm:cxn modelId="{20F8632F-12B2-48ED-BD57-EE1A4920EBBB}" type="presOf" srcId="{64C9CC41-FB64-43F2-9232-15DEF3C99FBD}" destId="{B03DF7B7-CB86-417A-94A7-853ED6663446}" srcOrd="0" destOrd="1" presId="urn:diagrams.loki3.com/BracketList"/>
    <dgm:cxn modelId="{CA622830-33C0-4169-9B00-837B351F1493}" srcId="{B22EC77F-465B-4017-B99E-CA0F34D331A9}" destId="{72154EB5-BAD3-4F63-8EE2-0014EFE523AC}" srcOrd="0" destOrd="0" parTransId="{BC5066B3-F28C-482C-B5DE-F89C8A085569}" sibTransId="{7A1DCEFE-4B6C-44D2-93B2-35EC0FA8A807}"/>
    <dgm:cxn modelId="{BF515932-39BB-4383-BB81-819970C98267}" srcId="{84FD3598-E6A2-4B5E-9D0C-3FB2215855E5}" destId="{C34BFA8E-5319-4D80-860C-B82E9A1DAD09}" srcOrd="0" destOrd="0" parTransId="{2F12A4C0-4FC1-4BA6-B2B7-3AB4A44B0F8A}" sibTransId="{1E1DD43D-FA6A-4EAD-9620-036CF3BB9A8D}"/>
    <dgm:cxn modelId="{167A9738-C9F6-4128-BB1F-ACB909040284}" type="presOf" srcId="{B22EC77F-465B-4017-B99E-CA0F34D331A9}" destId="{FE7615FE-4B92-444C-BDA0-77BBBDED01FE}" srcOrd="0" destOrd="0" presId="urn:diagrams.loki3.com/BracketList"/>
    <dgm:cxn modelId="{BC927C3F-7DBD-42AA-BA2F-65F9F8335E83}" type="presOf" srcId="{84FD3598-E6A2-4B5E-9D0C-3FB2215855E5}" destId="{8D94A29E-70E0-41A0-88CD-47CBF6F15559}" srcOrd="0" destOrd="0" presId="urn:diagrams.loki3.com/BracketList"/>
    <dgm:cxn modelId="{F802BE40-7C4D-4EBE-AE19-7600B2B2DA82}" type="presOf" srcId="{C34BFA8E-5319-4D80-860C-B82E9A1DAD09}" destId="{FC034E81-C75F-4D54-9D8F-A4236C7EBFF4}" srcOrd="0" destOrd="0" presId="urn:diagrams.loki3.com/BracketList"/>
    <dgm:cxn modelId="{43201070-BBC7-42F9-B240-347772682510}" srcId="{B22EC77F-465B-4017-B99E-CA0F34D331A9}" destId="{64C9CC41-FB64-43F2-9232-15DEF3C99FBD}" srcOrd="1" destOrd="0" parTransId="{6723C2D1-A761-4889-93A2-023F49D66480}" sibTransId="{78B5DC7D-60B8-45F3-8676-F8393C3C56C4}"/>
    <dgm:cxn modelId="{882BED78-E22D-4FE8-AFB7-B74BDC87CE8D}" srcId="{84FD3598-E6A2-4B5E-9D0C-3FB2215855E5}" destId="{9762A14C-F771-44E9-9F37-304B98A9C6E7}" srcOrd="3" destOrd="0" parTransId="{8930641B-DFFD-43D2-8321-1ACBE5448062}" sibTransId="{7D41C264-EE19-4519-A975-8BC1A4E42649}"/>
    <dgm:cxn modelId="{DD5ACB7C-1A21-43FE-B6D7-FA89B9F26AC1}" srcId="{84FD3598-E6A2-4B5E-9D0C-3FB2215855E5}" destId="{1444183C-89E8-4C59-BCDE-3ACAE59F6CAD}" srcOrd="1" destOrd="0" parTransId="{65C60064-FF3A-4568-908C-3F67B79FE7D2}" sibTransId="{733F0DED-121C-46B3-93F3-92620F980E1D}"/>
    <dgm:cxn modelId="{908DD27F-A597-45CE-9475-DC4E43DA26AE}" type="presOf" srcId="{D32D8FE1-6815-48D6-B863-503ACA9ADB34}" destId="{B03DF7B7-CB86-417A-94A7-853ED6663446}" srcOrd="0" destOrd="2" presId="urn:diagrams.loki3.com/BracketList"/>
    <dgm:cxn modelId="{BB12FD7F-5CD8-4CEB-8938-DBE647431EE1}" srcId="{72C0B626-DAA9-4F26-AB6C-788CB44E768E}" destId="{B22EC77F-465B-4017-B99E-CA0F34D331A9}" srcOrd="0" destOrd="0" parTransId="{B1BAD469-205F-46E5-8CAA-9CD6B7F1E8BD}" sibTransId="{F0A09CA4-9383-4D8D-8DB3-0111BF3C52E5}"/>
    <dgm:cxn modelId="{B2ED7C85-B4E7-4881-BFE6-895E4D3D9A3D}" srcId="{B22EC77F-465B-4017-B99E-CA0F34D331A9}" destId="{D32D8FE1-6815-48D6-B863-503ACA9ADB34}" srcOrd="2" destOrd="0" parTransId="{7BE7C52F-5A60-4D0A-9AE8-E910366CE3FC}" sibTransId="{FF7C4860-16EA-40D7-8121-E7A0C0546EDA}"/>
    <dgm:cxn modelId="{9DA901C2-6542-48DA-A12B-9EB9E100555E}" srcId="{84FD3598-E6A2-4B5E-9D0C-3FB2215855E5}" destId="{6378E61E-8921-4531-89B0-E0E211E281A5}" srcOrd="2" destOrd="0" parTransId="{B8185506-1466-4EC3-BAE8-2D19BABB28C7}" sibTransId="{AB49ECA9-AD91-4A17-BE32-42DEEE68F0C7}"/>
    <dgm:cxn modelId="{1A6F2FC4-02BD-4620-B5B7-986CF90501BF}" type="presOf" srcId="{72C0B626-DAA9-4F26-AB6C-788CB44E768E}" destId="{E9E3EF97-B6E5-4715-88FA-47005A740228}" srcOrd="0" destOrd="0" presId="urn:diagrams.loki3.com/BracketList"/>
    <dgm:cxn modelId="{1F9A2BCE-FB94-4C55-A083-B5EFCFDA101C}" type="presOf" srcId="{72154EB5-BAD3-4F63-8EE2-0014EFE523AC}" destId="{B03DF7B7-CB86-417A-94A7-853ED6663446}" srcOrd="0" destOrd="0" presId="urn:diagrams.loki3.com/BracketList"/>
    <dgm:cxn modelId="{35781EDD-6BF8-4C09-906F-CBF63EFA842D}" type="presOf" srcId="{1444183C-89E8-4C59-BCDE-3ACAE59F6CAD}" destId="{FC034E81-C75F-4D54-9D8F-A4236C7EBFF4}" srcOrd="0" destOrd="1" presId="urn:diagrams.loki3.com/BracketList"/>
    <dgm:cxn modelId="{F0320DFC-3D5E-45B3-8582-C3B2A042C4D0}" type="presOf" srcId="{9762A14C-F771-44E9-9F37-304B98A9C6E7}" destId="{FC034E81-C75F-4D54-9D8F-A4236C7EBFF4}" srcOrd="0" destOrd="3" presId="urn:diagrams.loki3.com/BracketList"/>
    <dgm:cxn modelId="{55F2B9B6-3821-4A8E-B51F-E81A3A2AC1B4}" type="presParOf" srcId="{E9E3EF97-B6E5-4715-88FA-47005A740228}" destId="{87CBCBED-9196-4378-AF24-3E6255A2992C}" srcOrd="0" destOrd="0" presId="urn:diagrams.loki3.com/BracketList"/>
    <dgm:cxn modelId="{E9DB585A-6FB1-4E04-A2EC-B2BA87AB816D}" type="presParOf" srcId="{87CBCBED-9196-4378-AF24-3E6255A2992C}" destId="{FE7615FE-4B92-444C-BDA0-77BBBDED01FE}" srcOrd="0" destOrd="0" presId="urn:diagrams.loki3.com/BracketList"/>
    <dgm:cxn modelId="{48EA5F5B-0C50-4A9D-9E44-54F080704F47}" type="presParOf" srcId="{87CBCBED-9196-4378-AF24-3E6255A2992C}" destId="{B446FC7A-056D-4227-A6A6-F6D227F6FED8}" srcOrd="1" destOrd="0" presId="urn:diagrams.loki3.com/BracketList"/>
    <dgm:cxn modelId="{40472796-B110-4377-8422-E82DC7FAA20A}" type="presParOf" srcId="{87CBCBED-9196-4378-AF24-3E6255A2992C}" destId="{65F25020-66B3-4CFE-9594-B4A4D9547DC7}" srcOrd="2" destOrd="0" presId="urn:diagrams.loki3.com/BracketList"/>
    <dgm:cxn modelId="{45377D69-2257-429D-98F7-1F532062F873}" type="presParOf" srcId="{87CBCBED-9196-4378-AF24-3E6255A2992C}" destId="{B03DF7B7-CB86-417A-94A7-853ED6663446}" srcOrd="3" destOrd="0" presId="urn:diagrams.loki3.com/BracketList"/>
    <dgm:cxn modelId="{4DB53C34-0521-460B-8260-F3F75B9A6E7F}" type="presParOf" srcId="{E9E3EF97-B6E5-4715-88FA-47005A740228}" destId="{A46E583B-D5DD-4C31-9D56-43D1B01901FF}" srcOrd="1" destOrd="0" presId="urn:diagrams.loki3.com/BracketList"/>
    <dgm:cxn modelId="{0E42C243-EFAD-46DE-BAAF-9E91BBD7596D}" type="presParOf" srcId="{E9E3EF97-B6E5-4715-88FA-47005A740228}" destId="{F9730DED-0C5F-4827-BB27-D699098BE7A4}" srcOrd="2" destOrd="0" presId="urn:diagrams.loki3.com/BracketList"/>
    <dgm:cxn modelId="{2A129340-5972-4F13-9629-AB48E4687F4D}" type="presParOf" srcId="{F9730DED-0C5F-4827-BB27-D699098BE7A4}" destId="{8D94A29E-70E0-41A0-88CD-47CBF6F15559}" srcOrd="0" destOrd="0" presId="urn:diagrams.loki3.com/BracketList"/>
    <dgm:cxn modelId="{EAB92D9C-138E-4862-BD83-EE05077BD79C}" type="presParOf" srcId="{F9730DED-0C5F-4827-BB27-D699098BE7A4}" destId="{3270FB2F-8C4F-47F3-AC2A-8884A112B467}" srcOrd="1" destOrd="0" presId="urn:diagrams.loki3.com/BracketList"/>
    <dgm:cxn modelId="{09914864-09EC-4948-A1EF-E3E3918DD119}" type="presParOf" srcId="{F9730DED-0C5F-4827-BB27-D699098BE7A4}" destId="{8E46E4F9-80B4-42FE-97CD-8777342B8B4C}" srcOrd="2" destOrd="0" presId="urn:diagrams.loki3.com/BracketList"/>
    <dgm:cxn modelId="{02D5AE86-11FF-4313-A79A-D13300647FB0}" type="presParOf" srcId="{F9730DED-0C5F-4827-BB27-D699098BE7A4}" destId="{FC034E81-C75F-4D54-9D8F-A4236C7EBFF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77C1AE-5CCF-43CB-90D8-4AC5944059A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F98C51-FCE2-4249-AD57-DB297D0A19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solidFill>
                <a:schemeClr val="bg1"/>
              </a:solidFill>
            </a:rPr>
            <a:t>About </a:t>
          </a:r>
          <a:r>
            <a:rPr lang="en-US" sz="2800" b="1" dirty="0">
              <a:solidFill>
                <a:schemeClr val="bg1"/>
              </a:solidFill>
            </a:rPr>
            <a:t>25-30%</a:t>
          </a:r>
          <a:r>
            <a:rPr lang="en-US" sz="2800" dirty="0">
              <a:solidFill>
                <a:schemeClr val="bg1"/>
              </a:solidFill>
            </a:rPr>
            <a:t> of data is </a:t>
          </a:r>
          <a:r>
            <a:rPr lang="en-US" sz="2800" b="1" dirty="0">
              <a:solidFill>
                <a:schemeClr val="bg1"/>
              </a:solidFill>
            </a:rPr>
            <a:t>inaccurate</a:t>
          </a:r>
        </a:p>
      </dgm:t>
    </dgm:pt>
    <dgm:pt modelId="{56020128-8730-4A93-B9F4-6EA66AA2A54A}" type="parTrans" cxnId="{92F41E10-D5FD-4E45-BC61-0F63864258C6}">
      <dgm:prSet/>
      <dgm:spPr/>
      <dgm:t>
        <a:bodyPr/>
        <a:lstStyle/>
        <a:p>
          <a:endParaRPr lang="en-US"/>
        </a:p>
      </dgm:t>
    </dgm:pt>
    <dgm:pt modelId="{1DD58E60-A3B6-4D66-A00B-45C75F23B237}" type="sibTrans" cxnId="{92F41E10-D5FD-4E45-BC61-0F63864258C6}">
      <dgm:prSet/>
      <dgm:spPr/>
      <dgm:t>
        <a:bodyPr/>
        <a:lstStyle/>
        <a:p>
          <a:endParaRPr lang="en-US"/>
        </a:p>
      </dgm:t>
    </dgm:pt>
    <dgm:pt modelId="{0B5DEF58-CCF0-458E-8E17-0A173CA448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Analysts spend </a:t>
          </a:r>
          <a:r>
            <a:rPr lang="en-US" b="1" dirty="0">
              <a:solidFill>
                <a:schemeClr val="bg1"/>
              </a:solidFill>
            </a:rPr>
            <a:t>60-80%</a:t>
          </a:r>
          <a:r>
            <a:rPr lang="en-US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bg1"/>
              </a:solidFill>
            </a:rPr>
            <a:t>of their time</a:t>
          </a:r>
          <a:r>
            <a:rPr lang="en-US" dirty="0">
              <a:solidFill>
                <a:schemeClr val="bg1"/>
              </a:solidFill>
            </a:rPr>
            <a:t> cleaning data</a:t>
          </a:r>
        </a:p>
      </dgm:t>
    </dgm:pt>
    <dgm:pt modelId="{080FDC54-AD77-4829-8F50-5DA92E6798A9}" type="parTrans" cxnId="{D0E4A4E3-0204-49D8-B411-BC58C7AB74ED}">
      <dgm:prSet/>
      <dgm:spPr/>
      <dgm:t>
        <a:bodyPr/>
        <a:lstStyle/>
        <a:p>
          <a:endParaRPr lang="en-US"/>
        </a:p>
      </dgm:t>
    </dgm:pt>
    <dgm:pt modelId="{D4764293-8D95-4FE0-AE6C-A59ABDCBAD90}" type="sibTrans" cxnId="{D0E4A4E3-0204-49D8-B411-BC58C7AB74ED}">
      <dgm:prSet/>
      <dgm:spPr/>
      <dgm:t>
        <a:bodyPr/>
        <a:lstStyle/>
        <a:p>
          <a:endParaRPr lang="en-US"/>
        </a:p>
      </dgm:t>
    </dgm:pt>
    <dgm:pt modelId="{3439B5AC-F938-47E2-BBF3-68F580CC1B8B}" type="pres">
      <dgm:prSet presAssocID="{7177C1AE-5CCF-43CB-90D8-4AC5944059A2}" presName="root" presStyleCnt="0">
        <dgm:presLayoutVars>
          <dgm:dir/>
          <dgm:resizeHandles val="exact"/>
        </dgm:presLayoutVars>
      </dgm:prSet>
      <dgm:spPr/>
    </dgm:pt>
    <dgm:pt modelId="{0601CF91-FCD2-4798-A8E3-C4C831CB5C04}" type="pres">
      <dgm:prSet presAssocID="{E0F98C51-FCE2-4249-AD57-DB297D0A1903}" presName="compNode" presStyleCnt="0"/>
      <dgm:spPr/>
    </dgm:pt>
    <dgm:pt modelId="{1EC0AF62-A78C-4A8E-8E29-AE565B36A034}" type="pres">
      <dgm:prSet presAssocID="{E0F98C51-FCE2-4249-AD57-DB297D0A19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y Balls 30% with solid fill"/>
        </a:ext>
      </dgm:extLst>
    </dgm:pt>
    <dgm:pt modelId="{00E9A9D4-6FD3-4EB6-AC7A-B7358DDE0B8F}" type="pres">
      <dgm:prSet presAssocID="{E0F98C51-FCE2-4249-AD57-DB297D0A1903}" presName="spaceRect" presStyleCnt="0"/>
      <dgm:spPr/>
    </dgm:pt>
    <dgm:pt modelId="{D60C8790-C193-4ABD-8DFC-6AFC850BF1DE}" type="pres">
      <dgm:prSet presAssocID="{E0F98C51-FCE2-4249-AD57-DB297D0A1903}" presName="textRect" presStyleLbl="revTx" presStyleIdx="0" presStyleCnt="2">
        <dgm:presLayoutVars>
          <dgm:chMax val="1"/>
          <dgm:chPref val="1"/>
        </dgm:presLayoutVars>
      </dgm:prSet>
      <dgm:spPr/>
    </dgm:pt>
    <dgm:pt modelId="{B1ADB829-0BDB-43B1-80E3-9C838A6C5417}" type="pres">
      <dgm:prSet presAssocID="{1DD58E60-A3B6-4D66-A00B-45C75F23B237}" presName="sibTrans" presStyleCnt="0"/>
      <dgm:spPr/>
    </dgm:pt>
    <dgm:pt modelId="{44D9CB5D-5115-43C3-BA91-BE931E858208}" type="pres">
      <dgm:prSet presAssocID="{0B5DEF58-CCF0-458E-8E17-0A173CA4483B}" presName="compNode" presStyleCnt="0"/>
      <dgm:spPr/>
    </dgm:pt>
    <dgm:pt modelId="{31C7E2FC-8A8D-410A-BC23-CA81535DB508}" type="pres">
      <dgm:prSet presAssocID="{0B5DEF58-CCF0-458E-8E17-0A173CA448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C6E1ACD-4829-4648-BF27-C987866DCE65}" type="pres">
      <dgm:prSet presAssocID="{0B5DEF58-CCF0-458E-8E17-0A173CA4483B}" presName="spaceRect" presStyleCnt="0"/>
      <dgm:spPr/>
    </dgm:pt>
    <dgm:pt modelId="{C040E3FA-FF72-4E36-82F0-90E717FE60F0}" type="pres">
      <dgm:prSet presAssocID="{0B5DEF58-CCF0-458E-8E17-0A173CA4483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F41E10-D5FD-4E45-BC61-0F63864258C6}" srcId="{7177C1AE-5CCF-43CB-90D8-4AC5944059A2}" destId="{E0F98C51-FCE2-4249-AD57-DB297D0A1903}" srcOrd="0" destOrd="0" parTransId="{56020128-8730-4A93-B9F4-6EA66AA2A54A}" sibTransId="{1DD58E60-A3B6-4D66-A00B-45C75F23B237}"/>
    <dgm:cxn modelId="{5AB4A985-ED66-4E9B-B8A5-C76048AB17D5}" type="presOf" srcId="{0B5DEF58-CCF0-458E-8E17-0A173CA4483B}" destId="{C040E3FA-FF72-4E36-82F0-90E717FE60F0}" srcOrd="0" destOrd="0" presId="urn:microsoft.com/office/officeart/2018/2/layout/IconLabelList"/>
    <dgm:cxn modelId="{3874438B-3E27-48EF-B8F5-79CC3F329C7F}" type="presOf" srcId="{7177C1AE-5CCF-43CB-90D8-4AC5944059A2}" destId="{3439B5AC-F938-47E2-BBF3-68F580CC1B8B}" srcOrd="0" destOrd="0" presId="urn:microsoft.com/office/officeart/2018/2/layout/IconLabelList"/>
    <dgm:cxn modelId="{9AF932A0-20F1-4016-BA30-4333F132D350}" type="presOf" srcId="{E0F98C51-FCE2-4249-AD57-DB297D0A1903}" destId="{D60C8790-C193-4ABD-8DFC-6AFC850BF1DE}" srcOrd="0" destOrd="0" presId="urn:microsoft.com/office/officeart/2018/2/layout/IconLabelList"/>
    <dgm:cxn modelId="{D0E4A4E3-0204-49D8-B411-BC58C7AB74ED}" srcId="{7177C1AE-5CCF-43CB-90D8-4AC5944059A2}" destId="{0B5DEF58-CCF0-458E-8E17-0A173CA4483B}" srcOrd="1" destOrd="0" parTransId="{080FDC54-AD77-4829-8F50-5DA92E6798A9}" sibTransId="{D4764293-8D95-4FE0-AE6C-A59ABDCBAD90}"/>
    <dgm:cxn modelId="{1C18950D-A09E-48E0-A987-55DD1FBA9D26}" type="presParOf" srcId="{3439B5AC-F938-47E2-BBF3-68F580CC1B8B}" destId="{0601CF91-FCD2-4798-A8E3-C4C831CB5C04}" srcOrd="0" destOrd="0" presId="urn:microsoft.com/office/officeart/2018/2/layout/IconLabelList"/>
    <dgm:cxn modelId="{FFA82319-249B-490A-B2F5-A969C2DDF5D1}" type="presParOf" srcId="{0601CF91-FCD2-4798-A8E3-C4C831CB5C04}" destId="{1EC0AF62-A78C-4A8E-8E29-AE565B36A034}" srcOrd="0" destOrd="0" presId="urn:microsoft.com/office/officeart/2018/2/layout/IconLabelList"/>
    <dgm:cxn modelId="{DCE2B044-5098-45C7-93B2-39687B9B45F3}" type="presParOf" srcId="{0601CF91-FCD2-4798-A8E3-C4C831CB5C04}" destId="{00E9A9D4-6FD3-4EB6-AC7A-B7358DDE0B8F}" srcOrd="1" destOrd="0" presId="urn:microsoft.com/office/officeart/2018/2/layout/IconLabelList"/>
    <dgm:cxn modelId="{AE43DCF3-A342-46C2-84F9-3F8986AD341A}" type="presParOf" srcId="{0601CF91-FCD2-4798-A8E3-C4C831CB5C04}" destId="{D60C8790-C193-4ABD-8DFC-6AFC850BF1DE}" srcOrd="2" destOrd="0" presId="urn:microsoft.com/office/officeart/2018/2/layout/IconLabelList"/>
    <dgm:cxn modelId="{A0B22E0E-0EA9-4F12-9B57-3738F570FC1A}" type="presParOf" srcId="{3439B5AC-F938-47E2-BBF3-68F580CC1B8B}" destId="{B1ADB829-0BDB-43B1-80E3-9C838A6C5417}" srcOrd="1" destOrd="0" presId="urn:microsoft.com/office/officeart/2018/2/layout/IconLabelList"/>
    <dgm:cxn modelId="{1A258826-91D5-4F4D-AF5B-5AD568B6D05F}" type="presParOf" srcId="{3439B5AC-F938-47E2-BBF3-68F580CC1B8B}" destId="{44D9CB5D-5115-43C3-BA91-BE931E858208}" srcOrd="2" destOrd="0" presId="urn:microsoft.com/office/officeart/2018/2/layout/IconLabelList"/>
    <dgm:cxn modelId="{3631F98A-673F-452B-9E66-387D1BA6922A}" type="presParOf" srcId="{44D9CB5D-5115-43C3-BA91-BE931E858208}" destId="{31C7E2FC-8A8D-410A-BC23-CA81535DB508}" srcOrd="0" destOrd="0" presId="urn:microsoft.com/office/officeart/2018/2/layout/IconLabelList"/>
    <dgm:cxn modelId="{1ED815A8-67EC-4084-BBA6-786CAFB858BC}" type="presParOf" srcId="{44D9CB5D-5115-43C3-BA91-BE931E858208}" destId="{6C6E1ACD-4829-4648-BF27-C987866DCE65}" srcOrd="1" destOrd="0" presId="urn:microsoft.com/office/officeart/2018/2/layout/IconLabelList"/>
    <dgm:cxn modelId="{C0F17D62-BB65-400A-BCE5-2488FCA19F71}" type="presParOf" srcId="{44D9CB5D-5115-43C3-BA91-BE931E858208}" destId="{C040E3FA-FF72-4E36-82F0-90E717FE60F0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9CE0F-B835-4A14-846C-C2547971B895}">
      <dsp:nvSpPr>
        <dsp:cNvPr id="0" name=""/>
        <dsp:cNvSpPr/>
      </dsp:nvSpPr>
      <dsp:spPr>
        <a:xfrm>
          <a:off x="1942689" y="92756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8A02F-2339-4678-BC3E-54FA4287AE02}">
      <dsp:nvSpPr>
        <dsp:cNvPr id="0" name=""/>
        <dsp:cNvSpPr/>
      </dsp:nvSpPr>
      <dsp:spPr>
        <a:xfrm>
          <a:off x="468578" y="2342070"/>
          <a:ext cx="4315781" cy="437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Data Collection</a:t>
          </a:r>
        </a:p>
      </dsp:txBody>
      <dsp:txXfrm>
        <a:off x="468578" y="2342070"/>
        <a:ext cx="4315781" cy="437928"/>
      </dsp:txXfrm>
    </dsp:sp>
    <dsp:sp modelId="{9115B5D1-6726-49F7-AB47-6F0D5DEF8B54}">
      <dsp:nvSpPr>
        <dsp:cNvPr id="0" name=""/>
        <dsp:cNvSpPr/>
      </dsp:nvSpPr>
      <dsp:spPr>
        <a:xfrm>
          <a:off x="602885" y="2943374"/>
          <a:ext cx="4315781" cy="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do we collect data?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are key considerations when collecting?</a:t>
          </a:r>
        </a:p>
      </dsp:txBody>
      <dsp:txXfrm>
        <a:off x="602885" y="2943374"/>
        <a:ext cx="4315781" cy="691"/>
      </dsp:txXfrm>
    </dsp:sp>
    <dsp:sp modelId="{5703A2F2-47A0-4222-873D-F927FC3DAF78}">
      <dsp:nvSpPr>
        <dsp:cNvPr id="0" name=""/>
        <dsp:cNvSpPr/>
      </dsp:nvSpPr>
      <dsp:spPr>
        <a:xfrm>
          <a:off x="7212275" y="744263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B90F6-443F-4B44-BF97-B44CEB3514D9}">
      <dsp:nvSpPr>
        <dsp:cNvPr id="0" name=""/>
        <dsp:cNvSpPr/>
      </dsp:nvSpPr>
      <dsp:spPr>
        <a:xfrm>
          <a:off x="5803660" y="2300548"/>
          <a:ext cx="4315781" cy="4190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Data Cleaning</a:t>
          </a:r>
        </a:p>
      </dsp:txBody>
      <dsp:txXfrm>
        <a:off x="5803660" y="2300548"/>
        <a:ext cx="4315781" cy="419096"/>
      </dsp:txXfrm>
    </dsp:sp>
    <dsp:sp modelId="{C8732948-171B-477C-BEEE-91C2C0CF2F08}">
      <dsp:nvSpPr>
        <dsp:cNvPr id="0" name=""/>
        <dsp:cNvSpPr/>
      </dsp:nvSpPr>
      <dsp:spPr>
        <a:xfrm>
          <a:off x="5769565" y="2926038"/>
          <a:ext cx="4315781" cy="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Goals of Cleaning Data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is it important?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Cleaning SS Data Sources</a:t>
          </a:r>
        </a:p>
      </dsp:txBody>
      <dsp:txXfrm>
        <a:off x="5769565" y="2926038"/>
        <a:ext cx="4315781" cy="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2E958-2637-4817-95DD-A829130AC3DD}">
      <dsp:nvSpPr>
        <dsp:cNvPr id="0" name=""/>
        <dsp:cNvSpPr/>
      </dsp:nvSpPr>
      <dsp:spPr>
        <a:xfrm>
          <a:off x="8324" y="204748"/>
          <a:ext cx="3163864" cy="949159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016" tIns="250016" rIns="250016" bIns="25001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Maintain</a:t>
          </a:r>
        </a:p>
      </dsp:txBody>
      <dsp:txXfrm>
        <a:off x="8324" y="204748"/>
        <a:ext cx="3163864" cy="949159"/>
      </dsp:txXfrm>
    </dsp:sp>
    <dsp:sp modelId="{7E2C9FFA-BF04-4A84-8127-7A32AD026A37}">
      <dsp:nvSpPr>
        <dsp:cNvPr id="0" name=""/>
        <dsp:cNvSpPr/>
      </dsp:nvSpPr>
      <dsp:spPr>
        <a:xfrm>
          <a:off x="8324" y="1153907"/>
          <a:ext cx="3163864" cy="2324702"/>
        </a:xfrm>
        <a:prstGeom prst="rect">
          <a:avLst/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520" tIns="312520" rIns="312520" bIns="3125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Maintain high data quality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Valid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Accurate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Complete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Consistent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Uniform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Relevant</a:t>
          </a:r>
        </a:p>
      </dsp:txBody>
      <dsp:txXfrm>
        <a:off x="8324" y="1153907"/>
        <a:ext cx="3163864" cy="2324702"/>
      </dsp:txXfrm>
    </dsp:sp>
    <dsp:sp modelId="{FD9D02F8-73EB-4EB0-B92A-7421684B5C4C}">
      <dsp:nvSpPr>
        <dsp:cNvPr id="0" name=""/>
        <dsp:cNvSpPr/>
      </dsp:nvSpPr>
      <dsp:spPr>
        <a:xfrm>
          <a:off x="3280083" y="204748"/>
          <a:ext cx="3163864" cy="949159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016" tIns="250016" rIns="250016" bIns="25001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Remove</a:t>
          </a:r>
        </a:p>
      </dsp:txBody>
      <dsp:txXfrm>
        <a:off x="3280083" y="204748"/>
        <a:ext cx="3163864" cy="949159"/>
      </dsp:txXfrm>
    </dsp:sp>
    <dsp:sp modelId="{CCD4F05A-B42B-44D5-93FA-A99939E541D5}">
      <dsp:nvSpPr>
        <dsp:cNvPr id="0" name=""/>
        <dsp:cNvSpPr/>
      </dsp:nvSpPr>
      <dsp:spPr>
        <a:xfrm>
          <a:off x="3280083" y="1153907"/>
          <a:ext cx="3163864" cy="2324702"/>
        </a:xfrm>
        <a:prstGeom prst="rect">
          <a:avLst/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520" tIns="312520" rIns="312520" bIns="3125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Outliers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Irrelevant observations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Dupes</a:t>
          </a:r>
        </a:p>
      </dsp:txBody>
      <dsp:txXfrm>
        <a:off x="3280083" y="1153907"/>
        <a:ext cx="3163864" cy="2324702"/>
      </dsp:txXfrm>
    </dsp:sp>
    <dsp:sp modelId="{1A6C09E5-9452-4AA3-887D-FCFB4EF2925C}">
      <dsp:nvSpPr>
        <dsp:cNvPr id="0" name=""/>
        <dsp:cNvSpPr/>
      </dsp:nvSpPr>
      <dsp:spPr>
        <a:xfrm>
          <a:off x="6551842" y="204748"/>
          <a:ext cx="3163864" cy="949159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016" tIns="250016" rIns="250016" bIns="25001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Keep</a:t>
          </a:r>
          <a:endParaRPr lang="en-US" sz="3100" kern="1200" dirty="0"/>
        </a:p>
      </dsp:txBody>
      <dsp:txXfrm>
        <a:off x="6551842" y="204748"/>
        <a:ext cx="3163864" cy="949159"/>
      </dsp:txXfrm>
    </dsp:sp>
    <dsp:sp modelId="{4B98EB96-27D0-4D42-A14B-7EB4E0809761}">
      <dsp:nvSpPr>
        <dsp:cNvPr id="0" name=""/>
        <dsp:cNvSpPr/>
      </dsp:nvSpPr>
      <dsp:spPr>
        <a:xfrm>
          <a:off x="6551842" y="1153907"/>
          <a:ext cx="3163864" cy="2324702"/>
        </a:xfrm>
        <a:prstGeom prst="rect">
          <a:avLst/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520" tIns="312520" rIns="312520" bIns="3125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as much of the data intact as possible</a:t>
          </a:r>
        </a:p>
      </dsp:txBody>
      <dsp:txXfrm>
        <a:off x="6551842" y="1153907"/>
        <a:ext cx="3163864" cy="232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615FE-4B92-444C-BDA0-77BBBDED01FE}">
      <dsp:nvSpPr>
        <dsp:cNvPr id="0" name=""/>
        <dsp:cNvSpPr/>
      </dsp:nvSpPr>
      <dsp:spPr>
        <a:xfrm>
          <a:off x="5558" y="812254"/>
          <a:ext cx="2843176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General</a:t>
          </a:r>
        </a:p>
      </dsp:txBody>
      <dsp:txXfrm>
        <a:off x="5558" y="812254"/>
        <a:ext cx="2843176" cy="594000"/>
      </dsp:txXfrm>
    </dsp:sp>
    <dsp:sp modelId="{B446FC7A-056D-4227-A6A6-F6D227F6FED8}">
      <dsp:nvSpPr>
        <dsp:cNvPr id="0" name=""/>
        <dsp:cNvSpPr/>
      </dsp:nvSpPr>
      <dsp:spPr>
        <a:xfrm>
          <a:off x="2848735" y="69753"/>
          <a:ext cx="568635" cy="2079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DF7B7-CB86-417A-94A7-853ED6663446}">
      <dsp:nvSpPr>
        <dsp:cNvPr id="0" name=""/>
        <dsp:cNvSpPr/>
      </dsp:nvSpPr>
      <dsp:spPr>
        <a:xfrm>
          <a:off x="3644824" y="69753"/>
          <a:ext cx="7733440" cy="207900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Become familiar with dataset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Outline the ultimate goal of the analysis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Figure out which columns are most important</a:t>
          </a:r>
        </a:p>
      </dsp:txBody>
      <dsp:txXfrm>
        <a:off x="3644824" y="69753"/>
        <a:ext cx="7733440" cy="2079000"/>
      </dsp:txXfrm>
    </dsp:sp>
    <dsp:sp modelId="{8D94A29E-70E0-41A0-88CD-47CBF6F15559}">
      <dsp:nvSpPr>
        <dsp:cNvPr id="0" name=""/>
        <dsp:cNvSpPr/>
      </dsp:nvSpPr>
      <dsp:spPr>
        <a:xfrm>
          <a:off x="5558" y="3259129"/>
          <a:ext cx="2843176" cy="59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76200" rIns="213360" bIns="7620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Analytics</a:t>
          </a:r>
        </a:p>
      </dsp:txBody>
      <dsp:txXfrm>
        <a:off x="5558" y="3259129"/>
        <a:ext cx="2843176" cy="594000"/>
      </dsp:txXfrm>
    </dsp:sp>
    <dsp:sp modelId="{3270FB2F-8C4F-47F3-AC2A-8884A112B467}">
      <dsp:nvSpPr>
        <dsp:cNvPr id="0" name=""/>
        <dsp:cNvSpPr/>
      </dsp:nvSpPr>
      <dsp:spPr>
        <a:xfrm>
          <a:off x="2848735" y="2256754"/>
          <a:ext cx="568635" cy="259875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4E81-C75F-4D54-9D8F-A4236C7EBFF4}">
      <dsp:nvSpPr>
        <dsp:cNvPr id="0" name=""/>
        <dsp:cNvSpPr/>
      </dsp:nvSpPr>
      <dsp:spPr>
        <a:xfrm>
          <a:off x="3644824" y="2256754"/>
          <a:ext cx="7733440" cy="2598750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Outdated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Data Sparsity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Skewed Data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What columns contain the most information (variance)?</a:t>
          </a:r>
        </a:p>
      </dsp:txBody>
      <dsp:txXfrm>
        <a:off x="3644824" y="2256754"/>
        <a:ext cx="7733440" cy="2598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0AF62-A78C-4A8E-8E29-AE565B36A034}">
      <dsp:nvSpPr>
        <dsp:cNvPr id="0" name=""/>
        <dsp:cNvSpPr/>
      </dsp:nvSpPr>
      <dsp:spPr>
        <a:xfrm>
          <a:off x="1747800" y="51594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8790-C193-4ABD-8DFC-6AFC850BF1DE}">
      <dsp:nvSpPr>
        <dsp:cNvPr id="0" name=""/>
        <dsp:cNvSpPr/>
      </dsp:nvSpPr>
      <dsp:spPr>
        <a:xfrm>
          <a:off x="559800" y="2957888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About </a:t>
          </a:r>
          <a:r>
            <a:rPr lang="en-US" sz="2800" b="1" kern="1200" dirty="0">
              <a:solidFill>
                <a:schemeClr val="bg1"/>
              </a:solidFill>
            </a:rPr>
            <a:t>25-30%</a:t>
          </a:r>
          <a:r>
            <a:rPr lang="en-US" sz="2800" kern="1200" dirty="0">
              <a:solidFill>
                <a:schemeClr val="bg1"/>
              </a:solidFill>
            </a:rPr>
            <a:t> of data is </a:t>
          </a:r>
          <a:r>
            <a:rPr lang="en-US" sz="2800" b="1" kern="1200" dirty="0">
              <a:solidFill>
                <a:schemeClr val="bg1"/>
              </a:solidFill>
            </a:rPr>
            <a:t>inaccurate</a:t>
          </a:r>
        </a:p>
      </dsp:txBody>
      <dsp:txXfrm>
        <a:off x="559800" y="2957888"/>
        <a:ext cx="4320000" cy="877500"/>
      </dsp:txXfrm>
    </dsp:sp>
    <dsp:sp modelId="{31C7E2FC-8A8D-410A-BC23-CA81535DB508}">
      <dsp:nvSpPr>
        <dsp:cNvPr id="0" name=""/>
        <dsp:cNvSpPr/>
      </dsp:nvSpPr>
      <dsp:spPr>
        <a:xfrm>
          <a:off x="6823800" y="51594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0E3FA-FF72-4E36-82F0-90E717FE60F0}">
      <dsp:nvSpPr>
        <dsp:cNvPr id="0" name=""/>
        <dsp:cNvSpPr/>
      </dsp:nvSpPr>
      <dsp:spPr>
        <a:xfrm>
          <a:off x="5635800" y="2957888"/>
          <a:ext cx="432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</a:rPr>
            <a:t>Analysts spend </a:t>
          </a:r>
          <a:r>
            <a:rPr lang="en-US" sz="2800" b="1" kern="1200" dirty="0">
              <a:solidFill>
                <a:schemeClr val="bg1"/>
              </a:solidFill>
            </a:rPr>
            <a:t>60-80%</a:t>
          </a:r>
          <a:r>
            <a:rPr lang="en-US" sz="2800" kern="1200" dirty="0">
              <a:solidFill>
                <a:schemeClr val="bg1"/>
              </a:solidFill>
            </a:rPr>
            <a:t> </a:t>
          </a:r>
          <a:r>
            <a:rPr lang="en-US" sz="2800" b="1" kern="1200" dirty="0">
              <a:solidFill>
                <a:schemeClr val="bg1"/>
              </a:solidFill>
            </a:rPr>
            <a:t>of their time</a:t>
          </a:r>
          <a:r>
            <a:rPr lang="en-US" sz="2800" kern="1200" dirty="0">
              <a:solidFill>
                <a:schemeClr val="bg1"/>
              </a:solidFill>
            </a:rPr>
            <a:t> cleaning data</a:t>
          </a:r>
        </a:p>
      </dsp:txBody>
      <dsp:txXfrm>
        <a:off x="5635800" y="2957888"/>
        <a:ext cx="432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9DC4-A7EB-E871-AE7A-D8B9067AA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E97ED-9F5F-0C71-2EF8-AD0C0CD8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9381-DCB9-994F-04F8-2705E9EA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1FCF-DD71-1454-7739-3EBD73D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B9BF-6CED-F39A-F8B7-0006B1B5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444F-854F-E19B-0170-122898B8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71E93-6AE9-1F1D-D170-2A52A42E6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D602-9992-C976-A778-2F1B5A08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467B4-16A5-43BC-127A-3E06797C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93D7A-E850-6552-C364-61700478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5481D-9233-096E-5250-FA942DB6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9B047-F5BC-EFA8-3FD7-89CEE6AA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49E0-9452-DE94-853E-FF60F1C5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54D64-31F2-2BEC-05CE-83DF8FDA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5109-579F-70DD-A31F-FE2E10FC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CB83-1A83-41B5-F0CE-B7F957A2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4A60-519B-2DDD-031C-2AC110A8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6DC9-43FC-CD88-ED9A-9EFE47A5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080E-623E-8B00-67A1-FA32BB76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97EF5-04EA-69A5-E883-5C31701A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913A-9975-A30C-6178-2712A41E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31C63-DA99-6CD3-87D8-01C349E1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68DD7-ED44-87F6-CCE0-5A995602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7ABF-A026-CD6B-A020-EA6E721B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323C-067E-A244-4BD2-974C22C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7FEA-DA04-9764-F897-56F11EA2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E8BA-EC5D-80A4-417E-9B16A5FB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8184D-ECE5-9955-F6FA-4913167C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B50CF-7C63-9FDF-B90C-12BD5E2A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09AB-9DC7-451A-1564-8D9D3513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6349-97A8-4704-4674-116DB856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154B-5F54-72F7-0AC0-F2A7EE48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AAFE9-433E-A360-1F44-14FDE4EF4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25E7D-3E95-324D-F363-EEB7EFF1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43F5A-E507-0664-068E-9AC199538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DDDE7-11D5-5FAA-D522-D9E2B2C41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DBF9D-0C7D-ECCC-BBC1-B373B4E9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16EC3-E3EF-E3AD-FE43-7D2CFF5A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0E237-D1D6-2FD7-D2C2-C9AA1C2B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3B6E-D555-3E41-4C11-E15A45D4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CD9D-A15F-7720-274C-BF1DDB3B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9CD9E-9A95-E8BC-78A5-AC0494D7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7044-67BA-8C49-B94D-F8FCE3FD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C8E13-1890-0E8C-7C26-695697BD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4956C-147B-4814-E79E-1E0195E4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15F1-BB5B-0151-FE73-4D3DA113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6C2-A478-B334-0857-61BA69C5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33D2-A141-1781-EFAA-FF4F118E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D9822-7A4D-9988-34DB-0568D861C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554AE-3C36-578D-6CA8-1F2EAF95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A8B32-72BC-0996-49AA-E47E9E3F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918C4-76AE-38BC-26B8-3CBEC968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4C84-4430-03CF-57A0-8E7CF646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C19C-981B-C681-4668-A525AE85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E606-C1F1-3214-3F7D-8FBBC738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3FA7-A93C-001E-78BA-668DA76E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2B5F-26C5-AB96-B782-B54C4382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FCCD-45EB-056E-0B31-A808E9B7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4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871E8-AA78-AE5A-1465-F13970D7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C9EEB-3AB7-717F-AA05-8C45FAAF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B6E0-AE3F-4BE8-11D3-00CE18C29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A3B59-9189-4805-A629-CC06CBAA73E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0ADF-599B-E047-DBF2-A21289E16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75FE-0528-A2BA-EDCE-616C67A23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F19E1-441E-49F6-988F-B6B1934E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yx.com/glossary/data-cleansing" TargetMode="External"/><Relationship Id="rId2" Type="http://schemas.openxmlformats.org/officeDocument/2006/relationships/hyperlink" Target="https://careerfoundry.com/en/blog/data-analytics/what-is-data-clea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igmacomputing.com/resources/learn/what-is-data-cleaning#:~:text=The%20main%20objective%20of%20data,of%20refining%20and%20optimizing%20data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3F56C-5275-8E14-6181-879651ED3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Data Collection and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C5924-B6D2-65FD-17AE-FC02A2CC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Catapult 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C7D92-5781-1C3C-A689-85E6BFFDE105}"/>
              </a:ext>
            </a:extLst>
          </p:cNvPr>
          <p:cNvSpPr>
            <a:spLocks/>
          </p:cNvSpPr>
          <p:nvPr/>
        </p:nvSpPr>
        <p:spPr>
          <a:xfrm>
            <a:off x="816946" y="1760984"/>
            <a:ext cx="4532836" cy="477910"/>
          </a:xfrm>
          <a:prstGeom prst="rect">
            <a:avLst/>
          </a:prstGeom>
        </p:spPr>
        <p:txBody>
          <a:bodyPr/>
          <a:lstStyle/>
          <a:p>
            <a:pPr algn="ctr" defTabSz="795528">
              <a:spcAft>
                <a:spcPts val="600"/>
              </a:spcAft>
            </a:pPr>
            <a:r>
              <a:rPr lang="en-US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Studio</a:t>
            </a:r>
            <a:endParaRPr lang="en-US" sz="240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C144A-322A-BD0D-DD3D-410A3820CC52}"/>
              </a:ext>
            </a:extLst>
          </p:cNvPr>
          <p:cNvSpPr>
            <a:spLocks/>
          </p:cNvSpPr>
          <p:nvPr/>
        </p:nvSpPr>
        <p:spPr>
          <a:xfrm>
            <a:off x="402770" y="2240637"/>
            <a:ext cx="5363895" cy="42684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working directory: 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setwd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</a:t>
            </a:r>
            <a:r>
              <a:rPr lang="en-US" sz="174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 path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 file names: 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csv_files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</a:t>
            </a:r>
            <a:r>
              <a:rPr lang="en-US" sz="174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list.files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(pattern = "\\.csv$")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dirty="0"/>
              <a:t>Apply cleaning to multiple files: </a:t>
            </a:r>
            <a:r>
              <a:rPr lang="en-US" sz="174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lapply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csv_files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function(file) {  read.csv(file, skip = 9)  })</a:t>
            </a:r>
          </a:p>
          <a:p>
            <a:pPr marL="683514" lvl="1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Applies function to list or vector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 columns containing specific word: 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columns_with_target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&lt;- </a:t>
            </a:r>
            <a:r>
              <a:rPr lang="en-US" sz="174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grepl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(“Load", </a:t>
            </a:r>
            <a:r>
              <a:rPr lang="en-US" sz="174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colnames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74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dataset_name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</a:t>
            </a:r>
          </a:p>
          <a:p>
            <a:pPr marL="683514" lvl="1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print(</a:t>
            </a:r>
            <a:r>
              <a:rPr lang="en-US" sz="13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colnames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392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dataset_name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)[</a:t>
            </a:r>
            <a:r>
              <a:rPr lang="en-US" sz="13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columns_with_target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  <a:endParaRPr lang="en-US" sz="1740" dirty="0"/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dirty="0"/>
              <a:t>Get summary stats of columns: </a:t>
            </a:r>
            <a:r>
              <a:rPr lang="en-US" sz="1740" b="1" dirty="0"/>
              <a:t>summary</a:t>
            </a:r>
            <a:r>
              <a:rPr lang="en-US" sz="1740" dirty="0"/>
              <a:t>(</a:t>
            </a:r>
            <a:r>
              <a:rPr lang="en-US" sz="1740" i="1" dirty="0" err="1"/>
              <a:t>df</a:t>
            </a:r>
            <a:r>
              <a:rPr lang="en-US" sz="1740" dirty="0"/>
              <a:t>)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dirty="0"/>
              <a:t>Clean text strings in column names: </a:t>
            </a:r>
            <a:r>
              <a:rPr lang="en-US" sz="1740" b="1" dirty="0" err="1"/>
              <a:t>gsub</a:t>
            </a:r>
            <a:r>
              <a:rPr lang="en-US" sz="1740" dirty="0"/>
              <a:t>(“</a:t>
            </a:r>
            <a:r>
              <a:rPr lang="en-US" sz="1740" i="1" dirty="0"/>
              <a:t>what to replace”, “replace with”, </a:t>
            </a:r>
            <a:r>
              <a:rPr lang="en-US" sz="1740" dirty="0" err="1"/>
              <a:t>colnames</a:t>
            </a:r>
            <a:r>
              <a:rPr lang="en-US" sz="1740" dirty="0"/>
              <a:t>(</a:t>
            </a:r>
            <a:r>
              <a:rPr lang="en-US" sz="1740" i="1" dirty="0" err="1"/>
              <a:t>df</a:t>
            </a:r>
            <a:r>
              <a:rPr lang="en-US" sz="1740" i="1" dirty="0"/>
              <a:t>))</a:t>
            </a:r>
            <a:endParaRPr lang="en-US" sz="1740" b="1" i="1" dirty="0"/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dirty="0"/>
              <a:t>Find columns with all 0’s: </a:t>
            </a:r>
            <a:r>
              <a:rPr lang="en-US" sz="1740" dirty="0" err="1"/>
              <a:t>zero_columns</a:t>
            </a:r>
            <a:r>
              <a:rPr lang="en-US" sz="1740" dirty="0"/>
              <a:t> &lt;- </a:t>
            </a:r>
            <a:r>
              <a:rPr lang="en-US" sz="1740" dirty="0" err="1"/>
              <a:t>sapply</a:t>
            </a:r>
            <a:r>
              <a:rPr lang="en-US" sz="1740" dirty="0"/>
              <a:t>(</a:t>
            </a:r>
            <a:r>
              <a:rPr lang="en-US" sz="1740" i="1" dirty="0" err="1"/>
              <a:t>df</a:t>
            </a:r>
            <a:r>
              <a:rPr lang="en-US" sz="1740" dirty="0"/>
              <a:t>, </a:t>
            </a:r>
            <a:r>
              <a:rPr lang="en-US" sz="1740" b="1" dirty="0"/>
              <a:t>function</a:t>
            </a:r>
            <a:r>
              <a:rPr lang="en-US" sz="1740" dirty="0"/>
              <a:t>(x) </a:t>
            </a:r>
            <a:r>
              <a:rPr lang="en-US" sz="1740" b="1" dirty="0"/>
              <a:t>all</a:t>
            </a:r>
            <a:r>
              <a:rPr lang="en-US" sz="1740" dirty="0"/>
              <a:t>(x == 0))</a:t>
            </a:r>
          </a:p>
          <a:p>
            <a:pPr marL="742950" lvl="1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392" dirty="0"/>
              <a:t>Get names of cols: </a:t>
            </a:r>
            <a:r>
              <a:rPr lang="pt-BR" sz="1392" b="1" dirty="0"/>
              <a:t>names</a:t>
            </a:r>
            <a:r>
              <a:rPr lang="pt-BR" sz="1392" dirty="0"/>
              <a:t>(zero_columns[zero_columns])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775B7-B889-0E1E-B67D-694724444DE6}"/>
              </a:ext>
            </a:extLst>
          </p:cNvPr>
          <p:cNvSpPr>
            <a:spLocks/>
          </p:cNvSpPr>
          <p:nvPr/>
        </p:nvSpPr>
        <p:spPr>
          <a:xfrm>
            <a:off x="6493311" y="1760984"/>
            <a:ext cx="4555159" cy="477910"/>
          </a:xfrm>
          <a:prstGeom prst="rect">
            <a:avLst/>
          </a:prstGeom>
        </p:spPr>
        <p:txBody>
          <a:bodyPr/>
          <a:lstStyle/>
          <a:p>
            <a:pPr algn="ctr" defTabSz="795528">
              <a:spcAft>
                <a:spcPts val="600"/>
              </a:spcAft>
            </a:pPr>
            <a:r>
              <a:rPr lang="en-US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endParaRPr lang="en-US" sz="2400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5AC90-95CA-C14C-B548-3556B75E7D96}"/>
              </a:ext>
            </a:extLst>
          </p:cNvPr>
          <p:cNvSpPr>
            <a:spLocks/>
          </p:cNvSpPr>
          <p:nvPr/>
        </p:nvSpPr>
        <p:spPr>
          <a:xfrm>
            <a:off x="6172146" y="2240636"/>
            <a:ext cx="5617083" cy="42684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Folder_path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“</a:t>
            </a:r>
            <a:r>
              <a:rPr lang="en-US" sz="174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 path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  <a:p>
            <a:pPr marL="742950" lvl="1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Os.chdir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3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Folder_path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7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= “*.csv”</a:t>
            </a:r>
          </a:p>
          <a:p>
            <a:pPr marL="683514" lvl="1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Csv_files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39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glob.glob</a:t>
            </a:r>
            <a:r>
              <a:rPr lang="en-US" sz="13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(pattern)</a:t>
            </a:r>
            <a:endParaRPr lang="en-US" sz="17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74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pd.read_csv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(file, 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skiprows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9) for file in 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Csv_files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[col for col in </a:t>
            </a:r>
            <a:r>
              <a:rPr lang="en-US" sz="174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dataset_name</a:t>
            </a:r>
            <a:r>
              <a:rPr lang="en-US" sz="17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74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columns</a:t>
            </a:r>
            <a:r>
              <a:rPr lang="en-US" sz="17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‘Load’ in col]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i="1" dirty="0" err="1"/>
              <a:t>dataset_name</a:t>
            </a:r>
            <a:r>
              <a:rPr lang="en-US" sz="1740" dirty="0" err="1"/>
              <a:t>.describe</a:t>
            </a:r>
            <a:r>
              <a:rPr lang="en-US" sz="1740" dirty="0"/>
              <a:t>()</a:t>
            </a:r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i="1" dirty="0" err="1"/>
              <a:t>dataset_name</a:t>
            </a:r>
            <a:r>
              <a:rPr lang="en-US" sz="1740" dirty="0" err="1"/>
              <a:t>.columns.</a:t>
            </a:r>
            <a:r>
              <a:rPr lang="en-US" sz="1740" b="1" dirty="0" err="1"/>
              <a:t>str.replace</a:t>
            </a:r>
            <a:r>
              <a:rPr lang="en-US" sz="1740" dirty="0"/>
              <a:t>(“</a:t>
            </a:r>
            <a:r>
              <a:rPr lang="en-US" sz="1740" i="1" dirty="0"/>
              <a:t>what to replace”, “replace with”)</a:t>
            </a:r>
            <a:endParaRPr lang="en-US" sz="1740" b="1" dirty="0"/>
          </a:p>
          <a:p>
            <a:pPr marL="285750" indent="-285750" defTabSz="79552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40" dirty="0" err="1"/>
              <a:t>zero_columns</a:t>
            </a:r>
            <a:r>
              <a:rPr lang="en-US" sz="1740" dirty="0"/>
              <a:t> = </a:t>
            </a:r>
            <a:r>
              <a:rPr lang="en-US" sz="1740" i="1" dirty="0" err="1"/>
              <a:t>df</a:t>
            </a:r>
            <a:r>
              <a:rPr lang="en-US" sz="1740" dirty="0" err="1"/>
              <a:t>.columns</a:t>
            </a:r>
            <a:r>
              <a:rPr lang="en-US" sz="1740" dirty="0"/>
              <a:t>[(</a:t>
            </a:r>
            <a:r>
              <a:rPr lang="en-US" sz="1740" i="1" dirty="0" err="1"/>
              <a:t>df</a:t>
            </a:r>
            <a:r>
              <a:rPr lang="en-US" sz="1740" dirty="0"/>
              <a:t> == 0).</a:t>
            </a:r>
            <a:r>
              <a:rPr lang="en-US" sz="1740" b="1" dirty="0"/>
              <a:t>all</a:t>
            </a:r>
            <a:r>
              <a:rPr lang="en-US" sz="1740" dirty="0"/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163849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80577-DA74-26DF-B85F-E89E4690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D3ED49-CA4E-5C23-1AA0-F63583C4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F326A-19F4-FE76-9497-2EF86CFC5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4797C0-9A23-73B5-0AD8-B90207C21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A2A5A-EF21-7ACB-5BA6-752867578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F5CA2-92DE-CAA6-6122-B906A9CA9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0D675-9B44-33AF-7AF9-F298197C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D2B4E2-04CE-8F57-2261-75101BA82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087123"/>
              </p:ext>
            </p:extLst>
          </p:nvPr>
        </p:nvGraphicFramePr>
        <p:xfrm>
          <a:off x="903020" y="1891970"/>
          <a:ext cx="10385955" cy="3945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47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6088E-B56B-4677-74DB-8D1D079D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Examples of Rogue/Dirty Data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17BC-4237-48E9-87B2-D51A0113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Duplicated rows or columns</a:t>
            </a:r>
          </a:p>
          <a:p>
            <a:r>
              <a:rPr lang="en-US" sz="2400" dirty="0"/>
              <a:t>Inaccurate data</a:t>
            </a:r>
          </a:p>
          <a:p>
            <a:r>
              <a:rPr lang="en-US" sz="2400" dirty="0"/>
              <a:t>Incorrectly formatted</a:t>
            </a:r>
          </a:p>
          <a:p>
            <a:r>
              <a:rPr lang="en-US" sz="2400" dirty="0"/>
              <a:t>Inconsistent</a:t>
            </a:r>
          </a:p>
          <a:p>
            <a:pPr lvl="1"/>
            <a:r>
              <a:rPr lang="en-US" sz="2000" dirty="0"/>
              <a:t>Same data exists in different formats</a:t>
            </a:r>
          </a:p>
          <a:p>
            <a:r>
              <a:rPr lang="en-US" sz="2400" dirty="0"/>
              <a:t>Missing data</a:t>
            </a:r>
          </a:p>
          <a:p>
            <a:pPr lvl="1"/>
            <a:r>
              <a:rPr lang="en-US" sz="2000" dirty="0"/>
              <a:t>Incomplete observations</a:t>
            </a:r>
          </a:p>
          <a:p>
            <a:pPr lvl="1"/>
            <a:r>
              <a:rPr lang="en-US" sz="2000" dirty="0"/>
              <a:t>Blank columns</a:t>
            </a:r>
          </a:p>
        </p:txBody>
      </p:sp>
    </p:spTree>
    <p:extLst>
      <p:ext uri="{BB962C8B-B14F-4D97-AF65-F5344CB8AC3E}">
        <p14:creationId xmlns:p14="http://schemas.microsoft.com/office/powerpoint/2010/main" val="15908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08B66-C06E-6CDC-CE1E-2CCCDB9A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Goals of Data Cleaning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A6C9A74-FD5E-5BC7-7D31-8083EFDB3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196610"/>
              </p:ext>
            </p:extLst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737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12C53-4355-9C65-63C1-0758E4400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EF9E0F-3BD6-1602-E8D4-7464C4EB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DE53E-001E-A611-1954-F4C45C548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41A9E-D0EE-B366-97E1-4BFAED51E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6A36F8-D782-092F-EEB2-D8B2C22A7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0559B4-8922-6170-3C23-525F0585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3B739-8411-38AF-0A7A-94A3589E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Considerations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5694EEA-7A85-7DA2-417F-75EC45F65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746051"/>
              </p:ext>
            </p:extLst>
          </p:nvPr>
        </p:nvGraphicFramePr>
        <p:xfrm>
          <a:off x="0" y="1772816"/>
          <a:ext cx="11383823" cy="492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86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7BF8F-C3C7-250C-3A0E-30DF9A6C7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7784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5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DCD41-4613-0703-8001-ACC109F7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9E1CF4-EFA2-C2FC-9161-ADC41E0D4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D61D18-96B9-32FB-4C9D-792AD2A2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D60687-CDB7-5714-CC3C-78752BD8D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3E6C21-9A9E-F553-63D7-B73AF6F0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EEC1D-5A78-07B7-9FA4-B8B38A3FE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ED3FED-84A3-509B-470B-D42B00C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4A357-C355-4FBF-7AE3-5FCDC0AA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751F-C5C6-5CC9-DA02-29894014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1"/>
            <a:ext cx="4862447" cy="4193108"/>
          </a:xfrm>
        </p:spPr>
        <p:txBody>
          <a:bodyPr anchor="ctr">
            <a:normAutofit/>
          </a:bodyPr>
          <a:lstStyle/>
          <a:p>
            <a:r>
              <a:rPr lang="en-US" dirty="0"/>
              <a:t>GIGO</a:t>
            </a:r>
          </a:p>
          <a:p>
            <a:pPr lvl="1"/>
            <a:r>
              <a:rPr lang="en-US" dirty="0"/>
              <a:t>Impact the results of your analysis</a:t>
            </a:r>
          </a:p>
          <a:p>
            <a:pPr lvl="1"/>
            <a:r>
              <a:rPr lang="en-US" dirty="0"/>
              <a:t>Flawed results = incorrect actions taken</a:t>
            </a:r>
          </a:p>
          <a:p>
            <a:r>
              <a:rPr lang="en-US" dirty="0"/>
              <a:t>Ability to combine data 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247E1-3696-4551-9230-5B181360C02B}"/>
              </a:ext>
            </a:extLst>
          </p:cNvPr>
          <p:cNvSpPr txBox="1"/>
          <p:nvPr/>
        </p:nvSpPr>
        <p:spPr>
          <a:xfrm>
            <a:off x="6150041" y="5492070"/>
            <a:ext cx="5568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Analyses are only as good as the data they are based on</a:t>
            </a:r>
          </a:p>
        </p:txBody>
      </p:sp>
    </p:spTree>
    <p:extLst>
      <p:ext uri="{BB962C8B-B14F-4D97-AF65-F5344CB8AC3E}">
        <p14:creationId xmlns:p14="http://schemas.microsoft.com/office/powerpoint/2010/main" val="375924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742E2-1EF5-1A55-647B-47F29FCE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Cleaning Sport Science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B345-53B8-67B5-CBF8-B58EE3CC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3272"/>
          </a:xfrm>
        </p:spPr>
        <p:txBody>
          <a:bodyPr anchor="ctr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000" dirty="0"/>
              <a:t>Become familiar with the data that you are working with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Is there anything about the structure that needs to be changed?</a:t>
            </a:r>
          </a:p>
          <a:p>
            <a:pPr marL="457200" indent="-457200">
              <a:buAutoNum type="arabicPeriod"/>
            </a:pPr>
            <a:r>
              <a:rPr lang="en-US" sz="2000" dirty="0"/>
              <a:t>Look for values that are very unlikely to be true and any rows that may be duplicated</a:t>
            </a:r>
          </a:p>
          <a:p>
            <a:pPr marL="457200" indent="-457200">
              <a:buAutoNum type="arabicPeriod"/>
            </a:pPr>
            <a:r>
              <a:rPr lang="en-US" sz="2000" dirty="0"/>
              <a:t>Remove duplicates and decide how to handle outliers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Is just one of the columns messed up for the observation or is the entire row inaccurate?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Can require looking at basic statistics such as min, max, mean, median, range, </a:t>
            </a:r>
            <a:r>
              <a:rPr lang="en-US" sz="1600" dirty="0" err="1"/>
              <a:t>etc</a:t>
            </a:r>
            <a:endParaRPr lang="en-US" sz="1600" dirty="0"/>
          </a:p>
          <a:p>
            <a:pPr marL="457200" indent="-457200">
              <a:buAutoNum type="arabicPeriod"/>
            </a:pPr>
            <a:r>
              <a:rPr lang="en-US" sz="2000" dirty="0"/>
              <a:t>Determine the most important columns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Ask yourself what columns contain the information most related to the goal of your analysis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Remove columns that don’t contain relevant information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Add columns with additional information if needed for analysis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Update formatting of columns if needed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Combine multiple files or data sources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sz="1600" dirty="0"/>
              <a:t>Look for unique identifiers that exist in every data source</a:t>
            </a:r>
          </a:p>
        </p:txBody>
      </p:sp>
    </p:spTree>
    <p:extLst>
      <p:ext uri="{BB962C8B-B14F-4D97-AF65-F5344CB8AC3E}">
        <p14:creationId xmlns:p14="http://schemas.microsoft.com/office/powerpoint/2010/main" val="2968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E447-D252-5334-B553-73A26222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6FD7-D69D-EFC0-B057-55D22610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https://careerfoundry.com/en/blog/data-analytics/what-is-data-cleaning/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https://www.alteryx.com/glossary/data-cleansing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https://www.sigmacomputing.com/resources/learn/what-is-data-cleaning#:~:text=The%20main%20objective%20of%20data,of%20refining%20and%20optimizing%20datasets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9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dc8644-023f-4549-8cca-6320af300a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01C671691E545A974195EA35004EB" ma:contentTypeVersion="15" ma:contentTypeDescription="Create a new document." ma:contentTypeScope="" ma:versionID="25cfb7e22d92a13ed5cf720900525f85">
  <xsd:schema xmlns:xsd="http://www.w3.org/2001/XMLSchema" xmlns:xs="http://www.w3.org/2001/XMLSchema" xmlns:p="http://schemas.microsoft.com/office/2006/metadata/properties" xmlns:ns3="38dc8644-023f-4549-8cca-6320af300a03" xmlns:ns4="1958cb89-33e7-44e3-8d8f-42f5186a8d3d" targetNamespace="http://schemas.microsoft.com/office/2006/metadata/properties" ma:root="true" ma:fieldsID="86fd4dbc62fe8a0c73ae7f1a11819f08" ns3:_="" ns4:_="">
    <xsd:import namespace="38dc8644-023f-4549-8cca-6320af300a03"/>
    <xsd:import namespace="1958cb89-33e7-44e3-8d8f-42f5186a8d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c8644-023f-4549-8cca-6320af300a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8cb89-33e7-44e3-8d8f-42f5186a8d3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7E9DF-BD5F-4F74-85A5-DE62C95E8370}">
  <ds:schemaRefs>
    <ds:schemaRef ds:uri="http://schemas.openxmlformats.org/package/2006/metadata/core-properties"/>
    <ds:schemaRef ds:uri="http://www.w3.org/XML/1998/namespace"/>
    <ds:schemaRef ds:uri="1958cb89-33e7-44e3-8d8f-42f5186a8d3d"/>
    <ds:schemaRef ds:uri="38dc8644-023f-4549-8cca-6320af300a03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97D95B8-6EC4-422D-844B-64AB57B1A8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A6EEC-5ECD-490E-9DE4-C11457149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dc8644-023f-4549-8cca-6320af300a03"/>
    <ds:schemaRef ds:uri="1958cb89-33e7-44e3-8d8f-42f5186a8d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941</TotalTime>
  <Words>663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Data Collection and Cleaning</vt:lpstr>
      <vt:lpstr>Agenda</vt:lpstr>
      <vt:lpstr>Examples of Rogue/Dirty Data</vt:lpstr>
      <vt:lpstr>Goals of Data Cleaning</vt:lpstr>
      <vt:lpstr>Considerations</vt:lpstr>
      <vt:lpstr>PowerPoint Presentation</vt:lpstr>
      <vt:lpstr>Why is it important?</vt:lpstr>
      <vt:lpstr>Cleaning Sport Science Data</vt:lpstr>
      <vt:lpstr>Sources</vt:lpstr>
      <vt:lpstr>Catapult 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Cleaning</dc:title>
  <dc:creator>Jade Gosar</dc:creator>
  <cp:lastModifiedBy>Jade Gosar</cp:lastModifiedBy>
  <cp:revision>2</cp:revision>
  <dcterms:created xsi:type="dcterms:W3CDTF">2024-02-29T08:09:13Z</dcterms:created>
  <dcterms:modified xsi:type="dcterms:W3CDTF">2024-08-20T07:30:26Z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0x010100C8801C671691E545A974195EA35004EB</vt:lpwstr>
  </property>
</Properties>
</file>