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3" autoAdjust="0"/>
    <p:restoredTop sz="88975" autoAdjust="0"/>
  </p:normalViewPr>
  <p:slideViewPr>
    <p:cSldViewPr snapToGrid="0" showGuides="1">
      <p:cViewPr varScale="1">
        <p:scale>
          <a:sx n="67" d="100"/>
          <a:sy n="67" d="100"/>
        </p:scale>
        <p:origin x="68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49B9F-3FC8-4995-8999-8868FD111500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DFE8A-FB2D-4278-B5D4-2DEE5CE77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6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Whole</a:t>
            </a:r>
            <a:r>
              <a:rPr lang="ko-KR" altLang="en-US" dirty="0"/>
              <a:t> </a:t>
            </a:r>
            <a:r>
              <a:rPr lang="en-US" altLang="ko-KR" dirty="0"/>
              <a:t>contents of the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FE8A-FB2D-4278-B5D4-2DEE5CE77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9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 Window : Always this window is shown when the application is operated. It must be started.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FE8A-FB2D-4278-B5D4-2DEE5CE77A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2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Menu concept : main menu organization for main window. The architecture is showing tree structures.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FE8A-FB2D-4278-B5D4-2DEE5CE77A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8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Help window : as one of sub-window , it’ll be enabled when user clicked help menu at top of menu-bar or by pushing F1 key.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FE8A-FB2D-4278-B5D4-2DEE5CE77A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27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About Window : simple information shown like attached example window.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FE8A-FB2D-4278-B5D4-2DEE5CE77A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39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Game main screen it will be showing just like example image at the left corner of center screen and word typing area will be at the end of center screen. </a:t>
            </a:r>
          </a:p>
          <a:p>
            <a:r>
              <a:rPr lang="en-US" altLang="ko-KR" dirty="0"/>
              <a:t>Score related succeed or fail will be at the end of right down side.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FE8A-FB2D-4278-B5D4-2DEE5CE77A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5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Game main screen it will be showing just like example image at the left up corner of center screen and sentence typing area will be right under the sentence showing</a:t>
            </a:r>
          </a:p>
          <a:p>
            <a:r>
              <a:rPr lang="en-US" altLang="ko-KR" dirty="0"/>
              <a:t>Score related succeed or fail will be right </a:t>
            </a:r>
            <a:r>
              <a:rPr lang="en-US" altLang="ko-KR"/>
              <a:t>up side.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FE8A-FB2D-4278-B5D4-2DEE5CE77A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50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Game main screen it will be showing just like example image at the left up corner of center screen and sentence typing area will be right under the sentence showing</a:t>
            </a:r>
          </a:p>
          <a:p>
            <a:r>
              <a:rPr lang="en-US" altLang="ko-KR" dirty="0"/>
              <a:t>Score related succeed or fail will be right </a:t>
            </a:r>
            <a:r>
              <a:rPr lang="en-US" altLang="ko-KR"/>
              <a:t>up side.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FE8A-FB2D-4278-B5D4-2DEE5CE77A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8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8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6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87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53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151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7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62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4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9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0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7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4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3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6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9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0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C09DB-DA61-4DDD-8259-2BBAB0E1AE87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60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14CEC9-FEBA-4145-9B2C-4CF17B22D9E7}"/>
              </a:ext>
            </a:extLst>
          </p:cNvPr>
          <p:cNvSpPr/>
          <p:nvPr/>
        </p:nvSpPr>
        <p:spPr>
          <a:xfrm>
            <a:off x="1678211" y="1234788"/>
            <a:ext cx="8970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English Words &amp; Sentence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6AD042-C9B2-46A6-B5C7-7C2D3FA003C6}"/>
              </a:ext>
            </a:extLst>
          </p:cNvPr>
          <p:cNvSpPr/>
          <p:nvPr/>
        </p:nvSpPr>
        <p:spPr>
          <a:xfrm>
            <a:off x="8980371" y="4851133"/>
            <a:ext cx="3211629" cy="2006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</a:rPr>
              <a:t>Rev. : 1.0v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</a:rPr>
              <a:t>Date : 5</a:t>
            </a:r>
            <a:r>
              <a:rPr lang="en-US" altLang="ko-KR" baseline="30000" dirty="0">
                <a:solidFill>
                  <a:schemeClr val="accent1"/>
                </a:solidFill>
              </a:rPr>
              <a:t>th</a:t>
            </a:r>
            <a:r>
              <a:rPr lang="en-US" altLang="ko-KR" dirty="0">
                <a:solidFill>
                  <a:schemeClr val="accent1"/>
                </a:solidFill>
              </a:rPr>
              <a:t> / Dec. /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</a:rPr>
              <a:t>Author : JADE </a:t>
            </a:r>
            <a:r>
              <a:rPr lang="en-US" altLang="ko-KR" dirty="0"/>
              <a:t>IM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324D4-B4A2-444B-848B-370F655149EE}"/>
              </a:ext>
            </a:extLst>
          </p:cNvPr>
          <p:cNvSpPr txBox="1"/>
          <p:nvPr/>
        </p:nvSpPr>
        <p:spPr>
          <a:xfrm>
            <a:off x="6959075" y="2175308"/>
            <a:ext cx="360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( Simple Python Programming )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2D24-3E78-4CA8-A386-B96B96FC3C08}"/>
              </a:ext>
            </a:extLst>
          </p:cNvPr>
          <p:cNvSpPr/>
          <p:nvPr/>
        </p:nvSpPr>
        <p:spPr>
          <a:xfrm>
            <a:off x="3205213" y="0"/>
            <a:ext cx="8986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en-US" altLang="ko-KR" dirty="0"/>
              <a:t>001. Main Window Design</a:t>
            </a:r>
          </a:p>
          <a:p>
            <a:r>
              <a:rPr lang="en-US" altLang="ko-KR" dirty="0"/>
              <a:t>        001.1 : detailed menu concept</a:t>
            </a:r>
          </a:p>
          <a:p>
            <a:endParaRPr lang="en-US" altLang="ko-KR" dirty="0"/>
          </a:p>
          <a:p>
            <a:r>
              <a:rPr lang="en-US" altLang="ko-KR" dirty="0"/>
              <a:t>002. Sub Window Design</a:t>
            </a:r>
          </a:p>
          <a:p>
            <a:r>
              <a:rPr lang="en-US" altLang="ko-KR" dirty="0"/>
              <a:t>        002.1 : Help Window</a:t>
            </a:r>
          </a:p>
          <a:p>
            <a:r>
              <a:rPr lang="en-US" altLang="ko-KR" dirty="0"/>
              <a:t>	 002.2 : About Window</a:t>
            </a:r>
          </a:p>
          <a:p>
            <a:r>
              <a:rPr lang="en-US" altLang="ko-KR" dirty="0"/>
              <a:t>	 002.3 : word typing Game window</a:t>
            </a:r>
          </a:p>
          <a:p>
            <a:r>
              <a:rPr lang="en-US" altLang="ko-KR" dirty="0"/>
              <a:t>	 002.4 : sentence typing Game window</a:t>
            </a:r>
          </a:p>
          <a:p>
            <a:endParaRPr lang="en-US" altLang="ko-KR" dirty="0"/>
          </a:p>
          <a:p>
            <a:r>
              <a:rPr lang="en-US" altLang="ko-KR" dirty="0"/>
              <a:t>003. Software architecture</a:t>
            </a:r>
          </a:p>
          <a:p>
            <a:endParaRPr lang="en-US" altLang="ko-KR" dirty="0"/>
          </a:p>
          <a:p>
            <a:r>
              <a:rPr lang="en-US" altLang="ko-KR" dirty="0"/>
              <a:t>003. Contents</a:t>
            </a:r>
          </a:p>
          <a:p>
            <a:endParaRPr lang="en-US" altLang="ko-KR" dirty="0"/>
          </a:p>
          <a:p>
            <a:r>
              <a:rPr lang="en-US" altLang="ko-KR" dirty="0"/>
              <a:t>004. Internet connection</a:t>
            </a:r>
          </a:p>
          <a:p>
            <a:endParaRPr lang="en-US" altLang="ko-KR" dirty="0"/>
          </a:p>
          <a:p>
            <a:r>
              <a:rPr lang="en-US" altLang="ko-KR" dirty="0"/>
              <a:t>005. Data Storing</a:t>
            </a:r>
          </a:p>
          <a:p>
            <a:endParaRPr lang="en-US" altLang="ko-KR" dirty="0"/>
          </a:p>
          <a:p>
            <a:r>
              <a:rPr lang="en-US" altLang="ko-KR" dirty="0"/>
              <a:t>006. Authorized</a:t>
            </a:r>
          </a:p>
          <a:p>
            <a:endParaRPr lang="en-US" altLang="ko-KR" dirty="0"/>
          </a:p>
          <a:p>
            <a:r>
              <a:rPr lang="en-US" altLang="ko-KR" dirty="0"/>
              <a:t>007. DB</a:t>
            </a:r>
          </a:p>
          <a:p>
            <a:endParaRPr lang="en-US" altLang="ko-KR" dirty="0"/>
          </a:p>
          <a:p>
            <a:r>
              <a:rPr lang="en-US" altLang="ko-KR" dirty="0"/>
              <a:t>008. Image / Video / Sound</a:t>
            </a:r>
          </a:p>
          <a:p>
            <a:endParaRPr lang="en-US" altLang="ko-KR" dirty="0"/>
          </a:p>
          <a:p>
            <a:r>
              <a:rPr lang="en-US" altLang="ko-KR" dirty="0"/>
              <a:t>009. Payment concept</a:t>
            </a:r>
          </a:p>
          <a:p>
            <a:endParaRPr lang="en-US" altLang="ko-KR" dirty="0"/>
          </a:p>
          <a:p>
            <a:r>
              <a:rPr lang="en-US" altLang="ko-KR" dirty="0"/>
              <a:t>010. Using period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9033E-AE73-4A8F-B45F-FD55B3342929}"/>
              </a:ext>
            </a:extLst>
          </p:cNvPr>
          <p:cNvSpPr/>
          <p:nvPr/>
        </p:nvSpPr>
        <p:spPr>
          <a:xfrm>
            <a:off x="0" y="1234632"/>
            <a:ext cx="3131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5812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2D24-3E78-4CA8-A386-B96B96FC3C08}"/>
              </a:ext>
            </a:extLst>
          </p:cNvPr>
          <p:cNvSpPr/>
          <p:nvPr/>
        </p:nvSpPr>
        <p:spPr>
          <a:xfrm>
            <a:off x="3205213" y="0"/>
            <a:ext cx="8986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9033E-AE73-4A8F-B45F-FD55B3342929}"/>
              </a:ext>
            </a:extLst>
          </p:cNvPr>
          <p:cNvSpPr/>
          <p:nvPr/>
        </p:nvSpPr>
        <p:spPr>
          <a:xfrm>
            <a:off x="272609" y="1234632"/>
            <a:ext cx="258596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001.</a:t>
            </a:r>
          </a:p>
          <a:p>
            <a:r>
              <a:rPr lang="en-US" altLang="ko-KR" sz="3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MainWindow</a:t>
            </a:r>
            <a:endParaRPr lang="en-US" altLang="ko-KR" sz="3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5FE6C6-CACE-4CC8-9748-BCAAE50BBF90}"/>
              </a:ext>
            </a:extLst>
          </p:cNvPr>
          <p:cNvSpPr/>
          <p:nvPr/>
        </p:nvSpPr>
        <p:spPr>
          <a:xfrm>
            <a:off x="3406462" y="354169"/>
            <a:ext cx="8512929" cy="6007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0AF0B1-98EC-4A7C-8903-12BBB81E4699}"/>
              </a:ext>
            </a:extLst>
          </p:cNvPr>
          <p:cNvSpPr/>
          <p:nvPr/>
        </p:nvSpPr>
        <p:spPr>
          <a:xfrm>
            <a:off x="3470856" y="425003"/>
            <a:ext cx="66970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File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8FF42B-FD32-4682-BF82-D865A8A84D08}"/>
              </a:ext>
            </a:extLst>
          </p:cNvPr>
          <p:cNvSpPr/>
          <p:nvPr/>
        </p:nvSpPr>
        <p:spPr>
          <a:xfrm>
            <a:off x="3470856" y="843566"/>
            <a:ext cx="2910625" cy="551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SHORT CUT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Manuscript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Manuscript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Word matching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Word/sentence typing game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8D55F9-35C8-4DFE-9526-6B91A8C4CF51}"/>
              </a:ext>
            </a:extLst>
          </p:cNvPr>
          <p:cNvSpPr/>
          <p:nvPr/>
        </p:nvSpPr>
        <p:spPr>
          <a:xfrm>
            <a:off x="4341807" y="425003"/>
            <a:ext cx="66970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Edit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A4FE6E-845A-45E8-8881-71213E0D04E1}"/>
              </a:ext>
            </a:extLst>
          </p:cNvPr>
          <p:cNvSpPr/>
          <p:nvPr/>
        </p:nvSpPr>
        <p:spPr>
          <a:xfrm>
            <a:off x="5212758" y="425002"/>
            <a:ext cx="66970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Game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7C2CB3-A137-46D5-8324-F7553B8BA99B}"/>
              </a:ext>
            </a:extLst>
          </p:cNvPr>
          <p:cNvSpPr/>
          <p:nvPr/>
        </p:nvSpPr>
        <p:spPr>
          <a:xfrm>
            <a:off x="6083709" y="425002"/>
            <a:ext cx="66970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Help</a:t>
            </a:r>
            <a:endParaRPr lang="ko-KR" altLang="en-US" sz="15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F5DEC1-CD56-495E-A033-4F2FC82FA6EB}"/>
              </a:ext>
            </a:extLst>
          </p:cNvPr>
          <p:cNvSpPr/>
          <p:nvPr/>
        </p:nvSpPr>
        <p:spPr>
          <a:xfrm>
            <a:off x="3406461" y="6471633"/>
            <a:ext cx="1500389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Quit program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D4022C-D762-48D8-BD47-4E60922D3239}"/>
              </a:ext>
            </a:extLst>
          </p:cNvPr>
          <p:cNvSpPr/>
          <p:nvPr/>
        </p:nvSpPr>
        <p:spPr>
          <a:xfrm>
            <a:off x="6639059" y="843566"/>
            <a:ext cx="5183747" cy="5518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6C3C-781E-4D6A-9119-73EE1A044A09}"/>
              </a:ext>
            </a:extLst>
          </p:cNvPr>
          <p:cNvSpPr/>
          <p:nvPr/>
        </p:nvSpPr>
        <p:spPr>
          <a:xfrm>
            <a:off x="6753411" y="965915"/>
            <a:ext cx="4914848" cy="128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Preview Image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6005B-5836-49E6-8711-FE90A74F99EC}"/>
              </a:ext>
            </a:extLst>
          </p:cNvPr>
          <p:cNvSpPr/>
          <p:nvPr/>
        </p:nvSpPr>
        <p:spPr>
          <a:xfrm>
            <a:off x="6753411" y="2362318"/>
            <a:ext cx="4914848" cy="387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viewer for description of shortcut menu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655CE1-D0E9-4EFD-8EB2-FCAE26121F45}"/>
              </a:ext>
            </a:extLst>
          </p:cNvPr>
          <p:cNvSpPr/>
          <p:nvPr/>
        </p:nvSpPr>
        <p:spPr>
          <a:xfrm>
            <a:off x="9697792" y="6371822"/>
            <a:ext cx="2215159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PRINT TEXT WINDOW</a:t>
            </a:r>
            <a:endParaRPr lang="ko-KR" altLang="en-US" sz="15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002EE92-8E45-492E-98FD-1DE85C5CB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81265"/>
              </p:ext>
            </p:extLst>
          </p:nvPr>
        </p:nvGraphicFramePr>
        <p:xfrm>
          <a:off x="6801122" y="4607705"/>
          <a:ext cx="4802742" cy="154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914">
                  <a:extLst>
                    <a:ext uri="{9D8B030D-6E8A-4147-A177-3AD203B41FA5}">
                      <a16:colId xmlns:a16="http://schemas.microsoft.com/office/drawing/2014/main" val="4141282799"/>
                    </a:ext>
                  </a:extLst>
                </a:gridCol>
                <a:gridCol w="1600914">
                  <a:extLst>
                    <a:ext uri="{9D8B030D-6E8A-4147-A177-3AD203B41FA5}">
                      <a16:colId xmlns:a16="http://schemas.microsoft.com/office/drawing/2014/main" val="2479525259"/>
                    </a:ext>
                  </a:extLst>
                </a:gridCol>
                <a:gridCol w="1600914">
                  <a:extLst>
                    <a:ext uri="{9D8B030D-6E8A-4147-A177-3AD203B41FA5}">
                      <a16:colId xmlns:a16="http://schemas.microsoft.com/office/drawing/2014/main" val="882326334"/>
                    </a:ext>
                  </a:extLst>
                </a:gridCol>
              </a:tblGrid>
              <a:tr h="15419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Image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English words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Translated means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600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24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2D24-3E78-4CA8-A386-B96B96FC3C08}"/>
              </a:ext>
            </a:extLst>
          </p:cNvPr>
          <p:cNvSpPr/>
          <p:nvPr/>
        </p:nvSpPr>
        <p:spPr>
          <a:xfrm>
            <a:off x="3205213" y="0"/>
            <a:ext cx="8986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9033E-AE73-4A8F-B45F-FD55B3342929}"/>
              </a:ext>
            </a:extLst>
          </p:cNvPr>
          <p:cNvSpPr/>
          <p:nvPr/>
        </p:nvSpPr>
        <p:spPr>
          <a:xfrm>
            <a:off x="272609" y="1234632"/>
            <a:ext cx="240803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001.1</a:t>
            </a:r>
          </a:p>
          <a:p>
            <a:r>
              <a:rPr lang="en-US" altLang="ko-KR" sz="1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Detailed menu concept</a:t>
            </a:r>
            <a:endParaRPr lang="en-US" altLang="ko-KR" sz="15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0AF0B1-98EC-4A7C-8903-12BBB81E4699}"/>
              </a:ext>
            </a:extLst>
          </p:cNvPr>
          <p:cNvSpPr/>
          <p:nvPr/>
        </p:nvSpPr>
        <p:spPr>
          <a:xfrm>
            <a:off x="3470856" y="367203"/>
            <a:ext cx="66970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File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213BA-C362-4C70-9154-10E9CCC39FCF}"/>
              </a:ext>
            </a:extLst>
          </p:cNvPr>
          <p:cNvSpPr/>
          <p:nvPr/>
        </p:nvSpPr>
        <p:spPr>
          <a:xfrm>
            <a:off x="3951668" y="792206"/>
            <a:ext cx="214433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SAVE Ctrl + s</a:t>
            </a:r>
            <a:endParaRPr lang="ko-KR" altLang="en-US" sz="15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AF4757E-45E1-453F-B168-5A7482D60798}"/>
              </a:ext>
            </a:extLst>
          </p:cNvPr>
          <p:cNvCxnSpPr>
            <a:cxnSpLocks/>
            <a:stCxn id="3" idx="2"/>
            <a:endCxn id="6" idx="1"/>
          </p:cNvCxnSpPr>
          <p:nvPr/>
        </p:nvCxnSpPr>
        <p:spPr>
          <a:xfrm rot="16200000" flipH="1">
            <a:off x="3732190" y="704736"/>
            <a:ext cx="292995" cy="145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813981-C685-492E-BEC7-6C5C3924C93C}"/>
              </a:ext>
            </a:extLst>
          </p:cNvPr>
          <p:cNvSpPr/>
          <p:nvPr/>
        </p:nvSpPr>
        <p:spPr>
          <a:xfrm>
            <a:off x="3951668" y="1215572"/>
            <a:ext cx="214433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LOAD Ctrl + l</a:t>
            </a:r>
            <a:endParaRPr lang="ko-KR" altLang="en-US" sz="15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CDD412F-9676-4CEF-B4E9-2E5D042C73FE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3805712" y="924219"/>
            <a:ext cx="145957" cy="423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222F6D-892E-44B9-8DC0-5A420F161B24}"/>
              </a:ext>
            </a:extLst>
          </p:cNvPr>
          <p:cNvSpPr/>
          <p:nvPr/>
        </p:nvSpPr>
        <p:spPr>
          <a:xfrm>
            <a:off x="3951668" y="1656620"/>
            <a:ext cx="214433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SAVE as Ctrl + Shift + s</a:t>
            </a:r>
            <a:endParaRPr lang="ko-KR" altLang="en-US" sz="1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74A95D8-E75E-4BC0-89B6-10FC8CC04462}"/>
              </a:ext>
            </a:extLst>
          </p:cNvPr>
          <p:cNvCxnSpPr>
            <a:stCxn id="12" idx="1"/>
          </p:cNvCxnSpPr>
          <p:nvPr/>
        </p:nvCxnSpPr>
        <p:spPr>
          <a:xfrm rot="10800000">
            <a:off x="3805708" y="1347583"/>
            <a:ext cx="145961" cy="4410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52A8FC-B652-4E59-96F0-066DDD61104D}"/>
              </a:ext>
            </a:extLst>
          </p:cNvPr>
          <p:cNvSpPr/>
          <p:nvPr/>
        </p:nvSpPr>
        <p:spPr>
          <a:xfrm>
            <a:off x="3951668" y="2097668"/>
            <a:ext cx="214433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PRINT Ctrl + p</a:t>
            </a:r>
            <a:endParaRPr lang="ko-KR" altLang="en-US" sz="15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D6AD47-963C-4CF4-A66E-CC7B9061A42D}"/>
              </a:ext>
            </a:extLst>
          </p:cNvPr>
          <p:cNvSpPr/>
          <p:nvPr/>
        </p:nvSpPr>
        <p:spPr>
          <a:xfrm>
            <a:off x="3951668" y="2521034"/>
            <a:ext cx="214433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EXIT Ctrl + q</a:t>
            </a:r>
            <a:endParaRPr lang="ko-KR" altLang="en-US" sz="15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324C688-04D8-4C26-B189-FF374F8D45A5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3805712" y="1788633"/>
            <a:ext cx="145957" cy="4410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0D233EB-613A-4B4F-8C53-6B4480ECD08C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3805712" y="2229681"/>
            <a:ext cx="145957" cy="423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2E024F-AF5B-47A0-B05E-CEDE5C6ABB3D}"/>
              </a:ext>
            </a:extLst>
          </p:cNvPr>
          <p:cNvSpPr/>
          <p:nvPr/>
        </p:nvSpPr>
        <p:spPr>
          <a:xfrm>
            <a:off x="6153942" y="371498"/>
            <a:ext cx="66970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Edit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B1121C-DFFE-460C-BB26-37FF55E2B798}"/>
              </a:ext>
            </a:extLst>
          </p:cNvPr>
          <p:cNvSpPr/>
          <p:nvPr/>
        </p:nvSpPr>
        <p:spPr>
          <a:xfrm>
            <a:off x="6634754" y="796501"/>
            <a:ext cx="221303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Undo Ctrl + z</a:t>
            </a:r>
            <a:endParaRPr lang="ko-KR" altLang="en-US" sz="15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0EE641-1815-4A7D-802B-EF471C27E532}"/>
              </a:ext>
            </a:extLst>
          </p:cNvPr>
          <p:cNvSpPr/>
          <p:nvPr/>
        </p:nvSpPr>
        <p:spPr>
          <a:xfrm>
            <a:off x="6634753" y="1219867"/>
            <a:ext cx="2213031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Redo Ctrl + y</a:t>
            </a:r>
            <a:endParaRPr lang="ko-KR" altLang="en-US" sz="15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C26EEB5-726D-4C7B-BFA8-762D4AC56CD8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6488795" y="928514"/>
            <a:ext cx="145958" cy="423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1A4619-D251-45A1-98D5-C70DFBF7D8BA}"/>
              </a:ext>
            </a:extLst>
          </p:cNvPr>
          <p:cNvSpPr/>
          <p:nvPr/>
        </p:nvSpPr>
        <p:spPr>
          <a:xfrm>
            <a:off x="6634754" y="1660915"/>
            <a:ext cx="2213030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Cut Ctrl + x</a:t>
            </a:r>
            <a:endParaRPr lang="ko-KR" altLang="en-US" sz="15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00FA0DC-11CB-403E-BCCB-36FFF5FE8C32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>
            <a:off x="6488802" y="1351886"/>
            <a:ext cx="145953" cy="4410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5D0D2E-0C37-4EB4-9FD4-11436AB8ED3C}"/>
              </a:ext>
            </a:extLst>
          </p:cNvPr>
          <p:cNvSpPr/>
          <p:nvPr/>
        </p:nvSpPr>
        <p:spPr>
          <a:xfrm>
            <a:off x="6634754" y="2101963"/>
            <a:ext cx="2213030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Copy Ctrl + c</a:t>
            </a:r>
            <a:endParaRPr lang="ko-KR" altLang="en-US" sz="15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637D8F-2944-454A-9AD3-AC6AB2EEBD03}"/>
              </a:ext>
            </a:extLst>
          </p:cNvPr>
          <p:cNvSpPr/>
          <p:nvPr/>
        </p:nvSpPr>
        <p:spPr>
          <a:xfrm>
            <a:off x="6634754" y="2525329"/>
            <a:ext cx="2213030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Paste Ctrl + v</a:t>
            </a:r>
            <a:endParaRPr lang="ko-KR" altLang="en-US" sz="1500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283F07C-08DD-49F4-AFA3-3ADD7793EE4C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6488798" y="1792928"/>
            <a:ext cx="145957" cy="4410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241F51B-ACA1-4663-92EF-2A4099061010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6488798" y="2233976"/>
            <a:ext cx="145957" cy="423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ACF733D-39C2-45E0-9CBA-43F2237489A5}"/>
              </a:ext>
            </a:extLst>
          </p:cNvPr>
          <p:cNvCxnSpPr/>
          <p:nvPr/>
        </p:nvCxnSpPr>
        <p:spPr>
          <a:xfrm rot="16200000" flipH="1">
            <a:off x="6415272" y="709036"/>
            <a:ext cx="292995" cy="145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04A1884-75CB-4501-8F6A-FC538FD90940}"/>
              </a:ext>
            </a:extLst>
          </p:cNvPr>
          <p:cNvSpPr/>
          <p:nvPr/>
        </p:nvSpPr>
        <p:spPr>
          <a:xfrm>
            <a:off x="8991572" y="369354"/>
            <a:ext cx="66970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Help</a:t>
            </a:r>
            <a:endParaRPr lang="ko-KR" altLang="en-US" sz="15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40FB235-CE5E-4CA1-9CFA-4ACB83B68E4D}"/>
              </a:ext>
            </a:extLst>
          </p:cNvPr>
          <p:cNvSpPr/>
          <p:nvPr/>
        </p:nvSpPr>
        <p:spPr>
          <a:xfrm>
            <a:off x="9472384" y="794357"/>
            <a:ext cx="221303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Help F1</a:t>
            </a:r>
            <a:endParaRPr lang="ko-KR" altLang="en-US" sz="15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371C05-8A1B-4B51-96A6-1D4508AC5AD9}"/>
              </a:ext>
            </a:extLst>
          </p:cNvPr>
          <p:cNvSpPr/>
          <p:nvPr/>
        </p:nvSpPr>
        <p:spPr>
          <a:xfrm>
            <a:off x="9472383" y="1217723"/>
            <a:ext cx="2213031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About</a:t>
            </a:r>
            <a:endParaRPr lang="ko-KR" altLang="en-US" sz="15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CAC4891-DA49-4A84-998D-9B085CD8C352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9326425" y="926370"/>
            <a:ext cx="145958" cy="423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9360CDE-8F57-4FCA-B593-54F638CF9064}"/>
              </a:ext>
            </a:extLst>
          </p:cNvPr>
          <p:cNvCxnSpPr/>
          <p:nvPr/>
        </p:nvCxnSpPr>
        <p:spPr>
          <a:xfrm rot="16200000" flipH="1">
            <a:off x="9252902" y="706892"/>
            <a:ext cx="292995" cy="145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7BBA7A3-4F0A-44E9-9D0B-EBD0CC4F5724}"/>
              </a:ext>
            </a:extLst>
          </p:cNvPr>
          <p:cNvSpPr/>
          <p:nvPr/>
        </p:nvSpPr>
        <p:spPr>
          <a:xfrm>
            <a:off x="3470856" y="3086943"/>
            <a:ext cx="66970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Game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B2F82B-303F-45A5-B800-13FE0D1E7FCA}"/>
              </a:ext>
            </a:extLst>
          </p:cNvPr>
          <p:cNvSpPr/>
          <p:nvPr/>
        </p:nvSpPr>
        <p:spPr>
          <a:xfrm>
            <a:off x="3951668" y="3511946"/>
            <a:ext cx="221303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Word typing</a:t>
            </a:r>
            <a:endParaRPr lang="ko-KR" altLang="en-US" sz="15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A0AE57B-1C34-46B4-8982-DCAAC0FE0D21}"/>
              </a:ext>
            </a:extLst>
          </p:cNvPr>
          <p:cNvSpPr/>
          <p:nvPr/>
        </p:nvSpPr>
        <p:spPr>
          <a:xfrm>
            <a:off x="3951667" y="3935312"/>
            <a:ext cx="2213031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Sentence Typing</a:t>
            </a:r>
            <a:endParaRPr lang="ko-KR" altLang="en-US" sz="1500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393C651-74A6-4507-8238-7DFDAE760683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>
            <a:off x="3805709" y="3643959"/>
            <a:ext cx="145958" cy="423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77C8C7B-88BC-4664-A59B-80C22EE02C6C}"/>
              </a:ext>
            </a:extLst>
          </p:cNvPr>
          <p:cNvCxnSpPr/>
          <p:nvPr/>
        </p:nvCxnSpPr>
        <p:spPr>
          <a:xfrm rot="16200000" flipH="1">
            <a:off x="3732186" y="3424481"/>
            <a:ext cx="292995" cy="145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1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2D24-3E78-4CA8-A386-B96B96FC3C08}"/>
              </a:ext>
            </a:extLst>
          </p:cNvPr>
          <p:cNvSpPr/>
          <p:nvPr/>
        </p:nvSpPr>
        <p:spPr>
          <a:xfrm>
            <a:off x="3205213" y="0"/>
            <a:ext cx="8986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9033E-AE73-4A8F-B45F-FD55B3342929}"/>
              </a:ext>
            </a:extLst>
          </p:cNvPr>
          <p:cNvSpPr/>
          <p:nvPr/>
        </p:nvSpPr>
        <p:spPr>
          <a:xfrm>
            <a:off x="272609" y="1234632"/>
            <a:ext cx="251703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002.1</a:t>
            </a:r>
          </a:p>
          <a:p>
            <a:r>
              <a:rPr lang="en-US" altLang="ko-KR" sz="3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HelpWindow</a:t>
            </a:r>
            <a:endParaRPr lang="en-US" altLang="ko-KR" sz="3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5FE6C6-CACE-4CC8-9748-BCAAE50BBF90}"/>
              </a:ext>
            </a:extLst>
          </p:cNvPr>
          <p:cNvSpPr/>
          <p:nvPr/>
        </p:nvSpPr>
        <p:spPr>
          <a:xfrm>
            <a:off x="3406462" y="354169"/>
            <a:ext cx="8512929" cy="6007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0AF0B1-98EC-4A7C-8903-12BBB81E4699}"/>
              </a:ext>
            </a:extLst>
          </p:cNvPr>
          <p:cNvSpPr/>
          <p:nvPr/>
        </p:nvSpPr>
        <p:spPr>
          <a:xfrm>
            <a:off x="3470855" y="425003"/>
            <a:ext cx="907961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search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8FF42B-FD32-4682-BF82-D865A8A84D08}"/>
              </a:ext>
            </a:extLst>
          </p:cNvPr>
          <p:cNvSpPr/>
          <p:nvPr/>
        </p:nvSpPr>
        <p:spPr>
          <a:xfrm>
            <a:off x="3470856" y="843566"/>
            <a:ext cx="2910625" cy="551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F5DEC1-CD56-495E-A033-4F2FC82FA6EB}"/>
              </a:ext>
            </a:extLst>
          </p:cNvPr>
          <p:cNvSpPr/>
          <p:nvPr/>
        </p:nvSpPr>
        <p:spPr>
          <a:xfrm>
            <a:off x="3406461" y="6471633"/>
            <a:ext cx="1500389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Quit Help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D4022C-D762-48D8-BD47-4E60922D3239}"/>
              </a:ext>
            </a:extLst>
          </p:cNvPr>
          <p:cNvSpPr/>
          <p:nvPr/>
        </p:nvSpPr>
        <p:spPr>
          <a:xfrm>
            <a:off x="6639059" y="843566"/>
            <a:ext cx="5183747" cy="5518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6C3C-781E-4D6A-9119-73EE1A044A09}"/>
              </a:ext>
            </a:extLst>
          </p:cNvPr>
          <p:cNvSpPr/>
          <p:nvPr/>
        </p:nvSpPr>
        <p:spPr>
          <a:xfrm>
            <a:off x="6753411" y="965915"/>
            <a:ext cx="4914848" cy="128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Preview Image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6005B-5836-49E6-8711-FE90A74F99EC}"/>
              </a:ext>
            </a:extLst>
          </p:cNvPr>
          <p:cNvSpPr/>
          <p:nvPr/>
        </p:nvSpPr>
        <p:spPr>
          <a:xfrm>
            <a:off x="6753411" y="2362318"/>
            <a:ext cx="4914848" cy="387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viewer for description of Lists’ contents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655CE1-D0E9-4EFD-8EB2-FCAE26121F45}"/>
              </a:ext>
            </a:extLst>
          </p:cNvPr>
          <p:cNvSpPr/>
          <p:nvPr/>
        </p:nvSpPr>
        <p:spPr>
          <a:xfrm>
            <a:off x="9697792" y="6371822"/>
            <a:ext cx="2215159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PRINT TEXT WINDOW</a:t>
            </a:r>
            <a:endParaRPr lang="ko-KR" altLang="en-US" sz="1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9FB471-3850-4EDD-B459-66F0F5CBFA6C}"/>
              </a:ext>
            </a:extLst>
          </p:cNvPr>
          <p:cNvSpPr/>
          <p:nvPr/>
        </p:nvSpPr>
        <p:spPr>
          <a:xfrm>
            <a:off x="3554569" y="1335247"/>
            <a:ext cx="2395470" cy="39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35B4C-2113-481F-AA74-2CC7E5C1421E}"/>
              </a:ext>
            </a:extLst>
          </p:cNvPr>
          <p:cNvSpPr txBox="1"/>
          <p:nvPr/>
        </p:nvSpPr>
        <p:spPr>
          <a:xfrm>
            <a:off x="3554569" y="965915"/>
            <a:ext cx="23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 Words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FFB865-F396-42AA-9F75-7B1D3B234BF1}"/>
              </a:ext>
            </a:extLst>
          </p:cNvPr>
          <p:cNvSpPr/>
          <p:nvPr/>
        </p:nvSpPr>
        <p:spPr>
          <a:xfrm>
            <a:off x="3625403" y="2362318"/>
            <a:ext cx="2470597" cy="3787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 contents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066DE1-4812-4B86-9FB3-5795253F3E3D}"/>
              </a:ext>
            </a:extLst>
          </p:cNvPr>
          <p:cNvSpPr txBox="1"/>
          <p:nvPr/>
        </p:nvSpPr>
        <p:spPr>
          <a:xfrm>
            <a:off x="3554569" y="1944710"/>
            <a:ext cx="23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Show a lists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9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2D24-3E78-4CA8-A386-B96B96FC3C08}"/>
              </a:ext>
            </a:extLst>
          </p:cNvPr>
          <p:cNvSpPr/>
          <p:nvPr/>
        </p:nvSpPr>
        <p:spPr>
          <a:xfrm>
            <a:off x="3205213" y="0"/>
            <a:ext cx="8986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9033E-AE73-4A8F-B45F-FD55B3342929}"/>
              </a:ext>
            </a:extLst>
          </p:cNvPr>
          <p:cNvSpPr/>
          <p:nvPr/>
        </p:nvSpPr>
        <p:spPr>
          <a:xfrm>
            <a:off x="272609" y="1234632"/>
            <a:ext cx="290175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002.2</a:t>
            </a:r>
          </a:p>
          <a:p>
            <a:r>
              <a:rPr lang="en-US" altLang="ko-KR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About Window</a:t>
            </a:r>
            <a:endParaRPr lang="en-US" altLang="ko-KR" sz="3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5FE6C6-CACE-4CC8-9748-BCAAE50BBF90}"/>
              </a:ext>
            </a:extLst>
          </p:cNvPr>
          <p:cNvSpPr/>
          <p:nvPr/>
        </p:nvSpPr>
        <p:spPr>
          <a:xfrm>
            <a:off x="3406462" y="354169"/>
            <a:ext cx="8512929" cy="6007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20C9E79-7795-4DB6-A087-3957B7F14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08" y="891057"/>
            <a:ext cx="7189558" cy="31915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F5DEC1-CD56-495E-A033-4F2FC82FA6EB}"/>
              </a:ext>
            </a:extLst>
          </p:cNvPr>
          <p:cNvSpPr/>
          <p:nvPr/>
        </p:nvSpPr>
        <p:spPr>
          <a:xfrm>
            <a:off x="9665594" y="3747752"/>
            <a:ext cx="1500389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Quit Help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8371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2D24-3E78-4CA8-A386-B96B96FC3C08}"/>
              </a:ext>
            </a:extLst>
          </p:cNvPr>
          <p:cNvSpPr/>
          <p:nvPr/>
        </p:nvSpPr>
        <p:spPr>
          <a:xfrm>
            <a:off x="3205213" y="0"/>
            <a:ext cx="8986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9033E-AE73-4A8F-B45F-FD55B3342929}"/>
              </a:ext>
            </a:extLst>
          </p:cNvPr>
          <p:cNvSpPr/>
          <p:nvPr/>
        </p:nvSpPr>
        <p:spPr>
          <a:xfrm>
            <a:off x="272609" y="1234632"/>
            <a:ext cx="257153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002.3</a:t>
            </a:r>
          </a:p>
          <a:p>
            <a:r>
              <a:rPr lang="en-US" altLang="ko-KR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Word typing game </a:t>
            </a:r>
          </a:p>
          <a:p>
            <a:r>
              <a:rPr lang="en-US" altLang="ko-KR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window</a:t>
            </a:r>
            <a:endParaRPr lang="en-US" altLang="ko-KR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A6FE5-8234-43A0-83B5-8EA5A15DF329}"/>
              </a:ext>
            </a:extLst>
          </p:cNvPr>
          <p:cNvSpPr/>
          <p:nvPr/>
        </p:nvSpPr>
        <p:spPr>
          <a:xfrm>
            <a:off x="3303431" y="103031"/>
            <a:ext cx="8725437" cy="5647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screen of the game</a:t>
            </a:r>
          </a:p>
          <a:p>
            <a:pPr algn="ctr"/>
            <a:r>
              <a:rPr lang="en-US" altLang="ko-KR" dirty="0"/>
              <a:t>Some image of word that is recorded already in manuscript </a:t>
            </a:r>
          </a:p>
          <a:p>
            <a:pPr algn="ctr"/>
            <a:r>
              <a:rPr lang="en-US" altLang="ko-KR" dirty="0"/>
              <a:t>Will be flowed here.</a:t>
            </a:r>
          </a:p>
          <a:p>
            <a:pPr algn="ctr"/>
            <a:r>
              <a:rPr lang="en-US" altLang="ko-KR" dirty="0"/>
              <a:t>And the word will be changed to translated means</a:t>
            </a:r>
          </a:p>
          <a:p>
            <a:pPr algn="ctr"/>
            <a:r>
              <a:rPr lang="en-US" altLang="ko-KR" dirty="0"/>
              <a:t>If words are matched with typed words. 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4C691C8-94D1-46F4-B90E-7C35667EB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31" y="119693"/>
            <a:ext cx="2887976" cy="19757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9B19BCB-943D-4426-B5AA-86BFDA43553D}"/>
              </a:ext>
            </a:extLst>
          </p:cNvPr>
          <p:cNvSpPr/>
          <p:nvPr/>
        </p:nvSpPr>
        <p:spPr>
          <a:xfrm>
            <a:off x="3303431" y="5847008"/>
            <a:ext cx="6123904" cy="81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Word typing area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1DBC47-4766-480F-B1C6-3B9E17F73379}"/>
              </a:ext>
            </a:extLst>
          </p:cNvPr>
          <p:cNvSpPr/>
          <p:nvPr/>
        </p:nvSpPr>
        <p:spPr>
          <a:xfrm>
            <a:off x="9523927" y="5842337"/>
            <a:ext cx="2504941" cy="81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Score</a:t>
            </a:r>
          </a:p>
          <a:p>
            <a:pPr algn="ctr"/>
            <a:r>
              <a:rPr lang="en-US" altLang="ko-KR" dirty="0"/>
              <a:t>Failed / succeed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51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2D24-3E78-4CA8-A386-B96B96FC3C08}"/>
              </a:ext>
            </a:extLst>
          </p:cNvPr>
          <p:cNvSpPr/>
          <p:nvPr/>
        </p:nvSpPr>
        <p:spPr>
          <a:xfrm>
            <a:off x="3205213" y="0"/>
            <a:ext cx="8986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9033E-AE73-4A8F-B45F-FD55B3342929}"/>
              </a:ext>
            </a:extLst>
          </p:cNvPr>
          <p:cNvSpPr/>
          <p:nvPr/>
        </p:nvSpPr>
        <p:spPr>
          <a:xfrm>
            <a:off x="107890" y="1234632"/>
            <a:ext cx="309732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002.4</a:t>
            </a:r>
          </a:p>
          <a:p>
            <a:r>
              <a:rPr lang="en-US" altLang="ko-KR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Sentence typing game </a:t>
            </a:r>
          </a:p>
          <a:p>
            <a:r>
              <a:rPr lang="en-US" altLang="ko-KR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window</a:t>
            </a:r>
            <a:endParaRPr lang="en-US" altLang="ko-KR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A6FE5-8234-43A0-83B5-8EA5A15DF329}"/>
              </a:ext>
            </a:extLst>
          </p:cNvPr>
          <p:cNvSpPr/>
          <p:nvPr/>
        </p:nvSpPr>
        <p:spPr>
          <a:xfrm>
            <a:off x="3303431" y="103030"/>
            <a:ext cx="8725437" cy="632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screen of the game</a:t>
            </a:r>
          </a:p>
          <a:p>
            <a:pPr algn="ctr"/>
            <a:r>
              <a:rPr lang="en-US" altLang="ko-KR" dirty="0"/>
              <a:t>Some sentence recorded already in manuscript </a:t>
            </a:r>
          </a:p>
          <a:p>
            <a:pPr algn="ctr"/>
            <a:r>
              <a:rPr lang="en-US" altLang="ko-KR" dirty="0"/>
              <a:t>Will be here.</a:t>
            </a:r>
          </a:p>
          <a:p>
            <a:pPr algn="ctr"/>
            <a:r>
              <a:rPr lang="en-US" altLang="ko-KR" dirty="0"/>
              <a:t>And the sentence will be changed to translated means</a:t>
            </a:r>
          </a:p>
          <a:p>
            <a:pPr algn="ctr"/>
            <a:r>
              <a:rPr lang="en-US" altLang="ko-KR" dirty="0"/>
              <a:t>If sentences are matched with typed words.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1DBC47-4766-480F-B1C6-3B9E17F73379}"/>
              </a:ext>
            </a:extLst>
          </p:cNvPr>
          <p:cNvSpPr/>
          <p:nvPr/>
        </p:nvSpPr>
        <p:spPr>
          <a:xfrm>
            <a:off x="9427335" y="265145"/>
            <a:ext cx="2504941" cy="81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Score</a:t>
            </a:r>
          </a:p>
          <a:p>
            <a:pPr algn="ctr"/>
            <a:r>
              <a:rPr lang="en-US" altLang="ko-KR" dirty="0"/>
              <a:t>Failed / succeed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6F6460-F497-447A-9A5B-C480C66F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31" y="103032"/>
            <a:ext cx="3933911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6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2D24-3E78-4CA8-A386-B96B96FC3C08}"/>
              </a:ext>
            </a:extLst>
          </p:cNvPr>
          <p:cNvSpPr/>
          <p:nvPr/>
        </p:nvSpPr>
        <p:spPr>
          <a:xfrm>
            <a:off x="3205213" y="0"/>
            <a:ext cx="8986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9033E-AE73-4A8F-B45F-FD55B3342929}"/>
              </a:ext>
            </a:extLst>
          </p:cNvPr>
          <p:cNvSpPr/>
          <p:nvPr/>
        </p:nvSpPr>
        <p:spPr>
          <a:xfrm>
            <a:off x="107890" y="1234632"/>
            <a:ext cx="283282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003.</a:t>
            </a:r>
          </a:p>
          <a:p>
            <a:r>
              <a:rPr lang="en-US" altLang="ko-KR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Software architecture</a:t>
            </a:r>
          </a:p>
          <a:p>
            <a:endParaRPr lang="en-US" altLang="ko-KR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FC79E5-D937-4001-87AB-3D2C99B3C927}"/>
              </a:ext>
            </a:extLst>
          </p:cNvPr>
          <p:cNvSpPr/>
          <p:nvPr/>
        </p:nvSpPr>
        <p:spPr>
          <a:xfrm>
            <a:off x="4982705" y="2007030"/>
            <a:ext cx="1653044" cy="208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window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066589-9C17-406C-829E-1015B7F92C46}"/>
              </a:ext>
            </a:extLst>
          </p:cNvPr>
          <p:cNvSpPr/>
          <p:nvPr/>
        </p:nvSpPr>
        <p:spPr>
          <a:xfrm>
            <a:off x="4982705" y="759417"/>
            <a:ext cx="1653044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 Icon</a:t>
            </a:r>
          </a:p>
          <a:p>
            <a:pPr algn="ctr"/>
            <a:r>
              <a:rPr lang="en-US" altLang="ko-KR" dirty="0"/>
              <a:t>Window Icon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89FD067-24B2-4969-A674-0A2A7F087CAD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5809227" y="1410346"/>
            <a:ext cx="0" cy="59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CDD2AC-D15E-4276-820D-A6CEE89357CE}"/>
              </a:ext>
            </a:extLst>
          </p:cNvPr>
          <p:cNvSpPr/>
          <p:nvPr/>
        </p:nvSpPr>
        <p:spPr>
          <a:xfrm>
            <a:off x="7539925" y="2007030"/>
            <a:ext cx="1449092" cy="208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 window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E0BB7F0-C5C4-4DC5-94D0-27403C4E0C77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6635749" y="3049291"/>
            <a:ext cx="90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F7ED11-0089-4FC2-A8D9-88C27FF3F065}"/>
              </a:ext>
            </a:extLst>
          </p:cNvPr>
          <p:cNvSpPr/>
          <p:nvPr/>
        </p:nvSpPr>
        <p:spPr>
          <a:xfrm>
            <a:off x="4982705" y="4788974"/>
            <a:ext cx="1653044" cy="7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 process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A37E5D-AD38-455E-8DEF-A1EEF2A2E03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5809227" y="4091552"/>
            <a:ext cx="0" cy="69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AA20E4-5741-4752-BC92-166938CA194D}"/>
              </a:ext>
            </a:extLst>
          </p:cNvPr>
          <p:cNvSpPr/>
          <p:nvPr/>
        </p:nvSpPr>
        <p:spPr>
          <a:xfrm>
            <a:off x="7539925" y="759417"/>
            <a:ext cx="1449092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Keyboard Input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25FA737-BC22-4D46-8392-A75276933FEB}"/>
              </a:ext>
            </a:extLst>
          </p:cNvPr>
          <p:cNvCxnSpPr>
            <a:stCxn id="17" idx="2"/>
            <a:endCxn id="9" idx="0"/>
          </p:cNvCxnSpPr>
          <p:nvPr/>
        </p:nvCxnSpPr>
        <p:spPr>
          <a:xfrm>
            <a:off x="8264471" y="1410346"/>
            <a:ext cx="0" cy="59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ED401D-1CCA-46FD-AB45-1D2C34E9CCDA}"/>
              </a:ext>
            </a:extLst>
          </p:cNvPr>
          <p:cNvSpPr/>
          <p:nvPr/>
        </p:nvSpPr>
        <p:spPr>
          <a:xfrm>
            <a:off x="9686441" y="2626962"/>
            <a:ext cx="1449092" cy="840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Scoring output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5E0DC41-3FF6-4F27-8F8C-469B81B1549E}"/>
              </a:ext>
            </a:extLst>
          </p:cNvPr>
          <p:cNvCxnSpPr>
            <a:stCxn id="9" idx="3"/>
            <a:endCxn id="20" idx="1"/>
          </p:cNvCxnSpPr>
          <p:nvPr/>
        </p:nvCxnSpPr>
        <p:spPr>
          <a:xfrm flipV="1">
            <a:off x="8989017" y="3047354"/>
            <a:ext cx="697424" cy="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A52417-3EE8-43EF-AF09-79C1C15DBC20}"/>
              </a:ext>
            </a:extLst>
          </p:cNvPr>
          <p:cNvSpPr/>
          <p:nvPr/>
        </p:nvSpPr>
        <p:spPr>
          <a:xfrm>
            <a:off x="9686441" y="759417"/>
            <a:ext cx="1449092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Random Words with time</a:t>
            </a:r>
            <a:endParaRPr lang="ko-KR" altLang="en-US" sz="13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8D9FC66-E0FA-4009-87D2-3D9A179EB8C4}"/>
              </a:ext>
            </a:extLst>
          </p:cNvPr>
          <p:cNvCxnSpPr>
            <a:stCxn id="25" idx="2"/>
          </p:cNvCxnSpPr>
          <p:nvPr/>
        </p:nvCxnSpPr>
        <p:spPr>
          <a:xfrm rot="5400000">
            <a:off x="9285423" y="1206930"/>
            <a:ext cx="922149" cy="1328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9A60E8-C048-4422-8ADD-141CD2CC67F2}"/>
              </a:ext>
            </a:extLst>
          </p:cNvPr>
          <p:cNvSpPr/>
          <p:nvPr/>
        </p:nvSpPr>
        <p:spPr>
          <a:xfrm>
            <a:off x="7539925" y="4783162"/>
            <a:ext cx="1449092" cy="65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 manuscript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3CA10CE-B771-4268-A44B-A17552F12C17}"/>
              </a:ext>
            </a:extLst>
          </p:cNvPr>
          <p:cNvCxnSpPr>
            <a:stCxn id="28" idx="0"/>
            <a:endCxn id="9" idx="2"/>
          </p:cNvCxnSpPr>
          <p:nvPr/>
        </p:nvCxnSpPr>
        <p:spPr>
          <a:xfrm flipV="1">
            <a:off x="8264471" y="4091552"/>
            <a:ext cx="0" cy="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037C942-A909-4D50-BAE9-84DB04E261BE}"/>
              </a:ext>
            </a:extLst>
          </p:cNvPr>
          <p:cNvCxnSpPr>
            <a:cxnSpLocks/>
          </p:cNvCxnSpPr>
          <p:nvPr/>
        </p:nvCxnSpPr>
        <p:spPr>
          <a:xfrm rot="10800000">
            <a:off x="6644735" y="3634353"/>
            <a:ext cx="1635071" cy="1478149"/>
          </a:xfrm>
          <a:prstGeom prst="bentConnector3">
            <a:avLst>
              <a:gd name="adj1" fmla="val 73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74DA865-E848-4E45-BE7A-8C419EE7A049}"/>
              </a:ext>
            </a:extLst>
          </p:cNvPr>
          <p:cNvSpPr/>
          <p:nvPr/>
        </p:nvSpPr>
        <p:spPr>
          <a:xfrm>
            <a:off x="3471620" y="2007030"/>
            <a:ext cx="1170122" cy="720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Save Manuscript</a:t>
            </a:r>
            <a:endParaRPr lang="ko-KR" altLang="en-US" sz="14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6555F3-B2A6-41A9-A3B3-D98217663695}"/>
              </a:ext>
            </a:extLst>
          </p:cNvPr>
          <p:cNvCxnSpPr/>
          <p:nvPr/>
        </p:nvCxnSpPr>
        <p:spPr>
          <a:xfrm flipH="1">
            <a:off x="4641742" y="2355743"/>
            <a:ext cx="34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130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Words>509</Words>
  <Application>Microsoft Office PowerPoint</Application>
  <PresentationFormat>와이드스크린</PresentationFormat>
  <Paragraphs>145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Century Gothic</vt:lpstr>
      <vt:lpstr>그물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장동 임</dc:creator>
  <cp:lastModifiedBy>장동 임</cp:lastModifiedBy>
  <cp:revision>58</cp:revision>
  <dcterms:created xsi:type="dcterms:W3CDTF">2018-12-05T02:52:20Z</dcterms:created>
  <dcterms:modified xsi:type="dcterms:W3CDTF">2018-12-06T08:38:13Z</dcterms:modified>
</cp:coreProperties>
</file>