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75D1-5534-82E7-0592-18365FDB0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56F4B-EF68-7BF2-233B-0D3399B4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7A4A-0075-9F0A-DC6E-B430B21D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36BB-64A7-3AA4-7CB0-1DC9347F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23F6-4CAC-1C52-6F49-C9F941B9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2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B5F5-98C5-FAD5-A9E3-7BE0C9F7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E1C44-A4EC-41A4-4208-6C33A1AF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EAF4-D559-5687-8201-8CFE2A08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FA00-6232-9D6F-7D52-8EA81ED3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2F3A-4290-2C43-E19D-861DD615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6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4F845-7FBB-BA72-7965-1B61E0BB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85700-447B-D9E9-07EE-F4E73677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481B-7D04-05E6-08D1-40455A52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D25A-F42A-13B1-5569-3DBB77EF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17E0-44AD-7037-82F3-EEDF7FAC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17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269E-D63F-89D6-8C16-77E92F3A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C6AD-9BA4-42A9-AB74-91BA787B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9A86-5E48-2D99-4D7A-1CEA9097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434A-9399-098E-F9EA-0D2E7AA9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AC24-167A-9A59-57F2-52BC581F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29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E6F5-B488-7A7B-0B1D-B8C96D26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5ECB-953E-BDF1-3025-4B0A682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8BA6-FB94-9D7F-4AA9-E907E391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7CD3-C25B-8270-943B-96D34FC7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C9F5-3F8F-CC10-554E-50F11C39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77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55D0-3E45-B09D-6CB0-F02DAECC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58A2-517D-07F5-1751-735A6BAA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8E7EF-0885-89BC-8379-3F14DA16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C6646-2697-BBDF-ABE0-9304F4F4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219E-BC99-3E46-A917-11EBF389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2596D-0947-4D3E-5F77-287DC2BA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5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D8B6-9B28-A015-1A61-F83E77DC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C65A-EED3-5185-89D8-C70FCB75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DB30-0B5C-998A-F6A3-EC3BE4C9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6C27F-AA84-38C1-D637-977DB720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467CD-C94B-E087-0412-2653BC56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B7400-BE34-C364-0C3B-9ABA91E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9E4FD-24FC-0D9C-6816-904E220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24D5D-5320-CB75-D36A-3DCE20A5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732C-7786-0749-EE3F-7064E78A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B15FB-8F41-4F0B-E334-557DCA98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A1794-D0E3-9570-4BEC-9373394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07E9C-5D7D-A50F-D80C-DCC04D7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13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F06CD-8C91-C219-6DEC-F775F8C0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7F279-5425-1DF5-EB03-0F0DF777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62B7C-BCEC-5907-9171-BB6817C7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7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7CF2-A1CA-1083-2B53-043F20DB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A713-4DDE-B85D-42B4-6C7E8855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4FE26-A6B7-AAE9-8508-A80E1417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32014-6500-B1E3-73A5-65ED72AC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5D2C-3C43-F35C-941C-E2D03DE7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DF78-539C-8092-E999-449EF840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51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EEAD-9EEA-1D92-4D60-6E483468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437F9-8FA3-5744-3F36-69EB664B9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7A89-6697-C663-F084-41B7B88C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BDCA-6A06-72D7-A248-54BA9D03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D959-26CC-64A8-6CCD-B7F7AFC4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DDF4-6340-0E5C-EF25-37CCAC4A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25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94B8E-A033-2AB1-E504-5CEE3288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905BA-E182-C160-75A8-EDDAAAEB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6E30-8C4D-0A7F-7E75-F9F7A0529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E353-1F2C-433F-92AB-69692AE30AFD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8D1D6-4B68-2FDD-17E1-448C7F47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3E76-64B4-5007-A41F-8F890380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EB24-1D0E-49CE-9BB2-77A0D0B94E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3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8FB-24CC-6D91-6EF3-81502939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Step1:Location of Postman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E050-D486-792E-4778-C3A1A5C0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 Postman collection at -&gt;workspace-</a:t>
            </a:r>
            <a:r>
              <a:rPr lang="en-CA" dirty="0" err="1"/>
              <a:t>intellij</a:t>
            </a:r>
            <a:r>
              <a:rPr lang="en-CA" dirty="0"/>
              <a:t>-</a:t>
            </a:r>
            <a:r>
              <a:rPr lang="en-CA" dirty="0" err="1"/>
              <a:t>NielsenTest</a:t>
            </a:r>
            <a:r>
              <a:rPr lang="en-CA" dirty="0"/>
              <a:t>\</a:t>
            </a:r>
            <a:r>
              <a:rPr lang="en-CA" dirty="0" err="1"/>
              <a:t>NielsenTest</a:t>
            </a:r>
            <a:r>
              <a:rPr lang="en-CA" dirty="0"/>
              <a:t>\postman\</a:t>
            </a:r>
            <a:r>
              <a:rPr lang="en-CA" dirty="0" err="1"/>
              <a:t>NielsenTest.postman_collection.json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C07DD-EB39-ACAE-66A1-0BD6BE8A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67" y="3429000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8FB-24CC-6D91-6EF3-81502939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288925"/>
            <a:ext cx="10515600" cy="1325563"/>
          </a:xfrm>
        </p:spPr>
        <p:txBody>
          <a:bodyPr/>
          <a:lstStyle/>
          <a:p>
            <a:r>
              <a:rPr lang="en-CA" dirty="0"/>
              <a:t>Step1:Location of Postman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E050-D486-792E-4778-C3A1A5C0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 step 1 to step 4.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C07DD-EB39-ACAE-66A1-0BD6BE8A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67" y="3429000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8FB-24CC-6D91-6EF3-81502939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Step 2:How to build in Java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BE050-D486-792E-4778-C3A1A5C0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C:\AlbertLam\Interview\NielsonTest\workspace-intellij-NielsenTest\NielsenTest&gt;mvn clean install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E0EE3-EA91-0FED-5E94-641D23B6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9996"/>
            <a:ext cx="1038369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13D-1671-C479-5154-2CA3E42D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3: Postgres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C3CF-DE4C-843F-0F10-880A678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a Postgres database called “</a:t>
            </a:r>
            <a:r>
              <a:rPr lang="en-CA" dirty="0" err="1"/>
              <a:t>nielsen</a:t>
            </a:r>
            <a:r>
              <a:rPr lang="en-CA" dirty="0"/>
              <a:t>”.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1E251-5608-4A98-CC15-BA897986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333"/>
            <a:ext cx="10344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13D-1671-C479-5154-2CA3E42D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3: Postgres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C3CF-DE4C-843F-0F10-880A678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id and password </a:t>
            </a:r>
            <a:r>
              <a:rPr lang="en-CA" dirty="0" err="1"/>
              <a:t>location:C</a:t>
            </a:r>
            <a:r>
              <a:rPr lang="en-CA" dirty="0"/>
              <a:t>:\</a:t>
            </a:r>
            <a:r>
              <a:rPr lang="en-CA" dirty="0" err="1"/>
              <a:t>AlbertLam</a:t>
            </a:r>
            <a:r>
              <a:rPr lang="en-CA" dirty="0"/>
              <a:t>\Interview\</a:t>
            </a:r>
            <a:r>
              <a:rPr lang="en-CA" dirty="0" err="1"/>
              <a:t>NielsonTest</a:t>
            </a:r>
            <a:r>
              <a:rPr lang="en-CA" dirty="0"/>
              <a:t>\workspace-</a:t>
            </a:r>
            <a:r>
              <a:rPr lang="en-CA" dirty="0" err="1"/>
              <a:t>intellij</a:t>
            </a:r>
            <a:r>
              <a:rPr lang="en-CA" dirty="0"/>
              <a:t>-</a:t>
            </a:r>
            <a:r>
              <a:rPr lang="en-CA" dirty="0" err="1"/>
              <a:t>NielsenTest</a:t>
            </a:r>
            <a:r>
              <a:rPr lang="en-CA" dirty="0"/>
              <a:t>\</a:t>
            </a:r>
            <a:r>
              <a:rPr lang="en-CA" dirty="0" err="1"/>
              <a:t>NielsenTest</a:t>
            </a:r>
            <a:r>
              <a:rPr lang="en-CA" dirty="0"/>
              <a:t>\</a:t>
            </a:r>
            <a:r>
              <a:rPr lang="en-CA" dirty="0" err="1"/>
              <a:t>src</a:t>
            </a:r>
            <a:r>
              <a:rPr lang="en-CA" dirty="0"/>
              <a:t>\main\resources\</a:t>
            </a:r>
            <a:r>
              <a:rPr lang="en-CA" dirty="0" err="1"/>
              <a:t>application.properties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E15E0-E9FC-39F7-AA9D-4C93C1BF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3067"/>
            <a:ext cx="1026938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7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13D-1671-C479-5154-2CA3E42D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3: Postgres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C3CF-DE4C-843F-0F10-880A678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Entity Relationship Diagram Location:</a:t>
            </a:r>
          </a:p>
          <a:p>
            <a:r>
              <a:rPr lang="en-CA" dirty="0"/>
              <a:t>C:\AlbertLam\Interview\NielsonTest\workspace-intellij-NielsenTest\NielsenTest\EntityRelationshipDiagram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1034-7E58-1EB7-5D4C-CC8F1641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3389"/>
            <a:ext cx="516327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4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813D-1671-C479-5154-2CA3E42D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3: Postgres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C3CF-DE4C-843F-0F10-880A678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DDL Script location.</a:t>
            </a:r>
          </a:p>
          <a:p>
            <a:r>
              <a:rPr lang="en-CA" dirty="0"/>
              <a:t>C:\AlbertLam\Interview\NielsonTest\workspace-intellij-NielsenTest\NielsenTest\sql\DDL-Scripts.sql</a:t>
            </a:r>
          </a:p>
          <a:p>
            <a:r>
              <a:rPr lang="en-CA" dirty="0"/>
              <a:t>NOTE: Do not need to run DDL-</a:t>
            </a:r>
            <a:r>
              <a:rPr lang="en-CA" dirty="0" err="1"/>
              <a:t>Scripts.sql</a:t>
            </a:r>
            <a:r>
              <a:rPr lang="en-CA" dirty="0"/>
              <a:t> to create the table. Just needed to create the database called “</a:t>
            </a:r>
            <a:r>
              <a:rPr lang="en-CA" dirty="0" err="1"/>
              <a:t>nielsen</a:t>
            </a:r>
            <a:r>
              <a:rPr lang="en-CA" dirty="0"/>
              <a:t>” and when starting the web service for first time it will generate the tables using JPA.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159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6922-8820-8ABA-B878-57365C72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4: How To Build </a:t>
            </a:r>
            <a:r>
              <a:rPr lang="en-CA"/>
              <a:t>Docker Image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451-EAA3-7A30-86BD-1B904E95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C:\AlbertLam\Interview\NielsonTest\workspace-intellij-NielsenTest\NielsenTest&gt;docker build . -t jadeite1000/</a:t>
            </a:r>
            <a:r>
              <a:rPr lang="en-CA" dirty="0" err="1"/>
              <a:t>nielsentest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5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Step1:Location of Postman Collection</vt:lpstr>
      <vt:lpstr>Step1:Location of Postman Collection</vt:lpstr>
      <vt:lpstr>Step 2:How to build in Java</vt:lpstr>
      <vt:lpstr>Step 3: Postgres Database</vt:lpstr>
      <vt:lpstr>Step 3: Postgres Database</vt:lpstr>
      <vt:lpstr>Step 3: Postgres Database</vt:lpstr>
      <vt:lpstr>Step 3: Postgres Database</vt:lpstr>
      <vt:lpstr>Step 4: How To Build Docker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Lam</dc:creator>
  <cp:lastModifiedBy>Albert Lam</cp:lastModifiedBy>
  <cp:revision>22</cp:revision>
  <dcterms:created xsi:type="dcterms:W3CDTF">2023-09-24T06:29:59Z</dcterms:created>
  <dcterms:modified xsi:type="dcterms:W3CDTF">2023-09-24T06:54:31Z</dcterms:modified>
</cp:coreProperties>
</file>