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63" r:id="rId4"/>
    <p:sldId id="261" r:id="rId5"/>
    <p:sldId id="265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214B582-4A09-4A7E-9F48-B5A986AC7DB7}" name="Lemos, Jade B K" initials="JL" userId="S::jade.lemos@arcelormittal.com.br::98e82711-00f6-4244-9461-8355d47cc0c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B02C41-A8CB-4600-AC52-25C9694F5751}" v="27" dt="2025-06-12T22:37:40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mos, Jade B K" userId="98e82711-00f6-4244-9461-8355d47cc0cd" providerId="ADAL" clId="{14B02C41-A8CB-4600-AC52-25C9694F5751}"/>
    <pc:docChg chg="undo custSel addSld delSld modSld">
      <pc:chgData name="Lemos, Jade B K" userId="98e82711-00f6-4244-9461-8355d47cc0cd" providerId="ADAL" clId="{14B02C41-A8CB-4600-AC52-25C9694F5751}" dt="2025-06-12T22:41:25.654" v="4874" actId="47"/>
      <pc:docMkLst>
        <pc:docMk/>
      </pc:docMkLst>
      <pc:sldChg chg="modSp del mod">
        <pc:chgData name="Lemos, Jade B K" userId="98e82711-00f6-4244-9461-8355d47cc0cd" providerId="ADAL" clId="{14B02C41-A8CB-4600-AC52-25C9694F5751}" dt="2025-06-12T22:41:25.654" v="4874" actId="47"/>
        <pc:sldMkLst>
          <pc:docMk/>
          <pc:sldMk cId="3699276324" sldId="256"/>
        </pc:sldMkLst>
        <pc:spChg chg="mod">
          <ac:chgData name="Lemos, Jade B K" userId="98e82711-00f6-4244-9461-8355d47cc0cd" providerId="ADAL" clId="{14B02C41-A8CB-4600-AC52-25C9694F5751}" dt="2025-06-12T21:28:40.824" v="2984" actId="20577"/>
          <ac:spMkLst>
            <pc:docMk/>
            <pc:sldMk cId="3699276324" sldId="256"/>
            <ac:spMk id="17" creationId="{6F285F6C-2D6A-FE69-EAD4-C5E0BAB521EE}"/>
          </ac:spMkLst>
        </pc:spChg>
        <pc:picChg chg="mod">
          <ac:chgData name="Lemos, Jade B K" userId="98e82711-00f6-4244-9461-8355d47cc0cd" providerId="ADAL" clId="{14B02C41-A8CB-4600-AC52-25C9694F5751}" dt="2025-06-12T21:28:18.228" v="2982" actId="1076"/>
          <ac:picMkLst>
            <pc:docMk/>
            <pc:sldMk cId="3699276324" sldId="256"/>
            <ac:picMk id="16" creationId="{0250F089-C3D0-716C-B72C-EF2AC02B2F77}"/>
          </ac:picMkLst>
        </pc:picChg>
      </pc:sldChg>
      <pc:sldChg chg="addSp modSp mod">
        <pc:chgData name="Lemos, Jade B K" userId="98e82711-00f6-4244-9461-8355d47cc0cd" providerId="ADAL" clId="{14B02C41-A8CB-4600-AC52-25C9694F5751}" dt="2025-06-10T13:19:33.649" v="343" actId="207"/>
        <pc:sldMkLst>
          <pc:docMk/>
          <pc:sldMk cId="3177555619" sldId="258"/>
        </pc:sldMkLst>
        <pc:spChg chg="add mod">
          <ac:chgData name="Lemos, Jade B K" userId="98e82711-00f6-4244-9461-8355d47cc0cd" providerId="ADAL" clId="{14B02C41-A8CB-4600-AC52-25C9694F5751}" dt="2025-06-10T13:19:33.649" v="343" actId="207"/>
          <ac:spMkLst>
            <pc:docMk/>
            <pc:sldMk cId="3177555619" sldId="258"/>
            <ac:spMk id="2" creationId="{68FC9868-524B-1F91-3E20-7015821D8F0A}"/>
          </ac:spMkLst>
        </pc:spChg>
        <pc:spChg chg="mod">
          <ac:chgData name="Lemos, Jade B K" userId="98e82711-00f6-4244-9461-8355d47cc0cd" providerId="ADAL" clId="{14B02C41-A8CB-4600-AC52-25C9694F5751}" dt="2025-06-10T13:19:20.572" v="342" actId="20577"/>
          <ac:spMkLst>
            <pc:docMk/>
            <pc:sldMk cId="3177555619" sldId="258"/>
            <ac:spMk id="8" creationId="{35E22177-94A4-BE61-E355-36EA6498E785}"/>
          </ac:spMkLst>
        </pc:spChg>
      </pc:sldChg>
      <pc:sldChg chg="new del">
        <pc:chgData name="Lemos, Jade B K" userId="98e82711-00f6-4244-9461-8355d47cc0cd" providerId="ADAL" clId="{14B02C41-A8CB-4600-AC52-25C9694F5751}" dt="2025-06-10T13:17:35.296" v="268" actId="47"/>
        <pc:sldMkLst>
          <pc:docMk/>
          <pc:sldMk cId="3401251976" sldId="259"/>
        </pc:sldMkLst>
      </pc:sldChg>
      <pc:sldChg chg="addSp delSp modSp add del mod setBg">
        <pc:chgData name="Lemos, Jade B K" userId="98e82711-00f6-4244-9461-8355d47cc0cd" providerId="ADAL" clId="{14B02C41-A8CB-4600-AC52-25C9694F5751}" dt="2025-06-12T22:41:22.403" v="4873" actId="47"/>
        <pc:sldMkLst>
          <pc:docMk/>
          <pc:sldMk cId="3750415294" sldId="260"/>
        </pc:sldMkLst>
        <pc:spChg chg="add del">
          <ac:chgData name="Lemos, Jade B K" userId="98e82711-00f6-4244-9461-8355d47cc0cd" providerId="ADAL" clId="{14B02C41-A8CB-4600-AC52-25C9694F5751}" dt="2025-06-12T19:47:14.470" v="2341" actId="478"/>
          <ac:spMkLst>
            <pc:docMk/>
            <pc:sldMk cId="3750415294" sldId="260"/>
            <ac:spMk id="2" creationId="{3EA2194C-D1A6-BB70-6DA8-26A1C58DAD8C}"/>
          </ac:spMkLst>
        </pc:spChg>
        <pc:spChg chg="mod">
          <ac:chgData name="Lemos, Jade B K" userId="98e82711-00f6-4244-9461-8355d47cc0cd" providerId="ADAL" clId="{14B02C41-A8CB-4600-AC52-25C9694F5751}" dt="2025-06-10T13:18:00.409" v="299" actId="6549"/>
          <ac:spMkLst>
            <pc:docMk/>
            <pc:sldMk cId="3750415294" sldId="260"/>
            <ac:spMk id="3" creationId="{BFE07F2D-8097-EC10-6D7A-8B4E6C901763}"/>
          </ac:spMkLst>
        </pc:spChg>
        <pc:spChg chg="mod">
          <ac:chgData name="Lemos, Jade B K" userId="98e82711-00f6-4244-9461-8355d47cc0cd" providerId="ADAL" clId="{14B02C41-A8CB-4600-AC52-25C9694F5751}" dt="2025-06-12T21:35:24.589" v="2989" actId="15"/>
          <ac:spMkLst>
            <pc:docMk/>
            <pc:sldMk cId="3750415294" sldId="260"/>
            <ac:spMk id="17" creationId="{6F285F6C-2D6A-FE69-EAD4-C5E0BAB521EE}"/>
          </ac:spMkLst>
        </pc:spChg>
        <pc:picChg chg="add mod">
          <ac:chgData name="Lemos, Jade B K" userId="98e82711-00f6-4244-9461-8355d47cc0cd" providerId="ADAL" clId="{14B02C41-A8CB-4600-AC52-25C9694F5751}" dt="2025-06-12T19:59:10.225" v="2603" actId="1076"/>
          <ac:picMkLst>
            <pc:docMk/>
            <pc:sldMk cId="3750415294" sldId="260"/>
            <ac:picMk id="4" creationId="{3542BCCE-322F-366A-8885-FC3A47E6F1B3}"/>
          </ac:picMkLst>
        </pc:picChg>
        <pc:picChg chg="del">
          <ac:chgData name="Lemos, Jade B K" userId="98e82711-00f6-4244-9461-8355d47cc0cd" providerId="ADAL" clId="{14B02C41-A8CB-4600-AC52-25C9694F5751}" dt="2025-06-10T13:19:43.013" v="344" actId="478"/>
          <ac:picMkLst>
            <pc:docMk/>
            <pc:sldMk cId="3750415294" sldId="260"/>
            <ac:picMk id="16" creationId="{0250F089-C3D0-716C-B72C-EF2AC02B2F77}"/>
          </ac:picMkLst>
        </pc:picChg>
      </pc:sldChg>
      <pc:sldChg chg="addSp delSp modSp add mod setBg">
        <pc:chgData name="Lemos, Jade B K" userId="98e82711-00f6-4244-9461-8355d47cc0cd" providerId="ADAL" clId="{14B02C41-A8CB-4600-AC52-25C9694F5751}" dt="2025-06-12T22:36:31.858" v="4690" actId="113"/>
        <pc:sldMkLst>
          <pc:docMk/>
          <pc:sldMk cId="2738494191" sldId="261"/>
        </pc:sldMkLst>
        <pc:spChg chg="add mod">
          <ac:chgData name="Lemos, Jade B K" userId="98e82711-00f6-4244-9461-8355d47cc0cd" providerId="ADAL" clId="{14B02C41-A8CB-4600-AC52-25C9694F5751}" dt="2025-06-12T22:32:32.488" v="4519" actId="1036"/>
          <ac:spMkLst>
            <pc:docMk/>
            <pc:sldMk cId="2738494191" sldId="261"/>
            <ac:spMk id="2" creationId="{AA3D54D1-26E4-91A2-474E-001C76BC70B8}"/>
          </ac:spMkLst>
        </pc:spChg>
        <pc:spChg chg="mod">
          <ac:chgData name="Lemos, Jade B K" userId="98e82711-00f6-4244-9461-8355d47cc0cd" providerId="ADAL" clId="{14B02C41-A8CB-4600-AC52-25C9694F5751}" dt="2025-06-11T17:16:32.620" v="439" actId="6549"/>
          <ac:spMkLst>
            <pc:docMk/>
            <pc:sldMk cId="2738494191" sldId="261"/>
            <ac:spMk id="3" creationId="{BFE07F2D-8097-EC10-6D7A-8B4E6C901763}"/>
          </ac:spMkLst>
        </pc:spChg>
        <pc:spChg chg="add mod">
          <ac:chgData name="Lemos, Jade B K" userId="98e82711-00f6-4244-9461-8355d47cc0cd" providerId="ADAL" clId="{14B02C41-A8CB-4600-AC52-25C9694F5751}" dt="2025-06-12T22:32:32.488" v="4519" actId="1036"/>
          <ac:spMkLst>
            <pc:docMk/>
            <pc:sldMk cId="2738494191" sldId="261"/>
            <ac:spMk id="4" creationId="{35EEDB01-B9CA-6D04-F8CD-B2930CE7226A}"/>
          </ac:spMkLst>
        </pc:spChg>
        <pc:spChg chg="add del mod">
          <ac:chgData name="Lemos, Jade B K" userId="98e82711-00f6-4244-9461-8355d47cc0cd" providerId="ADAL" clId="{14B02C41-A8CB-4600-AC52-25C9694F5751}" dt="2025-06-12T13:13:38.495" v="884" actId="478"/>
          <ac:spMkLst>
            <pc:docMk/>
            <pc:sldMk cId="2738494191" sldId="261"/>
            <ac:spMk id="6" creationId="{EEB13289-12C1-1D6C-5878-FA022AF0F57D}"/>
          </ac:spMkLst>
        </pc:spChg>
        <pc:spChg chg="add mod">
          <ac:chgData name="Lemos, Jade B K" userId="98e82711-00f6-4244-9461-8355d47cc0cd" providerId="ADAL" clId="{14B02C41-A8CB-4600-AC52-25C9694F5751}" dt="2025-06-12T22:32:32.488" v="4519" actId="1036"/>
          <ac:spMkLst>
            <pc:docMk/>
            <pc:sldMk cId="2738494191" sldId="261"/>
            <ac:spMk id="7" creationId="{8785C015-175A-1E76-9FED-9F9E2D4CDC41}"/>
          </ac:spMkLst>
        </pc:spChg>
        <pc:spChg chg="add">
          <ac:chgData name="Lemos, Jade B K" userId="98e82711-00f6-4244-9461-8355d47cc0cd" providerId="ADAL" clId="{14B02C41-A8CB-4600-AC52-25C9694F5751}" dt="2025-06-12T14:04:40.091" v="1063"/>
          <ac:spMkLst>
            <pc:docMk/>
            <pc:sldMk cId="2738494191" sldId="261"/>
            <ac:spMk id="8" creationId="{5DA0F1CA-74D2-746E-B3F5-626400167CAD}"/>
          </ac:spMkLst>
        </pc:spChg>
        <pc:spChg chg="add mod">
          <ac:chgData name="Lemos, Jade B K" userId="98e82711-00f6-4244-9461-8355d47cc0cd" providerId="ADAL" clId="{14B02C41-A8CB-4600-AC52-25C9694F5751}" dt="2025-06-12T22:32:32.488" v="4519" actId="1036"/>
          <ac:spMkLst>
            <pc:docMk/>
            <pc:sldMk cId="2738494191" sldId="261"/>
            <ac:spMk id="10" creationId="{F85B01D5-93B0-78D6-9845-7B6C86D50338}"/>
          </ac:spMkLst>
        </pc:spChg>
        <pc:spChg chg="add del">
          <ac:chgData name="Lemos, Jade B K" userId="98e82711-00f6-4244-9461-8355d47cc0cd" providerId="ADAL" clId="{14B02C41-A8CB-4600-AC52-25C9694F5751}" dt="2025-06-12T17:16:46.389" v="1281" actId="478"/>
          <ac:spMkLst>
            <pc:docMk/>
            <pc:sldMk cId="2738494191" sldId="261"/>
            <ac:spMk id="11" creationId="{2191041E-412E-1B8E-1A23-F7A34557F989}"/>
          </ac:spMkLst>
        </pc:spChg>
        <pc:spChg chg="mod">
          <ac:chgData name="Lemos, Jade B K" userId="98e82711-00f6-4244-9461-8355d47cc0cd" providerId="ADAL" clId="{14B02C41-A8CB-4600-AC52-25C9694F5751}" dt="2025-06-12T22:36:31.858" v="4690" actId="113"/>
          <ac:spMkLst>
            <pc:docMk/>
            <pc:sldMk cId="2738494191" sldId="261"/>
            <ac:spMk id="17" creationId="{6F285F6C-2D6A-FE69-EAD4-C5E0BAB521EE}"/>
          </ac:spMkLst>
        </pc:spChg>
        <pc:picChg chg="add mod">
          <ac:chgData name="Lemos, Jade B K" userId="98e82711-00f6-4244-9461-8355d47cc0cd" providerId="ADAL" clId="{14B02C41-A8CB-4600-AC52-25C9694F5751}" dt="2025-06-12T22:32:32.488" v="4519" actId="1036"/>
          <ac:picMkLst>
            <pc:docMk/>
            <pc:sldMk cId="2738494191" sldId="261"/>
            <ac:picMk id="9" creationId="{A02DCFB7-267A-DDE3-E919-74448C396DB5}"/>
          </ac:picMkLst>
        </pc:picChg>
        <pc:picChg chg="add mod">
          <ac:chgData name="Lemos, Jade B K" userId="98e82711-00f6-4244-9461-8355d47cc0cd" providerId="ADAL" clId="{14B02C41-A8CB-4600-AC52-25C9694F5751}" dt="2025-06-12T22:32:32.488" v="4519" actId="1036"/>
          <ac:picMkLst>
            <pc:docMk/>
            <pc:sldMk cId="2738494191" sldId="261"/>
            <ac:picMk id="12" creationId="{73B11674-AC5F-2B94-51DB-3760F693B5C1}"/>
          </ac:picMkLst>
        </pc:picChg>
      </pc:sldChg>
      <pc:sldChg chg="addSp modSp add del mod setBg">
        <pc:chgData name="Lemos, Jade B K" userId="98e82711-00f6-4244-9461-8355d47cc0cd" providerId="ADAL" clId="{14B02C41-A8CB-4600-AC52-25C9694F5751}" dt="2025-06-12T22:41:17.650" v="4872" actId="47"/>
        <pc:sldMkLst>
          <pc:docMk/>
          <pc:sldMk cId="1745448182" sldId="262"/>
        </pc:sldMkLst>
        <pc:spChg chg="mod">
          <ac:chgData name="Lemos, Jade B K" userId="98e82711-00f6-4244-9461-8355d47cc0cd" providerId="ADAL" clId="{14B02C41-A8CB-4600-AC52-25C9694F5751}" dt="2025-06-11T17:17:48.835" v="445" actId="6549"/>
          <ac:spMkLst>
            <pc:docMk/>
            <pc:sldMk cId="1745448182" sldId="262"/>
            <ac:spMk id="3" creationId="{BFE07F2D-8097-EC10-6D7A-8B4E6C901763}"/>
          </ac:spMkLst>
        </pc:spChg>
        <pc:spChg chg="mod">
          <ac:chgData name="Lemos, Jade B K" userId="98e82711-00f6-4244-9461-8355d47cc0cd" providerId="ADAL" clId="{14B02C41-A8CB-4600-AC52-25C9694F5751}" dt="2025-06-12T21:35:17.693" v="2988" actId="20577"/>
          <ac:spMkLst>
            <pc:docMk/>
            <pc:sldMk cId="1745448182" sldId="262"/>
            <ac:spMk id="17" creationId="{6F285F6C-2D6A-FE69-EAD4-C5E0BAB521EE}"/>
          </ac:spMkLst>
        </pc:spChg>
        <pc:picChg chg="add mod modCrop">
          <ac:chgData name="Lemos, Jade B K" userId="98e82711-00f6-4244-9461-8355d47cc0cd" providerId="ADAL" clId="{14B02C41-A8CB-4600-AC52-25C9694F5751}" dt="2025-06-12T17:42:10.604" v="1864" actId="1076"/>
          <ac:picMkLst>
            <pc:docMk/>
            <pc:sldMk cId="1745448182" sldId="262"/>
            <ac:picMk id="4" creationId="{35052DD2-4A81-FEAE-8B64-879AFB593EF0}"/>
          </ac:picMkLst>
        </pc:picChg>
      </pc:sldChg>
      <pc:sldChg chg="modSp add mod">
        <pc:chgData name="Lemos, Jade B K" userId="98e82711-00f6-4244-9461-8355d47cc0cd" providerId="ADAL" clId="{14B02C41-A8CB-4600-AC52-25C9694F5751}" dt="2025-06-12T22:28:36.675" v="4385" actId="207"/>
        <pc:sldMkLst>
          <pc:docMk/>
          <pc:sldMk cId="1615486426" sldId="263"/>
        </pc:sldMkLst>
        <pc:spChg chg="mod">
          <ac:chgData name="Lemos, Jade B K" userId="98e82711-00f6-4244-9461-8355d47cc0cd" providerId="ADAL" clId="{14B02C41-A8CB-4600-AC52-25C9694F5751}" dt="2025-06-12T22:27:35.416" v="4354" actId="20577"/>
          <ac:spMkLst>
            <pc:docMk/>
            <pc:sldMk cId="1615486426" sldId="263"/>
            <ac:spMk id="3" creationId="{BFE07F2D-8097-EC10-6D7A-8B4E6C901763}"/>
          </ac:spMkLst>
        </pc:spChg>
        <pc:spChg chg="mod">
          <ac:chgData name="Lemos, Jade B K" userId="98e82711-00f6-4244-9461-8355d47cc0cd" providerId="ADAL" clId="{14B02C41-A8CB-4600-AC52-25C9694F5751}" dt="2025-06-12T22:28:36.675" v="4385" actId="207"/>
          <ac:spMkLst>
            <pc:docMk/>
            <pc:sldMk cId="1615486426" sldId="263"/>
            <ac:spMk id="17" creationId="{6F285F6C-2D6A-FE69-EAD4-C5E0BAB521EE}"/>
          </ac:spMkLst>
        </pc:spChg>
      </pc:sldChg>
      <pc:sldChg chg="modSp add mod">
        <pc:chgData name="Lemos, Jade B K" userId="98e82711-00f6-4244-9461-8355d47cc0cd" providerId="ADAL" clId="{14B02C41-A8CB-4600-AC52-25C9694F5751}" dt="2025-06-12T22:38:59.293" v="4869" actId="20577"/>
        <pc:sldMkLst>
          <pc:docMk/>
          <pc:sldMk cId="4152722012" sldId="264"/>
        </pc:sldMkLst>
        <pc:spChg chg="mod">
          <ac:chgData name="Lemos, Jade B K" userId="98e82711-00f6-4244-9461-8355d47cc0cd" providerId="ADAL" clId="{14B02C41-A8CB-4600-AC52-25C9694F5751}" dt="2025-06-12T22:38:59.293" v="4869" actId="20577"/>
          <ac:spMkLst>
            <pc:docMk/>
            <pc:sldMk cId="4152722012" sldId="264"/>
            <ac:spMk id="17" creationId="{6F285F6C-2D6A-FE69-EAD4-C5E0BAB521EE}"/>
          </ac:spMkLst>
        </pc:spChg>
      </pc:sldChg>
      <pc:sldChg chg="addSp delSp modSp add mod">
        <pc:chgData name="Lemos, Jade B K" userId="98e82711-00f6-4244-9461-8355d47cc0cd" providerId="ADAL" clId="{14B02C41-A8CB-4600-AC52-25C9694F5751}" dt="2025-06-12T22:40:24.675" v="4871" actId="113"/>
        <pc:sldMkLst>
          <pc:docMk/>
          <pc:sldMk cId="1126454698" sldId="265"/>
        </pc:sldMkLst>
        <pc:spChg chg="add del mod ord">
          <ac:chgData name="Lemos, Jade B K" userId="98e82711-00f6-4244-9461-8355d47cc0cd" providerId="ADAL" clId="{14B02C41-A8CB-4600-AC52-25C9694F5751}" dt="2025-06-12T21:48:57.188" v="3521" actId="478"/>
          <ac:spMkLst>
            <pc:docMk/>
            <pc:sldMk cId="1126454698" sldId="265"/>
            <ac:spMk id="2" creationId="{5CDC3FB8-231E-3E0E-61BE-209B2DFFAE1B}"/>
          </ac:spMkLst>
        </pc:spChg>
        <pc:spChg chg="mod">
          <ac:chgData name="Lemos, Jade B K" userId="98e82711-00f6-4244-9461-8355d47cc0cd" providerId="ADAL" clId="{14B02C41-A8CB-4600-AC52-25C9694F5751}" dt="2025-06-12T21:41:42.290" v="3328" actId="20577"/>
          <ac:spMkLst>
            <pc:docMk/>
            <pc:sldMk cId="1126454698" sldId="265"/>
            <ac:spMk id="3" creationId="{BFE07F2D-8097-EC10-6D7A-8B4E6C901763}"/>
          </ac:spMkLst>
        </pc:spChg>
        <pc:spChg chg="add del">
          <ac:chgData name="Lemos, Jade B K" userId="98e82711-00f6-4244-9461-8355d47cc0cd" providerId="ADAL" clId="{14B02C41-A8CB-4600-AC52-25C9694F5751}" dt="2025-06-12T21:48:52.615" v="3516" actId="11529"/>
          <ac:spMkLst>
            <pc:docMk/>
            <pc:sldMk cId="1126454698" sldId="265"/>
            <ac:spMk id="6" creationId="{E3E90E15-9B70-4869-8135-4BCF09623E3E}"/>
          </ac:spMkLst>
        </pc:spChg>
        <pc:spChg chg="add mod ord">
          <ac:chgData name="Lemos, Jade B K" userId="98e82711-00f6-4244-9461-8355d47cc0cd" providerId="ADAL" clId="{14B02C41-A8CB-4600-AC52-25C9694F5751}" dt="2025-06-12T22:30:51.087" v="4478" actId="1035"/>
          <ac:spMkLst>
            <pc:docMk/>
            <pc:sldMk cId="1126454698" sldId="265"/>
            <ac:spMk id="7" creationId="{89AF083A-37F4-DED8-DF56-9F7823A5975F}"/>
          </ac:spMkLst>
        </pc:spChg>
        <pc:spChg chg="add mod ord">
          <ac:chgData name="Lemos, Jade B K" userId="98e82711-00f6-4244-9461-8355d47cc0cd" providerId="ADAL" clId="{14B02C41-A8CB-4600-AC52-25C9694F5751}" dt="2025-06-12T22:30:21.267" v="4463" actId="1035"/>
          <ac:spMkLst>
            <pc:docMk/>
            <pc:sldMk cId="1126454698" sldId="265"/>
            <ac:spMk id="8" creationId="{EEBE678A-7D69-D3A4-5915-9BC36D661ACF}"/>
          </ac:spMkLst>
        </pc:spChg>
        <pc:spChg chg="add del mod">
          <ac:chgData name="Lemos, Jade B K" userId="98e82711-00f6-4244-9461-8355d47cc0cd" providerId="ADAL" clId="{14B02C41-A8CB-4600-AC52-25C9694F5751}" dt="2025-06-12T22:37:33.957" v="4748" actId="478"/>
          <ac:spMkLst>
            <pc:docMk/>
            <pc:sldMk cId="1126454698" sldId="265"/>
            <ac:spMk id="9" creationId="{C3496005-36A5-E9BE-01DF-6FCEDDE994FB}"/>
          </ac:spMkLst>
        </pc:spChg>
        <pc:spChg chg="add mod">
          <ac:chgData name="Lemos, Jade B K" userId="98e82711-00f6-4244-9461-8355d47cc0cd" providerId="ADAL" clId="{14B02C41-A8CB-4600-AC52-25C9694F5751}" dt="2025-06-12T22:38:14.792" v="4863" actId="20577"/>
          <ac:spMkLst>
            <pc:docMk/>
            <pc:sldMk cId="1126454698" sldId="265"/>
            <ac:spMk id="10" creationId="{AC469548-9DC6-0231-6D3A-C20FFFA8F256}"/>
          </ac:spMkLst>
        </pc:spChg>
        <pc:spChg chg="mod">
          <ac:chgData name="Lemos, Jade B K" userId="98e82711-00f6-4244-9461-8355d47cc0cd" providerId="ADAL" clId="{14B02C41-A8CB-4600-AC52-25C9694F5751}" dt="2025-06-12T22:40:24.675" v="4871" actId="113"/>
          <ac:spMkLst>
            <pc:docMk/>
            <pc:sldMk cId="1126454698" sldId="265"/>
            <ac:spMk id="17" creationId="{6F285F6C-2D6A-FE69-EAD4-C5E0BAB521E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43319-DC38-FF65-7224-2E7F5503D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1B1647-56E1-4F41-39E3-B416E4567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C3D2D5-16DE-EC96-6CF2-9309493DB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300A-55B6-4497-AEBD-E764964ECD4F}" type="datetimeFigureOut">
              <a:rPr lang="pt-BR" smtClean="0"/>
              <a:t>10/06/2025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0DAAE4-8449-0E8A-BBE8-6F00BAF1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3BEA00-7E6A-04E2-E790-E1637CAAA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1F5A-D33F-446B-B139-780779CC6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4186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8EBF9-DF28-DF27-BCA7-67F8222E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05BF67-3EA0-7165-09F2-907DA96C5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286A38-0FA8-3624-10AB-1145B554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300A-55B6-4497-AEBD-E764964ECD4F}" type="datetimeFigureOut">
              <a:rPr lang="pt-BR" smtClean="0"/>
              <a:t>10/06/2025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44B532-58B5-C7D7-1369-B4F8ACF4D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192ADD-299A-F0B3-CAC8-3FD5A90F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1F5A-D33F-446B-B139-780779CC6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36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B620A6-1703-804B-F5EF-CFA2C649D4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09C9034-61EB-C2AF-D323-258245AF7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FFBC66-C5C4-48D2-D1A8-1A8A1407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300A-55B6-4497-AEBD-E764964ECD4F}" type="datetimeFigureOut">
              <a:rPr lang="pt-BR" smtClean="0"/>
              <a:t>10/06/2025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51D575-9A43-7D9C-BC4E-D0E1E938C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38639B-D28B-4D1B-0CED-C6146013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1F5A-D33F-446B-B139-780779CC6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455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C93A8-4025-C6EA-CD27-3F3E28096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90E9F4-D1F4-2301-64E7-6BA4DE58E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58EE61-F87E-288C-0FC3-192546EB6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300A-55B6-4497-AEBD-E764964ECD4F}" type="datetimeFigureOut">
              <a:rPr lang="pt-BR" smtClean="0"/>
              <a:t>10/06/2025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E52D62-664D-8CDB-A6A3-1EF8083A9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433C26-70FC-E07D-6E8E-5538B4AC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1F5A-D33F-446B-B139-780779CC6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9273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0CA055-7FAD-13CF-0B57-097C090C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4EA626-E12F-6E49-E24A-91F5B21C5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9DF116-2C8F-CB53-4E4F-98A8BBB42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300A-55B6-4497-AEBD-E764964ECD4F}" type="datetimeFigureOut">
              <a:rPr lang="pt-BR" smtClean="0"/>
              <a:t>10/06/2025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FDC2C1-BBD6-8CEE-5268-FF953193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CBEE71-6060-737D-1E0C-5A0178473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1F5A-D33F-446B-B139-780779CC6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724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A6DE4-BFF9-9059-9F89-E8D981113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9055AC-1E15-8D7B-C6BF-0BC423BE6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E3EBEF-671F-1A3E-F174-722B80D07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2FE7E8-35BB-F8F9-8D32-C8F649A4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300A-55B6-4497-AEBD-E764964ECD4F}" type="datetimeFigureOut">
              <a:rPr lang="pt-BR" smtClean="0"/>
              <a:t>10/06/2025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A537B1-0530-ED6E-A65F-36CD1F92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E2E515-B0F3-F604-55F6-1C1D18B8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1F5A-D33F-446B-B139-780779CC6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784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31FA7A-654B-CA68-2A2B-576756418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5EA94A-FDD8-68C5-27B1-FAF3260B3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1C800F-F38F-7723-3D70-9503E5BCC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E0747B3-83D8-1CB6-E488-4B3E0AF1D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4F015B5-DF9F-4898-219D-74595FE4E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39EEEC-DC51-9AEA-DE76-921595F0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300A-55B6-4497-AEBD-E764964ECD4F}" type="datetimeFigureOut">
              <a:rPr lang="pt-BR" smtClean="0"/>
              <a:t>10/06/2025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105C119-AE80-7A6E-BBE1-EAB5A698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B6CB328-E6A3-B9BB-9F73-B512E180F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1F5A-D33F-446B-B139-780779CC6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3493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58FA02-00A4-64EE-92D4-0A905BB7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9F7E1BD-0CAB-420A-ECDB-7273EA1DF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300A-55B6-4497-AEBD-E764964ECD4F}" type="datetimeFigureOut">
              <a:rPr lang="pt-BR" smtClean="0"/>
              <a:t>10/06/2025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898AE5-7EA9-2384-37A2-F44493F3A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A1052F-E1E4-66D0-4976-C6829BB9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1F5A-D33F-446B-B139-780779CC6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50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02FB0F9-5801-070F-8976-6E702C3A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300A-55B6-4497-AEBD-E764964ECD4F}" type="datetimeFigureOut">
              <a:rPr lang="pt-BR" smtClean="0"/>
              <a:t>10/06/2025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F37037-5C58-6B94-3F62-90DAAE3A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51DB25-08AD-AE63-EED1-5C9D60A1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1F5A-D33F-446B-B139-780779CC6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443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BB670-4A93-6CBD-B1E7-3633116C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422EE9-DA09-41D7-F483-2C35E0C2C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B1E5E1-A992-3C93-73EA-0E9670966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D7768D-73AB-D5CA-8BB9-5D48F67D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300A-55B6-4497-AEBD-E764964ECD4F}" type="datetimeFigureOut">
              <a:rPr lang="pt-BR" smtClean="0"/>
              <a:t>10/06/2025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3A164E-2853-D526-D757-711D2D143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2F1A90-9410-3EBC-C18D-0C983054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1F5A-D33F-446B-B139-780779CC6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61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9FB02-3F6E-5928-872F-182A98026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A308C5F-67DA-9C08-85EA-188644FA1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3B12B2-0BDC-0FCD-36BA-431742003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50A3008-0E13-F289-334B-58768E12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300A-55B6-4497-AEBD-E764964ECD4F}" type="datetimeFigureOut">
              <a:rPr lang="pt-BR" smtClean="0"/>
              <a:t>10/06/2025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0E65D2-C4F3-8DEC-A0B6-B600D7135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E9870B-4BDB-70F9-4970-08075E89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C1F5A-D33F-446B-B139-780779CC6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7467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1A1D40-0D75-FE58-1E21-2F34CA041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ACDE85-C153-B2A8-EEF4-92DA4C4C6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E0BBBD-26A0-147F-2861-F763DCCCED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EA300A-55B6-4497-AEBD-E764964ECD4F}" type="datetimeFigureOut">
              <a:rPr lang="pt-BR" smtClean="0"/>
              <a:t>10/06/2025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E193C1-AF4E-324A-FB0F-C8D9F7DF3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0E8030-BFA8-6BE4-7307-AF5EA9D94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DC1F5A-D33F-446B-B139-780779CC6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640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44F1492-6E67-7F92-C597-911952C7EA94}"/>
              </a:ext>
            </a:extLst>
          </p:cNvPr>
          <p:cNvSpPr/>
          <p:nvPr/>
        </p:nvSpPr>
        <p:spPr>
          <a:xfrm>
            <a:off x="2966720" y="2313092"/>
            <a:ext cx="6116320" cy="68410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E07F2D-8097-EC10-6D7A-8B4E6C901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2880" y="1282171"/>
            <a:ext cx="9144000" cy="1655762"/>
          </a:xfrm>
        </p:spPr>
        <p:txBody>
          <a:bodyPr>
            <a:noAutofit/>
          </a:bodyPr>
          <a:lstStyle/>
          <a:p>
            <a:r>
              <a:rPr lang="pt-BR" sz="6000" b="1" dirty="0"/>
              <a:t>É A HORA DO</a:t>
            </a:r>
          </a:p>
          <a:p>
            <a:r>
              <a:rPr lang="pt-BR" sz="6000" b="1" dirty="0">
                <a:solidFill>
                  <a:schemeClr val="bg1"/>
                </a:solidFill>
              </a:rPr>
              <a:t>MATCH PERFEITO</a:t>
            </a:r>
          </a:p>
          <a:p>
            <a:r>
              <a:rPr lang="pt-BR" sz="6000" b="1" dirty="0"/>
              <a:t>COM O iFOOD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AEC381-63D9-953D-2E87-D8CC87DB1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7525" y="0"/>
            <a:ext cx="1514475" cy="10287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5E22177-94A4-BE61-E355-36EA6498E785}"/>
              </a:ext>
            </a:extLst>
          </p:cNvPr>
          <p:cNvSpPr txBox="1"/>
          <p:nvPr/>
        </p:nvSpPr>
        <p:spPr>
          <a:xfrm>
            <a:off x="3039532" y="440345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Um case téc­ni­co de Data Sci­en­ce </a:t>
            </a:r>
          </a:p>
          <a:p>
            <a:pPr algn="ctr"/>
            <a:r>
              <a:rPr lang="pt-BR" dirty="0">
                <a:solidFill>
                  <a:srgbClr val="FF0000"/>
                </a:solidFill>
              </a:rPr>
              <a:t>para eu me tornar Foodlover</a:t>
            </a:r>
          </a:p>
        </p:txBody>
      </p:sp>
      <p:sp>
        <p:nvSpPr>
          <p:cNvPr id="11" name="Fluxograma: Terminação 10">
            <a:extLst>
              <a:ext uri="{FF2B5EF4-FFF2-40B4-BE49-F238E27FC236}">
                <a16:creationId xmlns:a16="http://schemas.microsoft.com/office/drawing/2014/main" id="{BC8B92AE-7C7C-F900-6D64-2687721EE74A}"/>
              </a:ext>
            </a:extLst>
          </p:cNvPr>
          <p:cNvSpPr/>
          <p:nvPr/>
        </p:nvSpPr>
        <p:spPr>
          <a:xfrm>
            <a:off x="4258733" y="4256721"/>
            <a:ext cx="3632200" cy="939800"/>
          </a:xfrm>
          <a:prstGeom prst="flowChartTermina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8FC9868-524B-1F91-3E20-7015821D8F0A}"/>
              </a:ext>
            </a:extLst>
          </p:cNvPr>
          <p:cNvSpPr txBox="1"/>
          <p:nvPr/>
        </p:nvSpPr>
        <p:spPr>
          <a:xfrm>
            <a:off x="93133" y="6488668"/>
            <a:ext cx="19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Jade B. Kill Lemos</a:t>
            </a:r>
          </a:p>
        </p:txBody>
      </p:sp>
    </p:spTree>
    <p:extLst>
      <p:ext uri="{BB962C8B-B14F-4D97-AF65-F5344CB8AC3E}">
        <p14:creationId xmlns:p14="http://schemas.microsoft.com/office/powerpoint/2010/main" val="317755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FE07F2D-8097-EC10-6D7A-8B4E6C901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67" y="200819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pt-BR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72 Light" panose="020B0303030000000003" pitchFamily="34" charset="0"/>
                <a:cs typeface="72 Light" panose="020B0303030000000003" pitchFamily="34" charset="0"/>
              </a:rPr>
              <a:t>Visão Geral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AEC381-63D9-953D-2E87-D8CC87DB1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7525" y="0"/>
            <a:ext cx="1514475" cy="10287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0250F089-C3D0-716C-B72C-EF2AC02B2F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3" t="7353" r="6315" b="5883"/>
          <a:stretch/>
        </p:blipFill>
        <p:spPr>
          <a:xfrm>
            <a:off x="201348" y="1588974"/>
            <a:ext cx="4563535" cy="4495800"/>
          </a:xfrm>
          <a:prstGeom prst="rect">
            <a:avLst/>
          </a:prstGeom>
          <a:effectLst>
            <a:outerShdw dist="50800" dir="5400000" algn="ctr" rotWithShape="0">
              <a:srgbClr val="000000"/>
            </a:outerShdw>
            <a:softEdge rad="0"/>
          </a:effectLst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6F285F6C-2D6A-FE69-EAD4-C5E0BAB521EE}"/>
              </a:ext>
            </a:extLst>
          </p:cNvPr>
          <p:cNvSpPr txBox="1"/>
          <p:nvPr/>
        </p:nvSpPr>
        <p:spPr>
          <a:xfrm>
            <a:off x="4881563" y="1588974"/>
            <a:ext cx="658230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Nes­te case téc­ni­co, foi de­sen­vol­vido uma so­lu­ção ba­se­a­da em da­dos para oti­mi­zar a dis­tri­bui­ção de cu­pons e ofer­tas aos cli­en­tes do iFo­od</a:t>
            </a:r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Ob­je­ti­vo </a:t>
            </a:r>
          </a:p>
          <a:p>
            <a:pPr marL="342900" indent="-342900" algn="just">
              <a:buAutoNum type="arabicPeriod"/>
            </a:pP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Ana­li­sar os da­dos his­tó­ri­cos de tran­sa­ções, ofer­tas e cli­en­tes </a:t>
            </a:r>
          </a:p>
          <a:p>
            <a:pPr marL="342900" indent="-342900" algn="just">
              <a:buAutoNum type="arabicPeriod"/>
            </a:pP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De­sen­vol­ver uma téc­ni­ca/mo­de­lo que au­xi­lie na de­ci­são de qual ofer­ta en­vi­ar para cada cli­en­te </a:t>
            </a:r>
          </a:p>
          <a:p>
            <a:pPr marL="342900" indent="-342900" algn="just">
              <a:buAutoNum type="arabicPeriod"/>
            </a:pP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De­mons­trar o po­ten­ci­al im­pac­to da sua so­lu­ção no ne­gó­cio</a:t>
            </a:r>
          </a:p>
          <a:p>
            <a:pPr algn="just"/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pt-BR" b="1" dirty="0">
                <a:solidFill>
                  <a:schemeClr val="bg1">
                    <a:lumMod val="50000"/>
                  </a:schemeClr>
                </a:solidFill>
              </a:rPr>
              <a:t>Metodologia</a:t>
            </a:r>
          </a:p>
          <a:p>
            <a:pPr algn="just"/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Para a realização das análises, foram utilizados a plataforma 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</a:rPr>
              <a:t>Databricks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 Community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</a:rPr>
              <a:t>Edition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, e a linguagem Python. </a:t>
            </a:r>
          </a:p>
          <a:p>
            <a:pPr algn="just"/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Utilizou-se as bibliotecas 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</a:rPr>
              <a:t>PySpark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, Pandas e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</a:rPr>
              <a:t>Numpy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 para o processamento dos dados. </a:t>
            </a:r>
          </a:p>
          <a:p>
            <a:pPr algn="just"/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Para modelagem, utilizou-se o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</a:rPr>
              <a:t>LightGBM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 devido a sua boa performance para dados estruturados, rápido processamento e fácil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</a:rPr>
              <a:t>interpretabilidade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 dos resultados.</a:t>
            </a:r>
          </a:p>
        </p:txBody>
      </p:sp>
    </p:spTree>
    <p:extLst>
      <p:ext uri="{BB962C8B-B14F-4D97-AF65-F5344CB8AC3E}">
        <p14:creationId xmlns:p14="http://schemas.microsoft.com/office/powerpoint/2010/main" val="4152722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FE07F2D-8097-EC10-6D7A-8B4E6C901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67" y="200819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pt-BR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72 Light" panose="020B0303030000000003" pitchFamily="34" charset="0"/>
                <a:cs typeface="72 Light" panose="020B0303030000000003" pitchFamily="34" charset="0"/>
              </a:rPr>
              <a:t>Processamento de Dados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AEC381-63D9-953D-2E87-D8CC87DB1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7525" y="0"/>
            <a:ext cx="1514475" cy="102870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6F285F6C-2D6A-FE69-EAD4-C5E0BAB521EE}"/>
              </a:ext>
            </a:extLst>
          </p:cNvPr>
          <p:cNvSpPr txBox="1"/>
          <p:nvPr/>
        </p:nvSpPr>
        <p:spPr>
          <a:xfrm>
            <a:off x="428097" y="1464734"/>
            <a:ext cx="689557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Dados iniciais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3 conjuntos de dados: </a:t>
            </a:r>
            <a:r>
              <a:rPr lang="pt-BR" sz="1600" i="1" dirty="0" err="1">
                <a:solidFill>
                  <a:schemeClr val="bg1">
                    <a:lumMod val="50000"/>
                  </a:schemeClr>
                </a:solidFill>
              </a:rPr>
              <a:t>offers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 (dados das ofertas), </a:t>
            </a:r>
            <a:r>
              <a:rPr lang="pt-BR" sz="1600" i="1" dirty="0" err="1">
                <a:solidFill>
                  <a:schemeClr val="bg1">
                    <a:lumMod val="50000"/>
                  </a:schemeClr>
                </a:solidFill>
              </a:rPr>
              <a:t>customers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 (dados dos usuários a nível de conta) e </a:t>
            </a:r>
            <a:r>
              <a:rPr lang="pt-BR" sz="1600" i="1" dirty="0" err="1">
                <a:solidFill>
                  <a:schemeClr val="bg1">
                    <a:lumMod val="50000"/>
                  </a:schemeClr>
                </a:solidFill>
              </a:rPr>
              <a:t>transactions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 (transações realizadas)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Análise visual a partir de histograma das variáveis numéricas para entender a distribuição dos dados, detectar </a:t>
            </a:r>
            <a:r>
              <a:rPr lang="pt-BR" sz="1600" i="1" dirty="0">
                <a:solidFill>
                  <a:schemeClr val="bg1">
                    <a:lumMod val="50000"/>
                  </a:schemeClr>
                </a:solidFill>
              </a:rPr>
              <a:t>outliers e padrões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600" b="1" i="1" dirty="0">
                <a:solidFill>
                  <a:schemeClr val="bg1">
                    <a:lumMod val="50000"/>
                  </a:schemeClr>
                </a:solidFill>
              </a:rPr>
              <a:t>Exclusão</a:t>
            </a:r>
            <a:r>
              <a:rPr lang="pt-BR" sz="1600" i="1" dirty="0">
                <a:solidFill>
                  <a:schemeClr val="bg1">
                    <a:lumMod val="50000"/>
                  </a:schemeClr>
                </a:solidFill>
              </a:rPr>
              <a:t> de informações </a:t>
            </a:r>
            <a:r>
              <a:rPr lang="pt-BR" sz="1600" b="1" i="1" dirty="0">
                <a:solidFill>
                  <a:schemeClr val="bg1">
                    <a:lumMod val="50000"/>
                  </a:schemeClr>
                </a:solidFill>
              </a:rPr>
              <a:t>nulas</a:t>
            </a:r>
          </a:p>
          <a:p>
            <a:pPr marL="342900" indent="-342900" algn="just">
              <a:buAutoNum type="arabicPeriod"/>
            </a:pPr>
            <a:endParaRPr lang="pt-BR" sz="1600" i="1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pt-BR" sz="1600" b="1" dirty="0"/>
              <a:t>Dados processados</a:t>
            </a:r>
          </a:p>
          <a:p>
            <a:pPr algn="just"/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A base de dados para a modelagem consiste de informações a nível de transação. Para isso, foi adicionada aos registros de transações as informações de oferta, caso uma oferta foi aplicada. </a:t>
            </a:r>
          </a:p>
          <a:p>
            <a:pPr algn="just"/>
            <a:endParaRPr lang="pt-BR" sz="1600" i="1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Juntou-se também as informações de usuário à base de transações. A partir da base unificada, realizou-se operações de criação e extração de variáveis.</a:t>
            </a:r>
          </a:p>
          <a:p>
            <a:pPr marL="342900" indent="-342900" algn="just">
              <a:buAutoNum type="arabicPeriod"/>
            </a:pPr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pt-BR" sz="1800" b="1" dirty="0"/>
              <a:t>Engenharia de Variáveis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600" dirty="0" err="1">
                <a:solidFill>
                  <a:schemeClr val="bg1">
                    <a:lumMod val="50000"/>
                  </a:schemeClr>
                </a:solidFill>
              </a:rPr>
              <a:t>One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-Hot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</a:rPr>
              <a:t>Encoding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 em variáveis categóricas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Criação de variáveis temporais para modelar o comportamento do usuário ao longo do tempo</a:t>
            </a:r>
          </a:p>
          <a:p>
            <a:pPr marL="342900" indent="-342900" algn="just">
              <a:buFont typeface="+mj-lt"/>
              <a:buAutoNum type="arabicPeriod"/>
            </a:pPr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 algn="just">
              <a:buAutoNum type="arabicPeriod"/>
            </a:pPr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42BCCE-322F-366A-8885-FC3A47E6F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667" y="1700413"/>
            <a:ext cx="4555066" cy="330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8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FE07F2D-8097-EC10-6D7A-8B4E6C901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67" y="200819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pt-BR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72 Light" panose="020B0303030000000003" pitchFamily="34" charset="0"/>
                <a:cs typeface="72 Light" panose="020B0303030000000003" pitchFamily="34" charset="0"/>
              </a:rPr>
              <a:t>Modelagem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AEC381-63D9-953D-2E87-D8CC87DB1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7525" y="0"/>
            <a:ext cx="1514475" cy="102870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6F285F6C-2D6A-FE69-EAD4-C5E0BAB521EE}"/>
              </a:ext>
            </a:extLst>
          </p:cNvPr>
          <p:cNvSpPr txBox="1"/>
          <p:nvPr/>
        </p:nvSpPr>
        <p:spPr>
          <a:xfrm>
            <a:off x="88780" y="1227667"/>
            <a:ext cx="5742758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Objetivo</a:t>
            </a:r>
            <a:endParaRPr lang="pt-BR" sz="1800" b="1" dirty="0"/>
          </a:p>
          <a:p>
            <a:pPr algn="just"/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Priorizar a exibição de cupons para clientes com alta probabilidade de resgate, otimizando o gasto com publicidade. </a:t>
            </a:r>
          </a:p>
          <a:p>
            <a:pPr algn="just"/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pt-BR" b="1" dirty="0"/>
              <a:t>Modelagem</a:t>
            </a:r>
            <a:endParaRPr lang="pt-BR" sz="1600" dirty="0"/>
          </a:p>
          <a:p>
            <a:pPr algn="just"/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Desenvolver um sistema de classificação utilizando modelos LGBM especializados em prever a probabilidade de um cliente resgatar um cupom específico</a:t>
            </a:r>
          </a:p>
          <a:p>
            <a:pPr algn="just"/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  <a:p>
            <a:pPr algn="just"/>
            <a:r>
              <a:rPr lang="pt-BR" b="1" dirty="0"/>
              <a:t>Metodologia</a:t>
            </a:r>
            <a:endParaRPr lang="pt-BR" sz="16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>
                    <a:lumMod val="50000"/>
                  </a:schemeClr>
                </a:solidFill>
              </a:rPr>
              <a:t>Separação dos dados: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 Treino = 80% (treino 80% e validação 20%) Teste = 20%. A separação foi feita de modo que não tem amostras do mesmo usuário em conjunto de dados distintos.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>
                    <a:lumMod val="50000"/>
                  </a:schemeClr>
                </a:solidFill>
              </a:rPr>
              <a:t>Desenvolvimento: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 um modelo de classificação para cada oferta e um modelo para os casos sem oferta, aplicando a técnica </a:t>
            </a:r>
            <a:r>
              <a:rPr lang="pt-BR" sz="1600" dirty="0" err="1">
                <a:solidFill>
                  <a:schemeClr val="bg1">
                    <a:lumMod val="50000"/>
                  </a:schemeClr>
                </a:solidFill>
              </a:rPr>
              <a:t>One-vs-All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. Cada modelo vai ser treinado para predizer quando uma oferta em específico será utilizada ou não.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>
                    <a:lumMod val="50000"/>
                  </a:schemeClr>
                </a:solidFill>
              </a:rPr>
              <a:t>Saída do sistema: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 A oferta que é sugerida ao cliente será aquela cujo score do modelo é o maior.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A3D54D1-26E4-91A2-474E-001C76BC70B8}"/>
              </a:ext>
            </a:extLst>
          </p:cNvPr>
          <p:cNvSpPr txBox="1"/>
          <p:nvPr/>
        </p:nvSpPr>
        <p:spPr>
          <a:xfrm>
            <a:off x="7348416" y="3581415"/>
            <a:ext cx="3329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Modelo1, Modelo2, ..., Modelo9</a:t>
            </a:r>
          </a:p>
        </p:txBody>
      </p:sp>
      <p:sp>
        <p:nvSpPr>
          <p:cNvPr id="4" name="Fluxograma: Terminação 3">
            <a:extLst>
              <a:ext uri="{FF2B5EF4-FFF2-40B4-BE49-F238E27FC236}">
                <a16:creationId xmlns:a16="http://schemas.microsoft.com/office/drawing/2014/main" id="{35EEDB01-B9CA-6D04-F8CD-B2930CE7226A}"/>
              </a:ext>
            </a:extLst>
          </p:cNvPr>
          <p:cNvSpPr/>
          <p:nvPr/>
        </p:nvSpPr>
        <p:spPr>
          <a:xfrm>
            <a:off x="7191903" y="3444347"/>
            <a:ext cx="3632200" cy="643467"/>
          </a:xfrm>
          <a:prstGeom prst="flowChartTermina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: para Baixo 6">
            <a:extLst>
              <a:ext uri="{FF2B5EF4-FFF2-40B4-BE49-F238E27FC236}">
                <a16:creationId xmlns:a16="http://schemas.microsoft.com/office/drawing/2014/main" id="{8785C015-175A-1E76-9FED-9F9E2D4CDC41}"/>
              </a:ext>
            </a:extLst>
          </p:cNvPr>
          <p:cNvSpPr/>
          <p:nvPr/>
        </p:nvSpPr>
        <p:spPr>
          <a:xfrm>
            <a:off x="8851370" y="4166646"/>
            <a:ext cx="313266" cy="44026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02DCFB7-267A-DDE3-E919-74448C396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467" y="4673239"/>
            <a:ext cx="6096000" cy="769620"/>
          </a:xfrm>
          <a:prstGeom prst="rect">
            <a:avLst/>
          </a:prstGeom>
        </p:spPr>
      </p:pic>
      <p:sp>
        <p:nvSpPr>
          <p:cNvPr id="10" name="Seta: para Baixo 9">
            <a:extLst>
              <a:ext uri="{FF2B5EF4-FFF2-40B4-BE49-F238E27FC236}">
                <a16:creationId xmlns:a16="http://schemas.microsoft.com/office/drawing/2014/main" id="{F85B01D5-93B0-78D6-9845-7B6C86D50338}"/>
              </a:ext>
            </a:extLst>
          </p:cNvPr>
          <p:cNvSpPr/>
          <p:nvPr/>
        </p:nvSpPr>
        <p:spPr>
          <a:xfrm>
            <a:off x="8821206" y="2935546"/>
            <a:ext cx="313266" cy="44026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3B11674-AC5F-2B94-51DB-3760F693B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467" y="1773072"/>
            <a:ext cx="60960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94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9AF083A-37F4-DED8-DF56-9F7823A5975F}"/>
              </a:ext>
            </a:extLst>
          </p:cNvPr>
          <p:cNvSpPr/>
          <p:nvPr/>
        </p:nvSpPr>
        <p:spPr>
          <a:xfrm>
            <a:off x="428096" y="2307529"/>
            <a:ext cx="6548438" cy="66040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EEBE678A-7D69-D3A4-5915-9BC36D661ACF}"/>
              </a:ext>
            </a:extLst>
          </p:cNvPr>
          <p:cNvSpPr/>
          <p:nvPr/>
        </p:nvSpPr>
        <p:spPr>
          <a:xfrm>
            <a:off x="428095" y="4567846"/>
            <a:ext cx="6548437" cy="6604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E07F2D-8097-EC10-6D7A-8B4E6C901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667" y="200819"/>
            <a:ext cx="9144000" cy="1655762"/>
          </a:xfrm>
        </p:spPr>
        <p:txBody>
          <a:bodyPr>
            <a:noAutofit/>
          </a:bodyPr>
          <a:lstStyle/>
          <a:p>
            <a:pPr algn="l"/>
            <a:r>
              <a:rPr lang="pt-BR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72 Light" panose="020B0303030000000003" pitchFamily="34" charset="0"/>
                <a:cs typeface="72 Light" panose="020B0303030000000003" pitchFamily="34" charset="0"/>
              </a:rPr>
              <a:t>Resultados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AEC381-63D9-953D-2E87-D8CC87DB1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7525" y="0"/>
            <a:ext cx="1514475" cy="1028700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6F285F6C-2D6A-FE69-EAD4-C5E0BAB521EE}"/>
              </a:ext>
            </a:extLst>
          </p:cNvPr>
          <p:cNvSpPr txBox="1"/>
          <p:nvPr/>
        </p:nvSpPr>
        <p:spPr>
          <a:xfrm>
            <a:off x="428094" y="1314714"/>
            <a:ext cx="6548437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Taxa de Acerto (Precisão do Sistema Recomendação)</a:t>
            </a:r>
          </a:p>
          <a:p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O modelo </a:t>
            </a:r>
            <a:r>
              <a:rPr lang="pt-BR" sz="1600" b="1" dirty="0">
                <a:solidFill>
                  <a:schemeClr val="bg1">
                    <a:lumMod val="50000"/>
                  </a:schemeClr>
                </a:solidFill>
              </a:rPr>
              <a:t>acerta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 quando sugerir ou não determinado tipo de oferta em </a:t>
            </a:r>
            <a:r>
              <a:rPr lang="pt-BR" sz="1600" b="1" dirty="0">
                <a:solidFill>
                  <a:schemeClr val="bg1">
                    <a:lumMod val="50000"/>
                  </a:schemeClr>
                </a:solidFill>
              </a:rPr>
              <a:t>85,7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pt-BR" sz="1600" b="1" dirty="0">
                <a:solidFill>
                  <a:schemeClr val="bg1">
                    <a:lumMod val="50000"/>
                  </a:schemeClr>
                </a:solidFill>
              </a:rPr>
              <a:t>%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 das transações</a:t>
            </a:r>
          </a:p>
          <a:p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sz="1600" i="1" dirty="0">
                <a:solidFill>
                  <a:schemeClr val="bg1">
                    <a:lumMod val="50000"/>
                  </a:schemeClr>
                </a:solidFill>
              </a:rPr>
              <a:t>Um modelo com </a:t>
            </a:r>
            <a:r>
              <a:rPr lang="pt-BR" sz="1600" b="1" i="1" dirty="0">
                <a:solidFill>
                  <a:schemeClr val="bg1">
                    <a:lumMod val="50000"/>
                  </a:schemeClr>
                </a:solidFill>
              </a:rPr>
              <a:t>maior taxa de acerto</a:t>
            </a:r>
            <a:r>
              <a:rPr lang="pt-BR" sz="1600" i="1" dirty="0">
                <a:solidFill>
                  <a:schemeClr val="bg1">
                    <a:lumMod val="50000"/>
                  </a:schemeClr>
                </a:solidFill>
              </a:rPr>
              <a:t> significa </a:t>
            </a:r>
            <a:r>
              <a:rPr lang="pt-BR" sz="1600" b="1" i="1" dirty="0">
                <a:solidFill>
                  <a:schemeClr val="bg1">
                    <a:lumMod val="50000"/>
                  </a:schemeClr>
                </a:solidFill>
              </a:rPr>
              <a:t>menos cupons desperdiçados </a:t>
            </a:r>
            <a:r>
              <a:rPr lang="pt-BR" sz="1600" i="1" dirty="0">
                <a:solidFill>
                  <a:schemeClr val="bg1">
                    <a:lumMod val="50000"/>
                  </a:schemeClr>
                </a:solidFill>
              </a:rPr>
              <a:t>e </a:t>
            </a:r>
            <a:r>
              <a:rPr lang="pt-BR" sz="1600" b="1" i="1" dirty="0">
                <a:solidFill>
                  <a:schemeClr val="bg1">
                    <a:lumMod val="50000"/>
                  </a:schemeClr>
                </a:solidFill>
              </a:rPr>
              <a:t>mais cupons</a:t>
            </a:r>
            <a:r>
              <a:rPr lang="pt-BR" sz="1600" i="1" dirty="0">
                <a:solidFill>
                  <a:schemeClr val="bg1">
                    <a:lumMod val="50000"/>
                  </a:schemeClr>
                </a:solidFill>
              </a:rPr>
              <a:t> que realmente </a:t>
            </a:r>
            <a:r>
              <a:rPr lang="pt-BR" sz="1600" b="1" i="1" dirty="0">
                <a:solidFill>
                  <a:schemeClr val="bg1">
                    <a:lumMod val="50000"/>
                  </a:schemeClr>
                </a:solidFill>
              </a:rPr>
              <a:t>convertem</a:t>
            </a:r>
            <a:r>
              <a:rPr lang="pt-BR" sz="1600" i="1" dirty="0">
                <a:solidFill>
                  <a:schemeClr val="bg1">
                    <a:lumMod val="50000"/>
                  </a:schemeClr>
                </a:solidFill>
              </a:rPr>
              <a:t> em </a:t>
            </a:r>
            <a:r>
              <a:rPr lang="pt-BR" sz="1600" b="1" i="1" dirty="0">
                <a:solidFill>
                  <a:schemeClr val="bg1">
                    <a:lumMod val="50000"/>
                  </a:schemeClr>
                </a:solidFill>
              </a:rPr>
              <a:t>compras</a:t>
            </a:r>
            <a:r>
              <a:rPr lang="pt-BR" sz="1600" i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endParaRPr lang="pt-B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b="1" dirty="0"/>
              <a:t>Análise dos resultados</a:t>
            </a:r>
            <a:endParaRPr lang="pt-BR" b="1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Média do valor gasto por transação quando o usuário usa cupom: R$19.49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Média do valor gasto por transação quando o usuário não usa cupom: R$12.15</a:t>
            </a:r>
          </a:p>
          <a:p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sz="1600" i="1" dirty="0">
                <a:solidFill>
                  <a:schemeClr val="bg1">
                    <a:lumMod val="50000"/>
                  </a:schemeClr>
                </a:solidFill>
              </a:rPr>
              <a:t>Usuários que </a:t>
            </a:r>
            <a:r>
              <a:rPr lang="pt-BR" sz="1600" b="1" i="1" dirty="0">
                <a:solidFill>
                  <a:schemeClr val="bg1">
                    <a:lumMod val="50000"/>
                  </a:schemeClr>
                </a:solidFill>
              </a:rPr>
              <a:t>usam</a:t>
            </a:r>
            <a:r>
              <a:rPr lang="pt-BR" sz="1600" i="1" dirty="0">
                <a:solidFill>
                  <a:schemeClr val="bg1">
                    <a:lumMod val="50000"/>
                  </a:schemeClr>
                </a:solidFill>
              </a:rPr>
              <a:t> cupons </a:t>
            </a:r>
            <a:r>
              <a:rPr lang="pt-BR" sz="1600" b="1" i="1" dirty="0">
                <a:solidFill>
                  <a:schemeClr val="bg1">
                    <a:lumMod val="50000"/>
                  </a:schemeClr>
                </a:solidFill>
              </a:rPr>
              <a:t>gastam</a:t>
            </a:r>
            <a:r>
              <a:rPr lang="pt-BR" sz="1600" i="1" dirty="0">
                <a:solidFill>
                  <a:schemeClr val="bg1">
                    <a:lumMod val="50000"/>
                  </a:schemeClr>
                </a:solidFill>
              </a:rPr>
              <a:t>, em média, </a:t>
            </a:r>
            <a:r>
              <a:rPr lang="pt-BR" sz="1600" b="1" i="1" dirty="0">
                <a:solidFill>
                  <a:schemeClr val="bg1">
                    <a:lumMod val="50000"/>
                  </a:schemeClr>
                </a:solidFill>
              </a:rPr>
              <a:t>60.41% a mais </a:t>
            </a:r>
            <a:r>
              <a:rPr lang="pt-BR" sz="1600" i="1" dirty="0">
                <a:solidFill>
                  <a:schemeClr val="bg1">
                    <a:lumMod val="50000"/>
                  </a:schemeClr>
                </a:solidFill>
              </a:rPr>
              <a:t>quando comparados com usuários que não usam cupons</a:t>
            </a:r>
          </a:p>
          <a:p>
            <a:endParaRPr lang="pt-BR" sz="16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sz="1600" b="1" dirty="0"/>
              <a:t>Impacto previsto</a:t>
            </a:r>
            <a:endParaRPr lang="pt-BR" sz="1600" b="1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pt-BR" sz="1600" b="1" dirty="0">
                <a:solidFill>
                  <a:schemeClr val="bg1">
                    <a:lumMod val="50000"/>
                  </a:schemeClr>
                </a:solidFill>
              </a:rPr>
              <a:t>Ganho monetário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 na aplicação de cupons segundo o sistema de recomendação: </a:t>
            </a:r>
            <a:r>
              <a:rPr lang="pt-BR" sz="1600" b="1" dirty="0">
                <a:solidFill>
                  <a:schemeClr val="bg1">
                    <a:lumMod val="50000"/>
                  </a:schemeClr>
                </a:solidFill>
              </a:rPr>
              <a:t>R$ 33.456,10</a:t>
            </a:r>
            <a:r>
              <a:rPr lang="pt-BR" sz="1600" dirty="0">
                <a:solidFill>
                  <a:schemeClr val="bg1">
                    <a:lumMod val="50000"/>
                  </a:schemeClr>
                </a:solidFill>
              </a:rPr>
              <a:t>*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5052DD2-4A81-FEAE-8B64-879AFB593E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56" t="22265" r="14513"/>
          <a:stretch/>
        </p:blipFill>
        <p:spPr>
          <a:xfrm>
            <a:off x="7577984" y="1856581"/>
            <a:ext cx="4185920" cy="312166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C469548-9DC6-0231-6D3A-C20FFFA8F256}"/>
              </a:ext>
            </a:extLst>
          </p:cNvPr>
          <p:cNvSpPr txBox="1"/>
          <p:nvPr/>
        </p:nvSpPr>
        <p:spPr>
          <a:xfrm>
            <a:off x="279400" y="6417733"/>
            <a:ext cx="69426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 Considerando que as transações com oferta teriam um valor 60% inferior</a:t>
            </a:r>
          </a:p>
        </p:txBody>
      </p:sp>
    </p:spTree>
    <p:extLst>
      <p:ext uri="{BB962C8B-B14F-4D97-AF65-F5344CB8AC3E}">
        <p14:creationId xmlns:p14="http://schemas.microsoft.com/office/powerpoint/2010/main" val="11264546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cd273a-1cec-4aae-a297-41480ea54f8d}" enabled="0" method="" siteId="{37cd273a-1cec-4aae-a297-41480ea54f8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3506</TotalTime>
  <Words>699</Words>
  <Application>Microsoft Office PowerPoint</Application>
  <PresentationFormat>Widescreen</PresentationFormat>
  <Paragraphs>64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72 Light</vt:lpstr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Lemos, Jade B K</dc:creator>
  <cp:lastModifiedBy>Lemos, Jade B K</cp:lastModifiedBy>
  <cp:revision>1</cp:revision>
  <dcterms:created xsi:type="dcterms:W3CDTF">2025-06-10T12:15:16Z</dcterms:created>
  <dcterms:modified xsi:type="dcterms:W3CDTF">2025-06-12T22:41:26Z</dcterms:modified>
</cp:coreProperties>
</file>