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83" r:id="rId3"/>
    <p:sldId id="282" r:id="rId4"/>
    <p:sldId id="284" r:id="rId5"/>
    <p:sldId id="2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050"/>
    <a:srgbClr val="938D8D"/>
    <a:srgbClr val="B0ACAC"/>
    <a:srgbClr val="767171"/>
    <a:srgbClr val="34A6B5"/>
    <a:srgbClr val="206872"/>
    <a:srgbClr val="33A6B5"/>
    <a:srgbClr val="63B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3534-FCAE-468C-943F-BE5F440B463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91C07-B192-4482-AB1A-B4FF67A76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47165"/>
            <a:ext cx="12192000" cy="3576917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EB26-CFF8-4118-AF6B-7D88248B6FEA}" type="datetime1">
              <a:rPr lang="zh-CN" altLang="en-US" smtClean="0"/>
              <a:t>2017/8/4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29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0737-0413-4E06-8749-45E459133E29}" type="datetime1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6ABE-3685-4D24-A728-D2004B35BD0C}" type="datetime1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581F-09EB-410F-92AB-6E2562F0DA0A}" type="datetime1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901569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447" y="-134331"/>
            <a:ext cx="10515600" cy="1325563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28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49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47165"/>
            <a:ext cx="12192000" cy="3576917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70026"/>
            <a:ext cx="10515600" cy="2852737"/>
          </a:xfrm>
        </p:spPr>
        <p:txBody>
          <a:bodyPr anchor="b"/>
          <a:lstStyle>
            <a:lvl1pPr algn="r">
              <a:defRPr lang="zh-CN" altLang="en-US" sz="5400" kern="12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58EE-49F5-4369-9ADD-94AFC93C5E0D}" type="datetime1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5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C87C-52E4-4BF7-8316-E60A8E933501}" type="datetime1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25-E822-4C6D-B82A-4FBC99D4C272}" type="datetime1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9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8BB-F6F0-449B-8922-1476F3CAF12D}" type="datetime1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8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1228-7CF3-4E2E-AAA2-EEC57E1E6656}" type="datetime1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901569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6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BD33-153C-47CC-BF76-DA866C83D7D1}" type="datetime1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5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CD9-476E-43B0-BD37-5C1B862FEB05}" type="datetime1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C1902F2B-A5DE-4B99-B0F0-FB3CC196C965}" type="datetime1">
              <a:rPr lang="zh-CN" altLang="en-US" smtClean="0"/>
              <a:pPr/>
              <a:t>2017/8/4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35959988-5865-4B65-80E3-66BC38A4D26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2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light"/>
          <a:ea typeface="等线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zh-CN" altLang="en-US" sz="4400" dirty="0" smtClean="0"/>
              <a:t>进度报告</a:t>
            </a:r>
            <a:r>
              <a:rPr lang="en-US" altLang="zh-CN" sz="4400" dirty="0" smtClean="0"/>
              <a:t>20170804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CCA </a:t>
            </a:r>
            <a:r>
              <a:rPr lang="zh-CN" altLang="en-US" sz="4400" dirty="0" smtClean="0"/>
              <a:t>结果</a:t>
            </a:r>
            <a:r>
              <a:rPr lang="zh-CN" altLang="en-US" sz="4400" dirty="0"/>
              <a:t>分析</a:t>
            </a:r>
            <a:endParaRPr lang="en-US" altLang="zh-CN" sz="4400" dirty="0"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mtClean="0"/>
              <a:t>李佳蔚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speaker listener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频段选择：</a:t>
            </a:r>
            <a:r>
              <a:rPr lang="en-US" altLang="zh-CN" dirty="0" smtClean="0"/>
              <a:t>broadband 0.5-40Hz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speaker listener – </a:t>
            </a:r>
            <a:r>
              <a:rPr lang="en-US" altLang="zh-CN" dirty="0" smtClean="0"/>
              <a:t>listener11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14" y="3865813"/>
            <a:ext cx="3361280" cy="2519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75" y="1191232"/>
            <a:ext cx="3361280" cy="25199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677" y="2451232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value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864" y="6016481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Decoding result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8422" y="1192976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rank1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09" y="3865813"/>
            <a:ext cx="3361280" cy="25199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4" y="1191232"/>
            <a:ext cx="3361280" cy="2519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8926" y="1241794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</a:t>
            </a:r>
            <a:r>
              <a:rPr lang="en-US" altLang="zh-CN" dirty="0" smtClean="0"/>
              <a:t>rank3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14142" y="956441"/>
            <a:ext cx="0" cy="54293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speaker listener </a:t>
            </a:r>
            <a:r>
              <a:rPr lang="en-US" altLang="zh-CN" smtClean="0"/>
              <a:t>– </a:t>
            </a:r>
            <a:r>
              <a:rPr lang="en-US" altLang="zh-CN" smtClean="0"/>
              <a:t>listener12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14" y="3865813"/>
            <a:ext cx="3361279" cy="2519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75" y="1191232"/>
            <a:ext cx="3361279" cy="25199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677" y="2451232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value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864" y="6016481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Decoding result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8422" y="1192976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rank1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09" y="3865813"/>
            <a:ext cx="3361279" cy="25199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4" y="1191232"/>
            <a:ext cx="3361279" cy="2519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8926" y="1241794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</a:t>
            </a:r>
            <a:r>
              <a:rPr lang="en-US" altLang="zh-CN" dirty="0" smtClean="0"/>
              <a:t>rank2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14142" y="956441"/>
            <a:ext cx="0" cy="54293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47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等线light</vt:lpstr>
      <vt:lpstr>方正兰亭中黑_GBK</vt:lpstr>
      <vt:lpstr>经典综艺体简</vt:lpstr>
      <vt:lpstr>宋体</vt:lpstr>
      <vt:lpstr>微软雅黑</vt:lpstr>
      <vt:lpstr>Arial</vt:lpstr>
      <vt:lpstr>Calibri</vt:lpstr>
      <vt:lpstr>Office 主题</vt:lpstr>
      <vt:lpstr>进度报告20170804 CCA 结果分析</vt:lpstr>
      <vt:lpstr>CCA speaker listener</vt:lpstr>
      <vt:lpstr>CCA speaker listener – listener11</vt:lpstr>
      <vt:lpstr>CCA speaker listener – listener12</vt:lpstr>
      <vt:lpstr>Thanks！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李佳蔚</dc:creator>
  <cp:lastModifiedBy>李佳蔚</cp:lastModifiedBy>
  <cp:revision>926</cp:revision>
  <dcterms:created xsi:type="dcterms:W3CDTF">2015-01-03T06:16:31Z</dcterms:created>
  <dcterms:modified xsi:type="dcterms:W3CDTF">2017-08-04T11:12:07Z</dcterms:modified>
</cp:coreProperties>
</file>