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84" r:id="rId3"/>
    <p:sldId id="283" r:id="rId4"/>
    <p:sldId id="282" r:id="rId5"/>
    <p:sldId id="285" r:id="rId6"/>
    <p:sldId id="281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45050"/>
    <a:srgbClr val="938D8D"/>
    <a:srgbClr val="B0ACAC"/>
    <a:srgbClr val="34A6B5"/>
    <a:srgbClr val="206872"/>
    <a:srgbClr val="33A6B5"/>
    <a:srgbClr val="63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3534-FCAE-468C-943F-BE5F440B463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1C07-B192-4482-AB1A-B4FF67A76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EB26-CFF8-4118-AF6B-7D88248B6FEA}" type="datetime1">
              <a:rPr lang="zh-CN" altLang="en-US" smtClean="0"/>
              <a:t>2017/7/20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2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0737-0413-4E06-8749-45E459133E29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6ABE-3685-4D24-A728-D2004B35BD0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581F-09EB-410F-92AB-6E2562F0DA0A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-134331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8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49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0026"/>
            <a:ext cx="10515600" cy="2852737"/>
          </a:xfrm>
        </p:spPr>
        <p:txBody>
          <a:bodyPr anchor="b"/>
          <a:lstStyle>
            <a:lvl1pPr algn="r">
              <a:defRPr lang="zh-CN" altLang="en-US" sz="5400" kern="12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58EE-49F5-4369-9ADD-94AFC93C5E0D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C87C-52E4-4BF7-8316-E60A8E933501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25-E822-4C6D-B82A-4FBC99D4C272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9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8BB-F6F0-449B-8922-1476F3CAF12D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8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1228-7CF3-4E2E-AAA2-EEC57E1E6656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BD33-153C-47CC-BF76-DA866C83D7D1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CD9-476E-43B0-BD37-5C1B862FEB05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C1902F2B-A5DE-4B99-B0F0-FB3CC196C965}" type="datetime1">
              <a:rPr lang="zh-CN" altLang="en-US" smtClean="0"/>
              <a:pPr/>
              <a:t>2017/7/20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5959988-5865-4B65-80E3-66BC38A4D2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light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zh-CN" altLang="en-US" sz="4400" dirty="0" smtClean="0"/>
              <a:t>进展报告</a:t>
            </a:r>
            <a:endParaRPr lang="en-US" altLang="zh-CN" sz="4400" dirty="0"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李佳</a:t>
            </a:r>
            <a:r>
              <a:rPr lang="zh-CN" altLang="en-US" dirty="0" smtClean="0"/>
              <a:t>蔚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2017.7.20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Listener</a:t>
            </a:r>
            <a:r>
              <a:rPr lang="zh-CN" altLang="en-US" dirty="0" smtClean="0"/>
              <a:t>分类正确率</a:t>
            </a:r>
            <a:endParaRPr lang="en-US" altLang="zh-CN" dirty="0" smtClean="0"/>
          </a:p>
          <a:p>
            <a:r>
              <a:rPr lang="en-US" altLang="zh-CN" dirty="0" smtClean="0"/>
              <a:t>Sound from EEG and Sound from wav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7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Listener00</a:t>
            </a:r>
            <a:r>
              <a:rPr lang="zh-CN" altLang="en-US" dirty="0" smtClean="0"/>
              <a:t>分类结果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85490" y="1082566"/>
            <a:ext cx="0" cy="4939862"/>
          </a:xfrm>
          <a:prstGeom prst="line">
            <a:avLst/>
          </a:prstGeom>
          <a:ln w="38100">
            <a:solidFill>
              <a:srgbClr val="76717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38098" y="561105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5989" y="5611055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Sound from wav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436031"/>
            <a:ext cx="4801829" cy="35999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1" y="1436031"/>
            <a:ext cx="4801829" cy="35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Listener01</a:t>
            </a:r>
            <a:r>
              <a:rPr lang="zh-CN" altLang="en-US" dirty="0" smtClean="0"/>
              <a:t>分类结果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85490" y="1082566"/>
            <a:ext cx="0" cy="4939862"/>
          </a:xfrm>
          <a:prstGeom prst="line">
            <a:avLst/>
          </a:prstGeom>
          <a:ln w="38100">
            <a:solidFill>
              <a:srgbClr val="76717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65739" y="565309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Sound from EEG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5989" y="5611055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Sound from wav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436031"/>
            <a:ext cx="4801829" cy="36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1" y="1436031"/>
            <a:ext cx="48018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 from EEG and Sound from wav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4" y="1873551"/>
            <a:ext cx="4801829" cy="36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85" y="1873551"/>
            <a:ext cx="4801829" cy="3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 plot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1" y="1191232"/>
            <a:ext cx="2400915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2" y="1191232"/>
            <a:ext cx="2400915" cy="180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18347" y="328805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mix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2" y="4204138"/>
            <a:ext cx="2400915" cy="1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4" y="4204138"/>
            <a:ext cx="2400915" cy="18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07301" y="600413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wav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085490" y="1082566"/>
            <a:ext cx="0" cy="4939862"/>
          </a:xfrm>
          <a:prstGeom prst="line">
            <a:avLst/>
          </a:prstGeom>
          <a:ln w="38100">
            <a:solidFill>
              <a:srgbClr val="76717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2765" y="3376765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657573" y="3472721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874435" y="59808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wav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98083" y="3307606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EEG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27" y="4189001"/>
            <a:ext cx="2400915" cy="180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42" y="4180812"/>
            <a:ext cx="2400915" cy="180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27" y="1176092"/>
            <a:ext cx="2400915" cy="180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38" y="1168847"/>
            <a:ext cx="240091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60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等线light</vt:lpstr>
      <vt:lpstr>方正兰亭中黑_GBK</vt:lpstr>
      <vt:lpstr>经典综艺体简</vt:lpstr>
      <vt:lpstr>宋体</vt:lpstr>
      <vt:lpstr>微软雅黑</vt:lpstr>
      <vt:lpstr>Arial</vt:lpstr>
      <vt:lpstr>Calibri</vt:lpstr>
      <vt:lpstr>Office 主题</vt:lpstr>
      <vt:lpstr>进展报告</vt:lpstr>
      <vt:lpstr>内容提要</vt:lpstr>
      <vt:lpstr>Listener00分类结果</vt:lpstr>
      <vt:lpstr>Listener01分类结果</vt:lpstr>
      <vt:lpstr>Sound from EEG and Sound from wav file</vt:lpstr>
      <vt:lpstr>Thanks！</vt:lpstr>
      <vt:lpstr>R plot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李佳蔚</dc:creator>
  <cp:lastModifiedBy>李佳蔚</cp:lastModifiedBy>
  <cp:revision>918</cp:revision>
  <dcterms:created xsi:type="dcterms:W3CDTF">2015-01-03T06:16:31Z</dcterms:created>
  <dcterms:modified xsi:type="dcterms:W3CDTF">2017-07-20T10:13:16Z</dcterms:modified>
</cp:coreProperties>
</file>