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68" r:id="rId5"/>
    <p:sldId id="271" r:id="rId6"/>
    <p:sldId id="260" r:id="rId7"/>
    <p:sldId id="272" r:id="rId8"/>
    <p:sldId id="273" r:id="rId9"/>
    <p:sldId id="277" r:id="rId10"/>
    <p:sldId id="278" r:id="rId11"/>
    <p:sldId id="279" r:id="rId12"/>
    <p:sldId id="263" r:id="rId13"/>
    <p:sldId id="274" r:id="rId14"/>
    <p:sldId id="26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890E6-5676-46F0-8E18-15A76833AB34}" v="1974" dt="2024-08-25T23:34:27.827"/>
    <p1510:client id="{875B13CC-3B64-446B-A928-92C6E09D1EB6}" v="313" dt="2024-08-24T22:52:59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3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66970-DD21-4F77-9DCA-C47BFD7F1E8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146971-2ADB-48A8-BCBB-FA7149290301}">
      <dgm:prSet/>
      <dgm:spPr/>
      <dgm:t>
        <a:bodyPr/>
        <a:lstStyle/>
        <a:p>
          <a:pPr rtl="0"/>
          <a:r>
            <a:rPr lang="en-US" dirty="0"/>
            <a:t>Sylvanus Jedidiah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Sobomabo</a:t>
          </a:r>
          <a:endParaRPr lang="en-US" dirty="0" err="1"/>
        </a:p>
      </dgm:t>
    </dgm:pt>
    <dgm:pt modelId="{57DABFCF-333D-49BD-8CB8-D1F092477B42}" type="parTrans" cxnId="{3E18A9A7-A5CE-4379-A20D-B48DE2A78F4E}">
      <dgm:prSet/>
      <dgm:spPr/>
      <dgm:t>
        <a:bodyPr/>
        <a:lstStyle/>
        <a:p>
          <a:endParaRPr lang="en-US"/>
        </a:p>
      </dgm:t>
    </dgm:pt>
    <dgm:pt modelId="{B3277666-987C-40DA-A328-CE86190F6F46}" type="sibTrans" cxnId="{3E18A9A7-A5CE-4379-A20D-B48DE2A78F4E}">
      <dgm:prSet/>
      <dgm:spPr/>
      <dgm:t>
        <a:bodyPr/>
        <a:lstStyle/>
        <a:p>
          <a:endParaRPr lang="en-US"/>
        </a:p>
      </dgm:t>
    </dgm:pt>
    <dgm:pt modelId="{6299F1FD-51E7-4961-A43D-B63C6CD84CD6}">
      <dgm:prSet/>
      <dgm:spPr/>
      <dgm:t>
        <a:bodyPr/>
        <a:lstStyle/>
        <a:p>
          <a:r>
            <a:rPr lang="en-US" dirty="0"/>
            <a:t>Yusuf Abdulhadi </a:t>
          </a:r>
        </a:p>
      </dgm:t>
    </dgm:pt>
    <dgm:pt modelId="{1675562C-ED2F-400B-887A-2ED435341430}" type="parTrans" cxnId="{C7859B8D-8896-482A-84CF-495FF02CECDF}">
      <dgm:prSet/>
      <dgm:spPr/>
      <dgm:t>
        <a:bodyPr/>
        <a:lstStyle/>
        <a:p>
          <a:endParaRPr lang="en-US"/>
        </a:p>
      </dgm:t>
    </dgm:pt>
    <dgm:pt modelId="{DE427CCA-786B-4C29-9D7E-4DDE61EB2A7E}" type="sibTrans" cxnId="{C7859B8D-8896-482A-84CF-495FF02CECDF}">
      <dgm:prSet/>
      <dgm:spPr/>
      <dgm:t>
        <a:bodyPr/>
        <a:lstStyle/>
        <a:p>
          <a:endParaRPr lang="en-US"/>
        </a:p>
      </dgm:t>
    </dgm:pt>
    <dgm:pt modelId="{AB068E3A-28FD-408A-84E5-285B96451D1C}">
      <dgm:prSet/>
      <dgm:spPr/>
      <dgm:t>
        <a:bodyPr/>
        <a:lstStyle/>
        <a:p>
          <a:r>
            <a:rPr lang="en-US" dirty="0"/>
            <a:t>Aisha Raji</a:t>
          </a:r>
        </a:p>
      </dgm:t>
    </dgm:pt>
    <dgm:pt modelId="{5AD000D5-0272-4465-ADFD-1E8A4389C1CB}" type="parTrans" cxnId="{4B7902D7-C9E9-4D90-B63B-04F4AB7EA9C9}">
      <dgm:prSet/>
      <dgm:spPr/>
      <dgm:t>
        <a:bodyPr/>
        <a:lstStyle/>
        <a:p>
          <a:endParaRPr lang="en-US"/>
        </a:p>
      </dgm:t>
    </dgm:pt>
    <dgm:pt modelId="{1455537B-8D0E-4C72-B909-8976B12B0429}" type="sibTrans" cxnId="{4B7902D7-C9E9-4D90-B63B-04F4AB7EA9C9}">
      <dgm:prSet/>
      <dgm:spPr/>
      <dgm:t>
        <a:bodyPr/>
        <a:lstStyle/>
        <a:p>
          <a:endParaRPr lang="en-US"/>
        </a:p>
      </dgm:t>
    </dgm:pt>
    <dgm:pt modelId="{7E0560D5-91FF-4A2D-8549-7B110B84DE2A}">
      <dgm:prSet/>
      <dgm:spPr/>
      <dgm:t>
        <a:bodyPr/>
        <a:lstStyle/>
        <a:p>
          <a:r>
            <a:rPr lang="en-US" dirty="0"/>
            <a:t>Cletus Emmanuel Alexander</a:t>
          </a:r>
        </a:p>
      </dgm:t>
    </dgm:pt>
    <dgm:pt modelId="{C46105E1-EA3F-44F1-948F-2D8CCC079BC3}" type="parTrans" cxnId="{5319B88A-C1BD-45A8-8EF9-58155883CE93}">
      <dgm:prSet/>
      <dgm:spPr/>
      <dgm:t>
        <a:bodyPr/>
        <a:lstStyle/>
        <a:p>
          <a:endParaRPr lang="en-US"/>
        </a:p>
      </dgm:t>
    </dgm:pt>
    <dgm:pt modelId="{CF80CE27-80AD-4D08-B56F-087BDC9E4227}" type="sibTrans" cxnId="{5319B88A-C1BD-45A8-8EF9-58155883CE93}">
      <dgm:prSet/>
      <dgm:spPr/>
      <dgm:t>
        <a:bodyPr/>
        <a:lstStyle/>
        <a:p>
          <a:endParaRPr lang="en-US"/>
        </a:p>
      </dgm:t>
    </dgm:pt>
    <dgm:pt modelId="{B5C499DB-1F13-4FE3-B082-9715E067F4D3}">
      <dgm:prSet/>
      <dgm:spPr/>
      <dgm:t>
        <a:bodyPr/>
        <a:lstStyle/>
        <a:p>
          <a:r>
            <a:rPr lang="en-US" dirty="0"/>
            <a:t>Aderibigbe </a:t>
          </a:r>
          <a:r>
            <a:rPr lang="en-US" dirty="0" err="1"/>
            <a:t>Musodiq</a:t>
          </a:r>
          <a:r>
            <a:rPr lang="en-US" dirty="0"/>
            <a:t> Olamide</a:t>
          </a:r>
        </a:p>
      </dgm:t>
    </dgm:pt>
    <dgm:pt modelId="{6FE1B897-CF7E-41AC-87AC-8D1395886642}" type="parTrans" cxnId="{3010DBE5-BC4B-49B4-B1EB-2059A28C55E1}">
      <dgm:prSet/>
      <dgm:spPr/>
      <dgm:t>
        <a:bodyPr/>
        <a:lstStyle/>
        <a:p>
          <a:endParaRPr lang="en-US"/>
        </a:p>
      </dgm:t>
    </dgm:pt>
    <dgm:pt modelId="{30E09515-5F48-41BE-A181-31BF28F295FA}" type="sibTrans" cxnId="{3010DBE5-BC4B-49B4-B1EB-2059A28C55E1}">
      <dgm:prSet/>
      <dgm:spPr/>
      <dgm:t>
        <a:bodyPr/>
        <a:lstStyle/>
        <a:p>
          <a:endParaRPr lang="en-US"/>
        </a:p>
      </dgm:t>
    </dgm:pt>
    <dgm:pt modelId="{6174F3EA-79AB-4C40-9D3C-164A5B6E0FCE}">
      <dgm:prSet/>
      <dgm:spPr/>
      <dgm:t>
        <a:bodyPr/>
        <a:lstStyle/>
        <a:p>
          <a:r>
            <a:rPr lang="en-US" dirty="0"/>
            <a:t>Abdullahi Sada</a:t>
          </a:r>
        </a:p>
      </dgm:t>
    </dgm:pt>
    <dgm:pt modelId="{AEBF6CD0-B9AA-43F5-B7BA-29620B63B1F7}" type="parTrans" cxnId="{906C5A0C-D5B3-42AD-8772-5D4AD1D25BDD}">
      <dgm:prSet/>
      <dgm:spPr/>
      <dgm:t>
        <a:bodyPr/>
        <a:lstStyle/>
        <a:p>
          <a:endParaRPr lang="en-US"/>
        </a:p>
      </dgm:t>
    </dgm:pt>
    <dgm:pt modelId="{078F871F-003F-43D5-AB3B-33DE84D158A2}" type="sibTrans" cxnId="{906C5A0C-D5B3-42AD-8772-5D4AD1D25BDD}">
      <dgm:prSet/>
      <dgm:spPr/>
      <dgm:t>
        <a:bodyPr/>
        <a:lstStyle/>
        <a:p>
          <a:endParaRPr lang="en-US"/>
        </a:p>
      </dgm:t>
    </dgm:pt>
    <dgm:pt modelId="{CBE0A2E2-41A3-46D5-8648-6ED1B675199E}" type="pres">
      <dgm:prSet presAssocID="{97566970-DD21-4F77-9DCA-C47BFD7F1E86}" presName="linear" presStyleCnt="0">
        <dgm:presLayoutVars>
          <dgm:dir/>
          <dgm:animLvl val="lvl"/>
          <dgm:resizeHandles val="exact"/>
        </dgm:presLayoutVars>
      </dgm:prSet>
      <dgm:spPr/>
    </dgm:pt>
    <dgm:pt modelId="{58243320-C480-4FA2-8FE3-0CC65E06337A}" type="pres">
      <dgm:prSet presAssocID="{9E146971-2ADB-48A8-BCBB-FA7149290301}" presName="parentLin" presStyleCnt="0"/>
      <dgm:spPr/>
    </dgm:pt>
    <dgm:pt modelId="{32937E44-3E18-497F-B6E7-21E62C5AD949}" type="pres">
      <dgm:prSet presAssocID="{9E146971-2ADB-48A8-BCBB-FA7149290301}" presName="parentLeftMargin" presStyleLbl="node1" presStyleIdx="0" presStyleCnt="6"/>
      <dgm:spPr/>
    </dgm:pt>
    <dgm:pt modelId="{64828631-2DAE-4782-9567-78ABF8C092F9}" type="pres">
      <dgm:prSet presAssocID="{9E146971-2ADB-48A8-BCBB-FA71492903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F678BC-AAC6-4AAC-9BA7-73DCEED78BA9}" type="pres">
      <dgm:prSet presAssocID="{9E146971-2ADB-48A8-BCBB-FA7149290301}" presName="negativeSpace" presStyleCnt="0"/>
      <dgm:spPr/>
    </dgm:pt>
    <dgm:pt modelId="{AFEE8ABF-DDA1-4617-B758-01F958405E7B}" type="pres">
      <dgm:prSet presAssocID="{9E146971-2ADB-48A8-BCBB-FA7149290301}" presName="childText" presStyleLbl="conFgAcc1" presStyleIdx="0" presStyleCnt="6">
        <dgm:presLayoutVars>
          <dgm:bulletEnabled val="1"/>
        </dgm:presLayoutVars>
      </dgm:prSet>
      <dgm:spPr/>
    </dgm:pt>
    <dgm:pt modelId="{7E91C2D5-A185-41BD-AEC6-3C0B273F4153}" type="pres">
      <dgm:prSet presAssocID="{B3277666-987C-40DA-A328-CE86190F6F46}" presName="spaceBetweenRectangles" presStyleCnt="0"/>
      <dgm:spPr/>
    </dgm:pt>
    <dgm:pt modelId="{84FD24B7-AA64-4A3E-B768-7405D109A491}" type="pres">
      <dgm:prSet presAssocID="{6299F1FD-51E7-4961-A43D-B63C6CD84CD6}" presName="parentLin" presStyleCnt="0"/>
      <dgm:spPr/>
    </dgm:pt>
    <dgm:pt modelId="{D8DB80AD-59DC-4F87-80F0-805301216C7E}" type="pres">
      <dgm:prSet presAssocID="{6299F1FD-51E7-4961-A43D-B63C6CD84CD6}" presName="parentLeftMargin" presStyleLbl="node1" presStyleIdx="0" presStyleCnt="6"/>
      <dgm:spPr/>
    </dgm:pt>
    <dgm:pt modelId="{337C3773-CD13-4830-8A29-37695928F4B4}" type="pres">
      <dgm:prSet presAssocID="{6299F1FD-51E7-4961-A43D-B63C6CD84CD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D3FCEA-DB69-442F-8A75-06337B7C4BF5}" type="pres">
      <dgm:prSet presAssocID="{6299F1FD-51E7-4961-A43D-B63C6CD84CD6}" presName="negativeSpace" presStyleCnt="0"/>
      <dgm:spPr/>
    </dgm:pt>
    <dgm:pt modelId="{0889566A-2133-41C3-8774-9E28E80D9DDA}" type="pres">
      <dgm:prSet presAssocID="{6299F1FD-51E7-4961-A43D-B63C6CD84CD6}" presName="childText" presStyleLbl="conFgAcc1" presStyleIdx="1" presStyleCnt="6">
        <dgm:presLayoutVars>
          <dgm:bulletEnabled val="1"/>
        </dgm:presLayoutVars>
      </dgm:prSet>
      <dgm:spPr/>
    </dgm:pt>
    <dgm:pt modelId="{F59E08EF-136C-4469-9236-E0AB319EC06E}" type="pres">
      <dgm:prSet presAssocID="{DE427CCA-786B-4C29-9D7E-4DDE61EB2A7E}" presName="spaceBetweenRectangles" presStyleCnt="0"/>
      <dgm:spPr/>
    </dgm:pt>
    <dgm:pt modelId="{C1B5BD26-64C7-49B8-954A-538AE2D14D53}" type="pres">
      <dgm:prSet presAssocID="{AB068E3A-28FD-408A-84E5-285B96451D1C}" presName="parentLin" presStyleCnt="0"/>
      <dgm:spPr/>
    </dgm:pt>
    <dgm:pt modelId="{80334B9F-E3C3-4D0C-B64A-AE24A36FD97F}" type="pres">
      <dgm:prSet presAssocID="{AB068E3A-28FD-408A-84E5-285B96451D1C}" presName="parentLeftMargin" presStyleLbl="node1" presStyleIdx="1" presStyleCnt="6"/>
      <dgm:spPr/>
    </dgm:pt>
    <dgm:pt modelId="{C0B38668-2496-46AB-AA22-38103636FDFF}" type="pres">
      <dgm:prSet presAssocID="{AB068E3A-28FD-408A-84E5-285B96451D1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9D2BF0-60DC-4BE9-B720-4668BDD247CE}" type="pres">
      <dgm:prSet presAssocID="{AB068E3A-28FD-408A-84E5-285B96451D1C}" presName="negativeSpace" presStyleCnt="0"/>
      <dgm:spPr/>
    </dgm:pt>
    <dgm:pt modelId="{690802C0-92F3-463B-A12E-47AC23CF5D7B}" type="pres">
      <dgm:prSet presAssocID="{AB068E3A-28FD-408A-84E5-285B96451D1C}" presName="childText" presStyleLbl="conFgAcc1" presStyleIdx="2" presStyleCnt="6">
        <dgm:presLayoutVars>
          <dgm:bulletEnabled val="1"/>
        </dgm:presLayoutVars>
      </dgm:prSet>
      <dgm:spPr/>
    </dgm:pt>
    <dgm:pt modelId="{BD4D4DCA-487C-419D-AA76-EB96657833A1}" type="pres">
      <dgm:prSet presAssocID="{1455537B-8D0E-4C72-B909-8976B12B0429}" presName="spaceBetweenRectangles" presStyleCnt="0"/>
      <dgm:spPr/>
    </dgm:pt>
    <dgm:pt modelId="{67CA6E02-AC51-4721-AE3D-8529E9F6F206}" type="pres">
      <dgm:prSet presAssocID="{7E0560D5-91FF-4A2D-8549-7B110B84DE2A}" presName="parentLin" presStyleCnt="0"/>
      <dgm:spPr/>
    </dgm:pt>
    <dgm:pt modelId="{6127C217-BECC-4B91-970D-5AA1F6529F40}" type="pres">
      <dgm:prSet presAssocID="{7E0560D5-91FF-4A2D-8549-7B110B84DE2A}" presName="parentLeftMargin" presStyleLbl="node1" presStyleIdx="2" presStyleCnt="6"/>
      <dgm:spPr/>
    </dgm:pt>
    <dgm:pt modelId="{B9E99C37-418A-48D2-AF3F-4F5E2926284A}" type="pres">
      <dgm:prSet presAssocID="{7E0560D5-91FF-4A2D-8549-7B110B84DE2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039867-4905-40D5-8233-0B60AAB83B2A}" type="pres">
      <dgm:prSet presAssocID="{7E0560D5-91FF-4A2D-8549-7B110B84DE2A}" presName="negativeSpace" presStyleCnt="0"/>
      <dgm:spPr/>
    </dgm:pt>
    <dgm:pt modelId="{BEEA7E3F-DE2F-45A2-839A-C8D0965B7890}" type="pres">
      <dgm:prSet presAssocID="{7E0560D5-91FF-4A2D-8549-7B110B84DE2A}" presName="childText" presStyleLbl="conFgAcc1" presStyleIdx="3" presStyleCnt="6">
        <dgm:presLayoutVars>
          <dgm:bulletEnabled val="1"/>
        </dgm:presLayoutVars>
      </dgm:prSet>
      <dgm:spPr/>
    </dgm:pt>
    <dgm:pt modelId="{2AD052A4-5970-46DC-84F8-30F1757CEC15}" type="pres">
      <dgm:prSet presAssocID="{CF80CE27-80AD-4D08-B56F-087BDC9E4227}" presName="spaceBetweenRectangles" presStyleCnt="0"/>
      <dgm:spPr/>
    </dgm:pt>
    <dgm:pt modelId="{59260997-7714-413D-BCE5-ECD51CB188BC}" type="pres">
      <dgm:prSet presAssocID="{B5C499DB-1F13-4FE3-B082-9715E067F4D3}" presName="parentLin" presStyleCnt="0"/>
      <dgm:spPr/>
    </dgm:pt>
    <dgm:pt modelId="{592CA659-E4D3-4677-A7FF-87E7E4F64BF0}" type="pres">
      <dgm:prSet presAssocID="{B5C499DB-1F13-4FE3-B082-9715E067F4D3}" presName="parentLeftMargin" presStyleLbl="node1" presStyleIdx="3" presStyleCnt="6"/>
      <dgm:spPr/>
    </dgm:pt>
    <dgm:pt modelId="{C1994952-1A40-40D4-9600-38976D3CE0D8}" type="pres">
      <dgm:prSet presAssocID="{B5C499DB-1F13-4FE3-B082-9715E067F4D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D9B722C-A1C3-4EE4-8BFF-E6900B91AD62}" type="pres">
      <dgm:prSet presAssocID="{B5C499DB-1F13-4FE3-B082-9715E067F4D3}" presName="negativeSpace" presStyleCnt="0"/>
      <dgm:spPr/>
    </dgm:pt>
    <dgm:pt modelId="{A0543256-69DD-44F4-8EDB-7E47BFDB21F5}" type="pres">
      <dgm:prSet presAssocID="{B5C499DB-1F13-4FE3-B082-9715E067F4D3}" presName="childText" presStyleLbl="conFgAcc1" presStyleIdx="4" presStyleCnt="6">
        <dgm:presLayoutVars>
          <dgm:bulletEnabled val="1"/>
        </dgm:presLayoutVars>
      </dgm:prSet>
      <dgm:spPr/>
    </dgm:pt>
    <dgm:pt modelId="{F374FDCF-4688-40F3-89A9-D0A2ADB7E26E}" type="pres">
      <dgm:prSet presAssocID="{30E09515-5F48-41BE-A181-31BF28F295FA}" presName="spaceBetweenRectangles" presStyleCnt="0"/>
      <dgm:spPr/>
    </dgm:pt>
    <dgm:pt modelId="{5583E27D-E2C8-4A3D-B220-5A40DFA6C33A}" type="pres">
      <dgm:prSet presAssocID="{6174F3EA-79AB-4C40-9D3C-164A5B6E0FCE}" presName="parentLin" presStyleCnt="0"/>
      <dgm:spPr/>
    </dgm:pt>
    <dgm:pt modelId="{A2F9601D-06D5-4C58-BC36-9F435F6020F8}" type="pres">
      <dgm:prSet presAssocID="{6174F3EA-79AB-4C40-9D3C-164A5B6E0FCE}" presName="parentLeftMargin" presStyleLbl="node1" presStyleIdx="4" presStyleCnt="6"/>
      <dgm:spPr/>
    </dgm:pt>
    <dgm:pt modelId="{C049D5F0-3447-4C83-A9BB-E1B96EE2F42B}" type="pres">
      <dgm:prSet presAssocID="{6174F3EA-79AB-4C40-9D3C-164A5B6E0FC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B1F48A0-BAFC-4154-A1F4-3CABEEB10725}" type="pres">
      <dgm:prSet presAssocID="{6174F3EA-79AB-4C40-9D3C-164A5B6E0FCE}" presName="negativeSpace" presStyleCnt="0"/>
      <dgm:spPr/>
    </dgm:pt>
    <dgm:pt modelId="{3C3F916E-1D02-44BE-A0A7-0929E561FB43}" type="pres">
      <dgm:prSet presAssocID="{6174F3EA-79AB-4C40-9D3C-164A5B6E0FC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6FE8809-A8B4-465D-BCFA-09F1BE7DF01A}" type="presOf" srcId="{7E0560D5-91FF-4A2D-8549-7B110B84DE2A}" destId="{6127C217-BECC-4B91-970D-5AA1F6529F40}" srcOrd="0" destOrd="0" presId="urn:microsoft.com/office/officeart/2005/8/layout/list1"/>
    <dgm:cxn modelId="{906C5A0C-D5B3-42AD-8772-5D4AD1D25BDD}" srcId="{97566970-DD21-4F77-9DCA-C47BFD7F1E86}" destId="{6174F3EA-79AB-4C40-9D3C-164A5B6E0FCE}" srcOrd="5" destOrd="0" parTransId="{AEBF6CD0-B9AA-43F5-B7BA-29620B63B1F7}" sibTransId="{078F871F-003F-43D5-AB3B-33DE84D158A2}"/>
    <dgm:cxn modelId="{2488FA15-908A-42BD-B721-4DA2A4CB82D8}" type="presOf" srcId="{6174F3EA-79AB-4C40-9D3C-164A5B6E0FCE}" destId="{A2F9601D-06D5-4C58-BC36-9F435F6020F8}" srcOrd="0" destOrd="0" presId="urn:microsoft.com/office/officeart/2005/8/layout/list1"/>
    <dgm:cxn modelId="{65011B3D-C84F-4422-8C56-8F4EFFF59BF7}" type="presOf" srcId="{97566970-DD21-4F77-9DCA-C47BFD7F1E86}" destId="{CBE0A2E2-41A3-46D5-8648-6ED1B675199E}" srcOrd="0" destOrd="0" presId="urn:microsoft.com/office/officeart/2005/8/layout/list1"/>
    <dgm:cxn modelId="{73CCD740-FD55-4341-AC24-47B6D6DB27BB}" type="presOf" srcId="{B5C499DB-1F13-4FE3-B082-9715E067F4D3}" destId="{C1994952-1A40-40D4-9600-38976D3CE0D8}" srcOrd="1" destOrd="0" presId="urn:microsoft.com/office/officeart/2005/8/layout/list1"/>
    <dgm:cxn modelId="{3EF64D45-88B1-4AFC-9E22-FFACEF287D3E}" type="presOf" srcId="{6299F1FD-51E7-4961-A43D-B63C6CD84CD6}" destId="{337C3773-CD13-4830-8A29-37695928F4B4}" srcOrd="1" destOrd="0" presId="urn:microsoft.com/office/officeart/2005/8/layout/list1"/>
    <dgm:cxn modelId="{E685BE45-8A3B-433F-83C0-2CD6A88CDC72}" type="presOf" srcId="{7E0560D5-91FF-4A2D-8549-7B110B84DE2A}" destId="{B9E99C37-418A-48D2-AF3F-4F5E2926284A}" srcOrd="1" destOrd="0" presId="urn:microsoft.com/office/officeart/2005/8/layout/list1"/>
    <dgm:cxn modelId="{7C1C2751-540F-4383-ABB4-898FD7987662}" type="presOf" srcId="{6299F1FD-51E7-4961-A43D-B63C6CD84CD6}" destId="{D8DB80AD-59DC-4F87-80F0-805301216C7E}" srcOrd="0" destOrd="0" presId="urn:microsoft.com/office/officeart/2005/8/layout/list1"/>
    <dgm:cxn modelId="{3B54887C-52B6-4470-B832-5BD0A5463CBA}" type="presOf" srcId="{9E146971-2ADB-48A8-BCBB-FA7149290301}" destId="{64828631-2DAE-4782-9567-78ABF8C092F9}" srcOrd="1" destOrd="0" presId="urn:microsoft.com/office/officeart/2005/8/layout/list1"/>
    <dgm:cxn modelId="{DEA5CD89-7805-43EE-8B82-3DB3D8A33DBE}" type="presOf" srcId="{B5C499DB-1F13-4FE3-B082-9715E067F4D3}" destId="{592CA659-E4D3-4677-A7FF-87E7E4F64BF0}" srcOrd="0" destOrd="0" presId="urn:microsoft.com/office/officeart/2005/8/layout/list1"/>
    <dgm:cxn modelId="{5319B88A-C1BD-45A8-8EF9-58155883CE93}" srcId="{97566970-DD21-4F77-9DCA-C47BFD7F1E86}" destId="{7E0560D5-91FF-4A2D-8549-7B110B84DE2A}" srcOrd="3" destOrd="0" parTransId="{C46105E1-EA3F-44F1-948F-2D8CCC079BC3}" sibTransId="{CF80CE27-80AD-4D08-B56F-087BDC9E4227}"/>
    <dgm:cxn modelId="{C7859B8D-8896-482A-84CF-495FF02CECDF}" srcId="{97566970-DD21-4F77-9DCA-C47BFD7F1E86}" destId="{6299F1FD-51E7-4961-A43D-B63C6CD84CD6}" srcOrd="1" destOrd="0" parTransId="{1675562C-ED2F-400B-887A-2ED435341430}" sibTransId="{DE427CCA-786B-4C29-9D7E-4DDE61EB2A7E}"/>
    <dgm:cxn modelId="{3E18A9A7-A5CE-4379-A20D-B48DE2A78F4E}" srcId="{97566970-DD21-4F77-9DCA-C47BFD7F1E86}" destId="{9E146971-2ADB-48A8-BCBB-FA7149290301}" srcOrd="0" destOrd="0" parTransId="{57DABFCF-333D-49BD-8CB8-D1F092477B42}" sibTransId="{B3277666-987C-40DA-A328-CE86190F6F46}"/>
    <dgm:cxn modelId="{72E19FAF-C881-4FD9-B988-2091785AE0BA}" type="presOf" srcId="{AB068E3A-28FD-408A-84E5-285B96451D1C}" destId="{80334B9F-E3C3-4D0C-B64A-AE24A36FD97F}" srcOrd="0" destOrd="0" presId="urn:microsoft.com/office/officeart/2005/8/layout/list1"/>
    <dgm:cxn modelId="{084477C1-BE84-4BFF-B799-55BEB68128DD}" type="presOf" srcId="{6174F3EA-79AB-4C40-9D3C-164A5B6E0FCE}" destId="{C049D5F0-3447-4C83-A9BB-E1B96EE2F42B}" srcOrd="1" destOrd="0" presId="urn:microsoft.com/office/officeart/2005/8/layout/list1"/>
    <dgm:cxn modelId="{4B7902D7-C9E9-4D90-B63B-04F4AB7EA9C9}" srcId="{97566970-DD21-4F77-9DCA-C47BFD7F1E86}" destId="{AB068E3A-28FD-408A-84E5-285B96451D1C}" srcOrd="2" destOrd="0" parTransId="{5AD000D5-0272-4465-ADFD-1E8A4389C1CB}" sibTransId="{1455537B-8D0E-4C72-B909-8976B12B0429}"/>
    <dgm:cxn modelId="{3010DBE5-BC4B-49B4-B1EB-2059A28C55E1}" srcId="{97566970-DD21-4F77-9DCA-C47BFD7F1E86}" destId="{B5C499DB-1F13-4FE3-B082-9715E067F4D3}" srcOrd="4" destOrd="0" parTransId="{6FE1B897-CF7E-41AC-87AC-8D1395886642}" sibTransId="{30E09515-5F48-41BE-A181-31BF28F295FA}"/>
    <dgm:cxn modelId="{C783D5EA-CC6D-47B7-91B2-4BE5A29CD727}" type="presOf" srcId="{AB068E3A-28FD-408A-84E5-285B96451D1C}" destId="{C0B38668-2496-46AB-AA22-38103636FDFF}" srcOrd="1" destOrd="0" presId="urn:microsoft.com/office/officeart/2005/8/layout/list1"/>
    <dgm:cxn modelId="{F00C6EF4-FE31-4D4B-BA1B-557685311511}" type="presOf" srcId="{9E146971-2ADB-48A8-BCBB-FA7149290301}" destId="{32937E44-3E18-497F-B6E7-21E62C5AD949}" srcOrd="0" destOrd="0" presId="urn:microsoft.com/office/officeart/2005/8/layout/list1"/>
    <dgm:cxn modelId="{2F65BDCE-2E76-43A8-BED4-710A921E68D8}" type="presParOf" srcId="{CBE0A2E2-41A3-46D5-8648-6ED1B675199E}" destId="{58243320-C480-4FA2-8FE3-0CC65E06337A}" srcOrd="0" destOrd="0" presId="urn:microsoft.com/office/officeart/2005/8/layout/list1"/>
    <dgm:cxn modelId="{81B55B75-DC69-4AD2-93B7-1F9118F933D2}" type="presParOf" srcId="{58243320-C480-4FA2-8FE3-0CC65E06337A}" destId="{32937E44-3E18-497F-B6E7-21E62C5AD949}" srcOrd="0" destOrd="0" presId="urn:microsoft.com/office/officeart/2005/8/layout/list1"/>
    <dgm:cxn modelId="{991C6867-2437-435D-A8DD-593E75A3A7AE}" type="presParOf" srcId="{58243320-C480-4FA2-8FE3-0CC65E06337A}" destId="{64828631-2DAE-4782-9567-78ABF8C092F9}" srcOrd="1" destOrd="0" presId="urn:microsoft.com/office/officeart/2005/8/layout/list1"/>
    <dgm:cxn modelId="{5FEC909E-E36A-45A6-A7FB-4C9309870130}" type="presParOf" srcId="{CBE0A2E2-41A3-46D5-8648-6ED1B675199E}" destId="{04F678BC-AAC6-4AAC-9BA7-73DCEED78BA9}" srcOrd="1" destOrd="0" presId="urn:microsoft.com/office/officeart/2005/8/layout/list1"/>
    <dgm:cxn modelId="{183C866E-0018-41F7-B7B2-976E8D39FECF}" type="presParOf" srcId="{CBE0A2E2-41A3-46D5-8648-6ED1B675199E}" destId="{AFEE8ABF-DDA1-4617-B758-01F958405E7B}" srcOrd="2" destOrd="0" presId="urn:microsoft.com/office/officeart/2005/8/layout/list1"/>
    <dgm:cxn modelId="{4ED0B9E7-5DCE-474C-BE20-1526920F1327}" type="presParOf" srcId="{CBE0A2E2-41A3-46D5-8648-6ED1B675199E}" destId="{7E91C2D5-A185-41BD-AEC6-3C0B273F4153}" srcOrd="3" destOrd="0" presId="urn:microsoft.com/office/officeart/2005/8/layout/list1"/>
    <dgm:cxn modelId="{3CB68F7D-B54E-4123-9440-D732D2E6D6A9}" type="presParOf" srcId="{CBE0A2E2-41A3-46D5-8648-6ED1B675199E}" destId="{84FD24B7-AA64-4A3E-B768-7405D109A491}" srcOrd="4" destOrd="0" presId="urn:microsoft.com/office/officeart/2005/8/layout/list1"/>
    <dgm:cxn modelId="{0F9A2B7D-01BD-4B82-BBFD-9C749BCB88DA}" type="presParOf" srcId="{84FD24B7-AA64-4A3E-B768-7405D109A491}" destId="{D8DB80AD-59DC-4F87-80F0-805301216C7E}" srcOrd="0" destOrd="0" presId="urn:microsoft.com/office/officeart/2005/8/layout/list1"/>
    <dgm:cxn modelId="{9522FA88-DCC7-4577-AEFC-EBBCAE83BF6C}" type="presParOf" srcId="{84FD24B7-AA64-4A3E-B768-7405D109A491}" destId="{337C3773-CD13-4830-8A29-37695928F4B4}" srcOrd="1" destOrd="0" presId="urn:microsoft.com/office/officeart/2005/8/layout/list1"/>
    <dgm:cxn modelId="{86EB95B3-5BA4-4BE5-A5EC-A72A06A5F9E6}" type="presParOf" srcId="{CBE0A2E2-41A3-46D5-8648-6ED1B675199E}" destId="{69D3FCEA-DB69-442F-8A75-06337B7C4BF5}" srcOrd="5" destOrd="0" presId="urn:microsoft.com/office/officeart/2005/8/layout/list1"/>
    <dgm:cxn modelId="{74F58E82-06F1-4EBB-BB31-D8542B712489}" type="presParOf" srcId="{CBE0A2E2-41A3-46D5-8648-6ED1B675199E}" destId="{0889566A-2133-41C3-8774-9E28E80D9DDA}" srcOrd="6" destOrd="0" presId="urn:microsoft.com/office/officeart/2005/8/layout/list1"/>
    <dgm:cxn modelId="{24CCD6A0-3982-4C4A-A239-ADEA32EC5069}" type="presParOf" srcId="{CBE0A2E2-41A3-46D5-8648-6ED1B675199E}" destId="{F59E08EF-136C-4469-9236-E0AB319EC06E}" srcOrd="7" destOrd="0" presId="urn:microsoft.com/office/officeart/2005/8/layout/list1"/>
    <dgm:cxn modelId="{95745808-3B19-4DBB-85C1-67AB9618EB6D}" type="presParOf" srcId="{CBE0A2E2-41A3-46D5-8648-6ED1B675199E}" destId="{C1B5BD26-64C7-49B8-954A-538AE2D14D53}" srcOrd="8" destOrd="0" presId="urn:microsoft.com/office/officeart/2005/8/layout/list1"/>
    <dgm:cxn modelId="{00394E56-D0EC-42F9-A3B6-26BBD0D61782}" type="presParOf" srcId="{C1B5BD26-64C7-49B8-954A-538AE2D14D53}" destId="{80334B9F-E3C3-4D0C-B64A-AE24A36FD97F}" srcOrd="0" destOrd="0" presId="urn:microsoft.com/office/officeart/2005/8/layout/list1"/>
    <dgm:cxn modelId="{EE536086-0870-444C-8868-1A5D1E9FD0F9}" type="presParOf" srcId="{C1B5BD26-64C7-49B8-954A-538AE2D14D53}" destId="{C0B38668-2496-46AB-AA22-38103636FDFF}" srcOrd="1" destOrd="0" presId="urn:microsoft.com/office/officeart/2005/8/layout/list1"/>
    <dgm:cxn modelId="{27F021BD-542C-4C5E-81E5-7223B7BAB3FA}" type="presParOf" srcId="{CBE0A2E2-41A3-46D5-8648-6ED1B675199E}" destId="{2D9D2BF0-60DC-4BE9-B720-4668BDD247CE}" srcOrd="9" destOrd="0" presId="urn:microsoft.com/office/officeart/2005/8/layout/list1"/>
    <dgm:cxn modelId="{A8E12E6F-2DA4-4226-A73C-0E90C6DEEA14}" type="presParOf" srcId="{CBE0A2E2-41A3-46D5-8648-6ED1B675199E}" destId="{690802C0-92F3-463B-A12E-47AC23CF5D7B}" srcOrd="10" destOrd="0" presId="urn:microsoft.com/office/officeart/2005/8/layout/list1"/>
    <dgm:cxn modelId="{781C66AB-653B-41B3-85A6-6FF5F1DB68AE}" type="presParOf" srcId="{CBE0A2E2-41A3-46D5-8648-6ED1B675199E}" destId="{BD4D4DCA-487C-419D-AA76-EB96657833A1}" srcOrd="11" destOrd="0" presId="urn:microsoft.com/office/officeart/2005/8/layout/list1"/>
    <dgm:cxn modelId="{B02F076B-D100-4369-97DF-E307F3C93737}" type="presParOf" srcId="{CBE0A2E2-41A3-46D5-8648-6ED1B675199E}" destId="{67CA6E02-AC51-4721-AE3D-8529E9F6F206}" srcOrd="12" destOrd="0" presId="urn:microsoft.com/office/officeart/2005/8/layout/list1"/>
    <dgm:cxn modelId="{9E849332-5606-424F-84A1-91DC6E087A3C}" type="presParOf" srcId="{67CA6E02-AC51-4721-AE3D-8529E9F6F206}" destId="{6127C217-BECC-4B91-970D-5AA1F6529F40}" srcOrd="0" destOrd="0" presId="urn:microsoft.com/office/officeart/2005/8/layout/list1"/>
    <dgm:cxn modelId="{8332BF68-862C-4412-9FA7-90F96CF9F924}" type="presParOf" srcId="{67CA6E02-AC51-4721-AE3D-8529E9F6F206}" destId="{B9E99C37-418A-48D2-AF3F-4F5E2926284A}" srcOrd="1" destOrd="0" presId="urn:microsoft.com/office/officeart/2005/8/layout/list1"/>
    <dgm:cxn modelId="{C916DCD0-2D63-40C2-8A84-5DCC09F404DF}" type="presParOf" srcId="{CBE0A2E2-41A3-46D5-8648-6ED1B675199E}" destId="{8C039867-4905-40D5-8233-0B60AAB83B2A}" srcOrd="13" destOrd="0" presId="urn:microsoft.com/office/officeart/2005/8/layout/list1"/>
    <dgm:cxn modelId="{67F0B557-BC25-425C-8BAB-6169B4F823C3}" type="presParOf" srcId="{CBE0A2E2-41A3-46D5-8648-6ED1B675199E}" destId="{BEEA7E3F-DE2F-45A2-839A-C8D0965B7890}" srcOrd="14" destOrd="0" presId="urn:microsoft.com/office/officeart/2005/8/layout/list1"/>
    <dgm:cxn modelId="{58683E96-D90B-417C-A5B8-4AD160A99C1F}" type="presParOf" srcId="{CBE0A2E2-41A3-46D5-8648-6ED1B675199E}" destId="{2AD052A4-5970-46DC-84F8-30F1757CEC15}" srcOrd="15" destOrd="0" presId="urn:microsoft.com/office/officeart/2005/8/layout/list1"/>
    <dgm:cxn modelId="{EC36D200-73E8-4DD8-B28D-DF29E968CF09}" type="presParOf" srcId="{CBE0A2E2-41A3-46D5-8648-6ED1B675199E}" destId="{59260997-7714-413D-BCE5-ECD51CB188BC}" srcOrd="16" destOrd="0" presId="urn:microsoft.com/office/officeart/2005/8/layout/list1"/>
    <dgm:cxn modelId="{5222723A-B2CF-4417-8D39-5A7AD7AE0ACA}" type="presParOf" srcId="{59260997-7714-413D-BCE5-ECD51CB188BC}" destId="{592CA659-E4D3-4677-A7FF-87E7E4F64BF0}" srcOrd="0" destOrd="0" presId="urn:microsoft.com/office/officeart/2005/8/layout/list1"/>
    <dgm:cxn modelId="{389BC722-D794-45DB-9625-E553F9D1610A}" type="presParOf" srcId="{59260997-7714-413D-BCE5-ECD51CB188BC}" destId="{C1994952-1A40-40D4-9600-38976D3CE0D8}" srcOrd="1" destOrd="0" presId="urn:microsoft.com/office/officeart/2005/8/layout/list1"/>
    <dgm:cxn modelId="{24F24F8B-812E-4AD5-A464-67B8A4FECD72}" type="presParOf" srcId="{CBE0A2E2-41A3-46D5-8648-6ED1B675199E}" destId="{7D9B722C-A1C3-4EE4-8BFF-E6900B91AD62}" srcOrd="17" destOrd="0" presId="urn:microsoft.com/office/officeart/2005/8/layout/list1"/>
    <dgm:cxn modelId="{F348A2AC-D940-403C-AD69-BE1650019EB6}" type="presParOf" srcId="{CBE0A2E2-41A3-46D5-8648-6ED1B675199E}" destId="{A0543256-69DD-44F4-8EDB-7E47BFDB21F5}" srcOrd="18" destOrd="0" presId="urn:microsoft.com/office/officeart/2005/8/layout/list1"/>
    <dgm:cxn modelId="{C5EC8790-87CB-460B-A76E-EF41BB81035F}" type="presParOf" srcId="{CBE0A2E2-41A3-46D5-8648-6ED1B675199E}" destId="{F374FDCF-4688-40F3-89A9-D0A2ADB7E26E}" srcOrd="19" destOrd="0" presId="urn:microsoft.com/office/officeart/2005/8/layout/list1"/>
    <dgm:cxn modelId="{BFA675A8-8F86-4C2A-A433-09973930B919}" type="presParOf" srcId="{CBE0A2E2-41A3-46D5-8648-6ED1B675199E}" destId="{5583E27D-E2C8-4A3D-B220-5A40DFA6C33A}" srcOrd="20" destOrd="0" presId="urn:microsoft.com/office/officeart/2005/8/layout/list1"/>
    <dgm:cxn modelId="{F22220CC-8D73-478E-915F-7F6A63221E31}" type="presParOf" srcId="{5583E27D-E2C8-4A3D-B220-5A40DFA6C33A}" destId="{A2F9601D-06D5-4C58-BC36-9F435F6020F8}" srcOrd="0" destOrd="0" presId="urn:microsoft.com/office/officeart/2005/8/layout/list1"/>
    <dgm:cxn modelId="{94A78623-FCDE-44A6-BC7F-857EE3E53B34}" type="presParOf" srcId="{5583E27D-E2C8-4A3D-B220-5A40DFA6C33A}" destId="{C049D5F0-3447-4C83-A9BB-E1B96EE2F42B}" srcOrd="1" destOrd="0" presId="urn:microsoft.com/office/officeart/2005/8/layout/list1"/>
    <dgm:cxn modelId="{19984CF9-ED4A-4788-944E-BE19B4929F30}" type="presParOf" srcId="{CBE0A2E2-41A3-46D5-8648-6ED1B675199E}" destId="{0B1F48A0-BAFC-4154-A1F4-3CABEEB10725}" srcOrd="21" destOrd="0" presId="urn:microsoft.com/office/officeart/2005/8/layout/list1"/>
    <dgm:cxn modelId="{BB9CD2CC-54F8-43E2-A427-B7545E6E1ECF}" type="presParOf" srcId="{CBE0A2E2-41A3-46D5-8648-6ED1B675199E}" destId="{3C3F916E-1D02-44BE-A0A7-0929E561FB4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Variables Included: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 sz="2000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 sz="2000"/>
        </a:p>
      </dgm:t>
    </dgm:pt>
    <dgm:pt modelId="{1E59B096-046D-411E-99F9-458111E0363B}">
      <dgm:prSet custT="1"/>
      <dgm:spPr/>
      <dgm:t>
        <a:bodyPr/>
        <a:lstStyle/>
        <a:p>
          <a:r>
            <a:rPr lang="en-US" sz="2200" dirty="0"/>
            <a:t>Inflation Rate</a:t>
          </a:r>
        </a:p>
      </dgm:t>
    </dgm:pt>
    <dgm:pt modelId="{67360BFB-BECA-4320-83CA-D91B4F2631B3}" type="parTrans" cxnId="{7BBA5051-B7AF-4E74-AAB9-3CFEE0E144C0}">
      <dgm:prSet/>
      <dgm:spPr/>
      <dgm:t>
        <a:bodyPr/>
        <a:lstStyle/>
        <a:p>
          <a:endParaRPr lang="en-US" sz="2000"/>
        </a:p>
      </dgm:t>
    </dgm:pt>
    <dgm:pt modelId="{0B66E94D-B243-47FB-A0CD-942ED4E5B368}" type="sibTrans" cxnId="{7BBA5051-B7AF-4E74-AAB9-3CFEE0E144C0}">
      <dgm:prSet/>
      <dgm:spPr/>
      <dgm:t>
        <a:bodyPr/>
        <a:lstStyle/>
        <a:p>
          <a:endParaRPr lang="en-US" sz="2000"/>
        </a:p>
      </dgm:t>
    </dgm:pt>
    <dgm:pt modelId="{8E4A15B3-3316-4FFB-A83C-0D9DF0D9D591}">
      <dgm:prSet custT="1"/>
      <dgm:spPr/>
      <dgm:t>
        <a:bodyPr/>
        <a:lstStyle/>
        <a:p>
          <a:pPr rtl="0"/>
          <a:r>
            <a:rPr lang="en-US" sz="2200" dirty="0">
              <a:latin typeface="Calibri"/>
            </a:rPr>
            <a:t>US Dollar Selling rate</a:t>
          </a:r>
          <a:endParaRPr lang="en-US" sz="2200" dirty="0"/>
        </a:p>
      </dgm:t>
    </dgm:pt>
    <dgm:pt modelId="{0C5560CF-7B09-4191-A25C-FACD372170CB}" type="parTrans" cxnId="{D0927131-8C4F-4418-B1C1-0BB675982833}">
      <dgm:prSet/>
      <dgm:spPr/>
      <dgm:t>
        <a:bodyPr/>
        <a:lstStyle/>
        <a:p>
          <a:endParaRPr lang="en-US" sz="2000"/>
        </a:p>
      </dgm:t>
    </dgm:pt>
    <dgm:pt modelId="{4F6DFAA6-B692-4886-A91F-3D2C98B4E8D4}" type="sibTrans" cxnId="{D0927131-8C4F-4418-B1C1-0BB675982833}">
      <dgm:prSet/>
      <dgm:spPr/>
      <dgm:t>
        <a:bodyPr/>
        <a:lstStyle/>
        <a:p>
          <a:endParaRPr lang="en-US" sz="2000"/>
        </a:p>
      </dgm:t>
    </dgm:pt>
    <dgm:pt modelId="{D58C98A7-BE7D-4E86-8D85-F771D5EB9026}">
      <dgm:prSet custT="1"/>
      <dgm:spPr/>
      <dgm:t>
        <a:bodyPr/>
        <a:lstStyle/>
        <a:p>
          <a:pPr rtl="0"/>
          <a:r>
            <a:rPr lang="en-US" sz="2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dirty="0">
            <a:solidFill>
              <a:srgbClr val="000000"/>
            </a:solidFill>
          </a:endParaRPr>
        </a:p>
      </dgm:t>
    </dgm:pt>
    <dgm:pt modelId="{9A6CDD79-C197-4FEB-8B84-F7E989F47615}" type="parTrans" cxnId="{F6C9168D-B4CB-4924-AEFF-6EFDED872825}">
      <dgm:prSet/>
      <dgm:spPr/>
      <dgm:t>
        <a:bodyPr/>
        <a:lstStyle/>
        <a:p>
          <a:endParaRPr lang="en-US" sz="2000"/>
        </a:p>
      </dgm:t>
    </dgm:pt>
    <dgm:pt modelId="{200FD458-A42D-4244-A776-8500E56A7241}" type="sibTrans" cxnId="{F6C9168D-B4CB-4924-AEFF-6EFDED872825}">
      <dgm:prSet/>
      <dgm:spPr/>
      <dgm:t>
        <a:bodyPr/>
        <a:lstStyle/>
        <a:p>
          <a:endParaRPr lang="en-US" sz="2000"/>
        </a:p>
      </dgm:t>
    </dgm:pt>
    <dgm:pt modelId="{267A1CE3-0E5D-43ED-9C4A-1C60FA9771DF}">
      <dgm:prSet custT="1"/>
      <dgm:spPr/>
      <dgm:t>
        <a:bodyPr/>
        <a:lstStyle/>
        <a:p>
          <a:r>
            <a:rPr lang="en-US" sz="2200" dirty="0" err="1"/>
            <a:t>CPI_Food</a:t>
          </a:r>
          <a:endParaRPr lang="en-US" sz="2200" dirty="0"/>
        </a:p>
      </dgm:t>
    </dgm:pt>
    <dgm:pt modelId="{8556B60C-45B2-4972-94FE-3F39CAD073A3}" type="parTrans" cxnId="{706FB451-45DF-4BC1-A3AD-8A5597EE101A}">
      <dgm:prSet/>
      <dgm:spPr/>
      <dgm:t>
        <a:bodyPr/>
        <a:lstStyle/>
        <a:p>
          <a:endParaRPr lang="en-US" sz="2000"/>
        </a:p>
      </dgm:t>
    </dgm:pt>
    <dgm:pt modelId="{5CD17C36-A34F-41D4-92F7-32089D7C59F5}" type="sibTrans" cxnId="{706FB451-45DF-4BC1-A3AD-8A5597EE101A}">
      <dgm:prSet/>
      <dgm:spPr/>
      <dgm:t>
        <a:bodyPr/>
        <a:lstStyle/>
        <a:p>
          <a:endParaRPr lang="en-US" sz="2000"/>
        </a:p>
      </dgm:t>
    </dgm:pt>
    <dgm:pt modelId="{90B882D0-4FD9-4ADA-823B-BE8DC90FA571}">
      <dgm:prSet custT="1"/>
      <dgm:spPr/>
      <dgm:t>
        <a:bodyPr/>
        <a:lstStyle/>
        <a:p>
          <a:r>
            <a:rPr lang="en-US" sz="2200" dirty="0" err="1"/>
            <a:t>CPI_Energy</a:t>
          </a:r>
          <a:endParaRPr lang="en-US" sz="2200" dirty="0"/>
        </a:p>
      </dgm:t>
    </dgm:pt>
    <dgm:pt modelId="{7C7F847F-663B-443E-A9D2-F18D320109AA}" type="parTrans" cxnId="{3F3D99B9-AD3B-4C8C-885A-4A7662A053A3}">
      <dgm:prSet/>
      <dgm:spPr/>
      <dgm:t>
        <a:bodyPr/>
        <a:lstStyle/>
        <a:p>
          <a:endParaRPr lang="en-US" sz="2000"/>
        </a:p>
      </dgm:t>
    </dgm:pt>
    <dgm:pt modelId="{81C62F4D-1EDC-4752-A594-0FAEE8467E1F}" type="sibTrans" cxnId="{3F3D99B9-AD3B-4C8C-885A-4A7662A053A3}">
      <dgm:prSet/>
      <dgm:spPr/>
      <dgm:t>
        <a:bodyPr/>
        <a:lstStyle/>
        <a:p>
          <a:endParaRPr lang="en-US" sz="2000"/>
        </a:p>
      </dgm:t>
    </dgm:pt>
    <dgm:pt modelId="{F8027ED3-7D37-4C40-AE3D-7EC32C03CE80}">
      <dgm:prSet custT="1"/>
      <dgm:spPr/>
      <dgm:t>
        <a:bodyPr/>
        <a:lstStyle/>
        <a:p>
          <a:r>
            <a:rPr lang="en-US" sz="2200" dirty="0" err="1"/>
            <a:t>CPI_Health</a:t>
          </a:r>
          <a:endParaRPr lang="en-US" sz="2200" dirty="0"/>
        </a:p>
      </dgm:t>
    </dgm:pt>
    <dgm:pt modelId="{15A05A2F-EBFF-4692-B7A0-4AD9EB5C9A92}" type="parTrans" cxnId="{5074F7F0-6244-45B1-AE31-1FC460541CE2}">
      <dgm:prSet/>
      <dgm:spPr/>
      <dgm:t>
        <a:bodyPr/>
        <a:lstStyle/>
        <a:p>
          <a:endParaRPr lang="en-US" sz="2000"/>
        </a:p>
      </dgm:t>
    </dgm:pt>
    <dgm:pt modelId="{091034B7-0FC5-4B73-BD33-5D44EA46A9F2}" type="sibTrans" cxnId="{5074F7F0-6244-45B1-AE31-1FC460541CE2}">
      <dgm:prSet/>
      <dgm:spPr/>
      <dgm:t>
        <a:bodyPr/>
        <a:lstStyle/>
        <a:p>
          <a:endParaRPr lang="en-US" sz="2000"/>
        </a:p>
      </dgm:t>
    </dgm:pt>
    <dgm:pt modelId="{FA1E2C6F-5892-43EA-BAD9-7A95F3EF0EB0}">
      <dgm:prSet custT="1"/>
      <dgm:spPr/>
      <dgm:t>
        <a:bodyPr/>
        <a:lstStyle/>
        <a:p>
          <a:r>
            <a:rPr lang="en-US" sz="2200" dirty="0" err="1"/>
            <a:t>CPI_Transport</a:t>
          </a:r>
          <a:endParaRPr lang="en-US" sz="2200" dirty="0"/>
        </a:p>
      </dgm:t>
    </dgm:pt>
    <dgm:pt modelId="{26EFC489-757C-499C-A919-FBCF37B1300F}" type="parTrans" cxnId="{E26F8A5C-AFD3-4002-810D-8845767E9883}">
      <dgm:prSet/>
      <dgm:spPr/>
      <dgm:t>
        <a:bodyPr/>
        <a:lstStyle/>
        <a:p>
          <a:endParaRPr lang="en-US" sz="2000"/>
        </a:p>
      </dgm:t>
    </dgm:pt>
    <dgm:pt modelId="{5AEC242F-F2AA-4449-AE7E-26298173FFB8}" type="sibTrans" cxnId="{E26F8A5C-AFD3-4002-810D-8845767E9883}">
      <dgm:prSet/>
      <dgm:spPr/>
      <dgm:t>
        <a:bodyPr/>
        <a:lstStyle/>
        <a:p>
          <a:endParaRPr lang="en-US" sz="2000"/>
        </a:p>
      </dgm:t>
    </dgm:pt>
    <dgm:pt modelId="{734941FF-AB01-417D-8663-2A5B6EA59657}">
      <dgm:prSet custT="1"/>
      <dgm:spPr/>
      <dgm:t>
        <a:bodyPr/>
        <a:lstStyle/>
        <a:p>
          <a:r>
            <a:rPr lang="en-US" sz="2200" dirty="0" err="1"/>
            <a:t>CPI_Communication</a:t>
          </a:r>
          <a:endParaRPr lang="en-US" sz="2200" dirty="0"/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 sz="2000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 sz="2000"/>
        </a:p>
      </dgm:t>
    </dgm:pt>
    <dgm:pt modelId="{04918A9D-F12B-43C2-8E50-145897DF672F}">
      <dgm:prSet custT="1"/>
      <dgm:spPr/>
      <dgm:t>
        <a:bodyPr/>
        <a:lstStyle/>
        <a:p>
          <a:r>
            <a:rPr lang="en-US" sz="2200" dirty="0" err="1"/>
            <a:t>CPI_Education</a:t>
          </a:r>
          <a:endParaRPr lang="en-US" sz="2200" dirty="0"/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 sz="2000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 sz="2000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10" custScaleX="185181"/>
      <dgm:spPr/>
    </dgm:pt>
    <dgm:pt modelId="{372F2071-0590-49C8-8DB3-AC4469FA6D8E}" type="pres">
      <dgm:prSet presAssocID="{2EBA128B-29C4-431E-B3CB-E0326FC232CD}" presName="vert1" presStyleCnt="0"/>
      <dgm:spPr/>
    </dgm:pt>
    <dgm:pt modelId="{7D3D43ED-55C5-411B-973D-191D32BDBC6F}" type="pres">
      <dgm:prSet presAssocID="{1E59B096-046D-411E-99F9-458111E0363B}" presName="vertSpace2a" presStyleCnt="0"/>
      <dgm:spPr/>
    </dgm:pt>
    <dgm:pt modelId="{5EF67C11-B0BB-4EF3-BCEE-C99917558602}" type="pres">
      <dgm:prSet presAssocID="{1E59B096-046D-411E-99F9-458111E0363B}" presName="horz2" presStyleCnt="0"/>
      <dgm:spPr/>
    </dgm:pt>
    <dgm:pt modelId="{C4A8030C-BD63-4001-8BBE-2CC9C7A1CF5B}" type="pres">
      <dgm:prSet presAssocID="{1E59B096-046D-411E-99F9-458111E0363B}" presName="horzSpace2" presStyleCnt="0"/>
      <dgm:spPr/>
    </dgm:pt>
    <dgm:pt modelId="{22205F5C-9165-40B8-A9B2-A25F9A0E041C}" type="pres">
      <dgm:prSet presAssocID="{1E59B096-046D-411E-99F9-458111E0363B}" presName="tx2" presStyleLbl="revTx" presStyleIdx="1" presStyleCnt="10"/>
      <dgm:spPr/>
    </dgm:pt>
    <dgm:pt modelId="{6F23060F-2533-4FCB-BB59-E8E0746AF763}" type="pres">
      <dgm:prSet presAssocID="{1E59B096-046D-411E-99F9-458111E0363B}" presName="vert2" presStyleCnt="0"/>
      <dgm:spPr/>
    </dgm:pt>
    <dgm:pt modelId="{33199996-D89F-4853-9974-58AEB27FC4AD}" type="pres">
      <dgm:prSet presAssocID="{1E59B096-046D-411E-99F9-458111E0363B}" presName="thinLine2b" presStyleLbl="callout" presStyleIdx="0" presStyleCnt="9"/>
      <dgm:spPr/>
    </dgm:pt>
    <dgm:pt modelId="{536DB119-9001-4CDB-90DF-C6B9A77D0C77}" type="pres">
      <dgm:prSet presAssocID="{1E59B096-046D-411E-99F9-458111E0363B}" presName="vertSpace2b" presStyleCnt="0"/>
      <dgm:spPr/>
    </dgm:pt>
    <dgm:pt modelId="{122DAB6F-D9D2-42AA-A8AD-C69808ADB500}" type="pres">
      <dgm:prSet presAssocID="{8E4A15B3-3316-4FFB-A83C-0D9DF0D9D591}" presName="horz2" presStyleCnt="0"/>
      <dgm:spPr/>
    </dgm:pt>
    <dgm:pt modelId="{379A80CD-86CF-43EF-B8E5-68C77C6B2A98}" type="pres">
      <dgm:prSet presAssocID="{8E4A15B3-3316-4FFB-A83C-0D9DF0D9D591}" presName="horzSpace2" presStyleCnt="0"/>
      <dgm:spPr/>
    </dgm:pt>
    <dgm:pt modelId="{C8313F8F-2DB5-4FFF-890E-CE31A78248A0}" type="pres">
      <dgm:prSet presAssocID="{8E4A15B3-3316-4FFB-A83C-0D9DF0D9D591}" presName="tx2" presStyleLbl="revTx" presStyleIdx="2" presStyleCnt="10"/>
      <dgm:spPr/>
    </dgm:pt>
    <dgm:pt modelId="{1D7D4EE0-8ADF-434C-B1AA-254E57F8AFE7}" type="pres">
      <dgm:prSet presAssocID="{8E4A15B3-3316-4FFB-A83C-0D9DF0D9D591}" presName="vert2" presStyleCnt="0"/>
      <dgm:spPr/>
    </dgm:pt>
    <dgm:pt modelId="{7F5ED483-2DF3-4FD9-AD56-0A24396CCCC0}" type="pres">
      <dgm:prSet presAssocID="{8E4A15B3-3316-4FFB-A83C-0D9DF0D9D591}" presName="thinLine2b" presStyleLbl="callout" presStyleIdx="1" presStyleCnt="9"/>
      <dgm:spPr/>
    </dgm:pt>
    <dgm:pt modelId="{A420D2CE-C0D9-4183-813F-60BA8C9700B0}" type="pres">
      <dgm:prSet presAssocID="{8E4A15B3-3316-4FFB-A83C-0D9DF0D9D591}" presName="vertSpace2b" presStyleCnt="0"/>
      <dgm:spPr/>
    </dgm:pt>
    <dgm:pt modelId="{0294850C-4F33-48AE-BD17-2509B82897FE}" type="pres">
      <dgm:prSet presAssocID="{D58C98A7-BE7D-4E86-8D85-F771D5EB9026}" presName="horz2" presStyleCnt="0"/>
      <dgm:spPr/>
    </dgm:pt>
    <dgm:pt modelId="{632B7450-0253-4852-8154-9EB66DE1D040}" type="pres">
      <dgm:prSet presAssocID="{D58C98A7-BE7D-4E86-8D85-F771D5EB9026}" presName="horzSpace2" presStyleCnt="0"/>
      <dgm:spPr/>
    </dgm:pt>
    <dgm:pt modelId="{E254E987-AE24-4042-B1AB-07C195B2C9BC}" type="pres">
      <dgm:prSet presAssocID="{D58C98A7-BE7D-4E86-8D85-F771D5EB9026}" presName="tx2" presStyleLbl="revTx" presStyleIdx="3" presStyleCnt="10"/>
      <dgm:spPr/>
    </dgm:pt>
    <dgm:pt modelId="{1C648BE2-8F72-4763-BE03-6C1DD23CF5DE}" type="pres">
      <dgm:prSet presAssocID="{D58C98A7-BE7D-4E86-8D85-F771D5EB9026}" presName="vert2" presStyleCnt="0"/>
      <dgm:spPr/>
    </dgm:pt>
    <dgm:pt modelId="{E6A09FB3-F5F7-4571-8286-DFAD1A5CBFF8}" type="pres">
      <dgm:prSet presAssocID="{D58C98A7-BE7D-4E86-8D85-F771D5EB9026}" presName="thinLine2b" presStyleLbl="callout" presStyleIdx="2" presStyleCnt="9"/>
      <dgm:spPr/>
    </dgm:pt>
    <dgm:pt modelId="{BD4F953A-369A-4ECC-AE5D-40D665905E0E}" type="pres">
      <dgm:prSet presAssocID="{D58C98A7-BE7D-4E86-8D85-F771D5EB9026}" presName="vertSpace2b" presStyleCnt="0"/>
      <dgm:spPr/>
    </dgm:pt>
    <dgm:pt modelId="{93ADFC74-255A-4553-AAD6-3C35CE0C5DC6}" type="pres">
      <dgm:prSet presAssocID="{267A1CE3-0E5D-43ED-9C4A-1C60FA9771DF}" presName="horz2" presStyleCnt="0"/>
      <dgm:spPr/>
    </dgm:pt>
    <dgm:pt modelId="{1D0E86EE-953F-4285-BDAF-612F36A3FAE2}" type="pres">
      <dgm:prSet presAssocID="{267A1CE3-0E5D-43ED-9C4A-1C60FA9771DF}" presName="horzSpace2" presStyleCnt="0"/>
      <dgm:spPr/>
    </dgm:pt>
    <dgm:pt modelId="{5F2A2ABB-6790-4759-8785-EA57CECB3C65}" type="pres">
      <dgm:prSet presAssocID="{267A1CE3-0E5D-43ED-9C4A-1C60FA9771DF}" presName="tx2" presStyleLbl="revTx" presStyleIdx="4" presStyleCnt="10"/>
      <dgm:spPr/>
    </dgm:pt>
    <dgm:pt modelId="{76521FE4-ED88-4EF1-8C07-24BF71E0DA59}" type="pres">
      <dgm:prSet presAssocID="{267A1CE3-0E5D-43ED-9C4A-1C60FA9771DF}" presName="vert2" presStyleCnt="0"/>
      <dgm:spPr/>
    </dgm:pt>
    <dgm:pt modelId="{D19571A0-F548-4657-9D2F-3AAD04710F24}" type="pres">
      <dgm:prSet presAssocID="{267A1CE3-0E5D-43ED-9C4A-1C60FA9771DF}" presName="thinLine2b" presStyleLbl="callout" presStyleIdx="3" presStyleCnt="9"/>
      <dgm:spPr/>
    </dgm:pt>
    <dgm:pt modelId="{4A994A20-4BBB-4597-81D6-E3AAB0B8DED6}" type="pres">
      <dgm:prSet presAssocID="{267A1CE3-0E5D-43ED-9C4A-1C60FA9771DF}" presName="vertSpace2b" presStyleCnt="0"/>
      <dgm:spPr/>
    </dgm:pt>
    <dgm:pt modelId="{8A1C9A0F-4536-4CF6-8D50-903647842550}" type="pres">
      <dgm:prSet presAssocID="{90B882D0-4FD9-4ADA-823B-BE8DC90FA571}" presName="horz2" presStyleCnt="0"/>
      <dgm:spPr/>
    </dgm:pt>
    <dgm:pt modelId="{F7A3E1E3-85ED-40AD-9B11-D5B13CB15146}" type="pres">
      <dgm:prSet presAssocID="{90B882D0-4FD9-4ADA-823B-BE8DC90FA571}" presName="horzSpace2" presStyleCnt="0"/>
      <dgm:spPr/>
    </dgm:pt>
    <dgm:pt modelId="{7C8B32AC-9AD2-4A4B-B7F0-0FD827F1C164}" type="pres">
      <dgm:prSet presAssocID="{90B882D0-4FD9-4ADA-823B-BE8DC90FA571}" presName="tx2" presStyleLbl="revTx" presStyleIdx="5" presStyleCnt="10"/>
      <dgm:spPr/>
    </dgm:pt>
    <dgm:pt modelId="{ABCB62EA-7DFC-4050-9C20-FEA511264BA6}" type="pres">
      <dgm:prSet presAssocID="{90B882D0-4FD9-4ADA-823B-BE8DC90FA571}" presName="vert2" presStyleCnt="0"/>
      <dgm:spPr/>
    </dgm:pt>
    <dgm:pt modelId="{A6A96DD3-CA53-4E34-B4FD-C0838257687A}" type="pres">
      <dgm:prSet presAssocID="{90B882D0-4FD9-4ADA-823B-BE8DC90FA571}" presName="thinLine2b" presStyleLbl="callout" presStyleIdx="4" presStyleCnt="9"/>
      <dgm:spPr/>
    </dgm:pt>
    <dgm:pt modelId="{C49BE313-F66A-42C0-9FC5-899945022597}" type="pres">
      <dgm:prSet presAssocID="{90B882D0-4FD9-4ADA-823B-BE8DC90FA571}" presName="vertSpace2b" presStyleCnt="0"/>
      <dgm:spPr/>
    </dgm:pt>
    <dgm:pt modelId="{0A4277B1-1C59-4D23-AADD-3B808B5C0FBF}" type="pres">
      <dgm:prSet presAssocID="{F8027ED3-7D37-4C40-AE3D-7EC32C03CE80}" presName="horz2" presStyleCnt="0"/>
      <dgm:spPr/>
    </dgm:pt>
    <dgm:pt modelId="{B5295D38-E6C3-4212-BBB4-53B7684ADB0B}" type="pres">
      <dgm:prSet presAssocID="{F8027ED3-7D37-4C40-AE3D-7EC32C03CE80}" presName="horzSpace2" presStyleCnt="0"/>
      <dgm:spPr/>
    </dgm:pt>
    <dgm:pt modelId="{D3D740F1-5D07-4705-A1B2-01D0E801A2A9}" type="pres">
      <dgm:prSet presAssocID="{F8027ED3-7D37-4C40-AE3D-7EC32C03CE80}" presName="tx2" presStyleLbl="revTx" presStyleIdx="6" presStyleCnt="10"/>
      <dgm:spPr/>
    </dgm:pt>
    <dgm:pt modelId="{2BC11608-D5ED-4548-87EA-1680FE1D91F4}" type="pres">
      <dgm:prSet presAssocID="{F8027ED3-7D37-4C40-AE3D-7EC32C03CE80}" presName="vert2" presStyleCnt="0"/>
      <dgm:spPr/>
    </dgm:pt>
    <dgm:pt modelId="{EC33200B-C557-4DD7-86BC-A697236600AB}" type="pres">
      <dgm:prSet presAssocID="{F8027ED3-7D37-4C40-AE3D-7EC32C03CE80}" presName="thinLine2b" presStyleLbl="callout" presStyleIdx="5" presStyleCnt="9"/>
      <dgm:spPr/>
    </dgm:pt>
    <dgm:pt modelId="{4912A34E-DD95-4330-961E-209447B79CD3}" type="pres">
      <dgm:prSet presAssocID="{F8027ED3-7D37-4C40-AE3D-7EC32C03CE80}" presName="vertSpace2b" presStyleCnt="0"/>
      <dgm:spPr/>
    </dgm:pt>
    <dgm:pt modelId="{1CD4C4E6-CBE0-44F7-B769-01416C67AD47}" type="pres">
      <dgm:prSet presAssocID="{FA1E2C6F-5892-43EA-BAD9-7A95F3EF0EB0}" presName="horz2" presStyleCnt="0"/>
      <dgm:spPr/>
    </dgm:pt>
    <dgm:pt modelId="{3E453483-109E-4D13-AFD6-9322F7CE416D}" type="pres">
      <dgm:prSet presAssocID="{FA1E2C6F-5892-43EA-BAD9-7A95F3EF0EB0}" presName="horzSpace2" presStyleCnt="0"/>
      <dgm:spPr/>
    </dgm:pt>
    <dgm:pt modelId="{44C3FE10-F8A1-4468-B8E9-1E1CF951DDF4}" type="pres">
      <dgm:prSet presAssocID="{FA1E2C6F-5892-43EA-BAD9-7A95F3EF0EB0}" presName="tx2" presStyleLbl="revTx" presStyleIdx="7" presStyleCnt="10"/>
      <dgm:spPr/>
    </dgm:pt>
    <dgm:pt modelId="{596DFCFB-E3A5-4485-9451-55DCA302FB61}" type="pres">
      <dgm:prSet presAssocID="{FA1E2C6F-5892-43EA-BAD9-7A95F3EF0EB0}" presName="vert2" presStyleCnt="0"/>
      <dgm:spPr/>
    </dgm:pt>
    <dgm:pt modelId="{5C1CC8F6-A253-462F-A41E-7770C16852C3}" type="pres">
      <dgm:prSet presAssocID="{FA1E2C6F-5892-43EA-BAD9-7A95F3EF0EB0}" presName="thinLine2b" presStyleLbl="callout" presStyleIdx="6" presStyleCnt="9"/>
      <dgm:spPr/>
    </dgm:pt>
    <dgm:pt modelId="{B0ECC027-BB73-4B97-833E-D9FE484E0C2E}" type="pres">
      <dgm:prSet presAssocID="{FA1E2C6F-5892-43EA-BAD9-7A95F3EF0EB0}" presName="vertSpace2b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8" presStyleCnt="10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7" presStyleCnt="9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9" presStyleCnt="10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8" presStyleCnt="9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B5B7D720-4D6E-403C-B334-6AECBAF9601D}" type="presOf" srcId="{1E59B096-046D-411E-99F9-458111E0363B}" destId="{22205F5C-9165-40B8-A9B2-A25F9A0E041C}" srcOrd="0" destOrd="0" presId="urn:microsoft.com/office/officeart/2008/layout/LinedList"/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1A3A452A-026B-451C-B7A8-34C6282C2800}" type="presOf" srcId="{90B882D0-4FD9-4ADA-823B-BE8DC90FA571}" destId="{7C8B32AC-9AD2-4A4B-B7F0-0FD827F1C164}" srcOrd="0" destOrd="0" presId="urn:microsoft.com/office/officeart/2008/layout/LinedList"/>
    <dgm:cxn modelId="{D0927131-8C4F-4418-B1C1-0BB675982833}" srcId="{2EBA128B-29C4-431E-B3CB-E0326FC232CD}" destId="{8E4A15B3-3316-4FFB-A83C-0D9DF0D9D591}" srcOrd="1" destOrd="0" parTransId="{0C5560CF-7B09-4191-A25C-FACD372170CB}" sibTransId="{4F6DFAA6-B692-4886-A91F-3D2C98B4E8D4}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E26F8A5C-AFD3-4002-810D-8845767E9883}" srcId="{2EBA128B-29C4-431E-B3CB-E0326FC232CD}" destId="{FA1E2C6F-5892-43EA-BAD9-7A95F3EF0EB0}" srcOrd="6" destOrd="0" parTransId="{26EFC489-757C-499C-A919-FBCF37B1300F}" sibTransId="{5AEC242F-F2AA-4449-AE7E-26298173FFB8}"/>
    <dgm:cxn modelId="{413CE16D-6E5D-431D-84DE-98D1A5095E69}" type="presOf" srcId="{F8027ED3-7D37-4C40-AE3D-7EC32C03CE80}" destId="{D3D740F1-5D07-4705-A1B2-01D0E801A2A9}" srcOrd="0" destOrd="0" presId="urn:microsoft.com/office/officeart/2008/layout/LinedList"/>
    <dgm:cxn modelId="{F5377B50-2BAC-499B-8EB6-6DD3051B973B}" srcId="{2EBA128B-29C4-431E-B3CB-E0326FC232CD}" destId="{04918A9D-F12B-43C2-8E50-145897DF672F}" srcOrd="8" destOrd="0" parTransId="{205A0D59-3B16-4FF1-A72C-F7D494E65A2C}" sibTransId="{6DE3DE7B-1C30-42B9-9FE2-14D9BE5FA272}"/>
    <dgm:cxn modelId="{7BBA5051-B7AF-4E74-AAB9-3CFEE0E144C0}" srcId="{2EBA128B-29C4-431E-B3CB-E0326FC232CD}" destId="{1E59B096-046D-411E-99F9-458111E0363B}" srcOrd="0" destOrd="0" parTransId="{67360BFB-BECA-4320-83CA-D91B4F2631B3}" sibTransId="{0B66E94D-B243-47FB-A0CD-942ED4E5B368}"/>
    <dgm:cxn modelId="{706FB451-45DF-4BC1-A3AD-8A5597EE101A}" srcId="{2EBA128B-29C4-431E-B3CB-E0326FC232CD}" destId="{267A1CE3-0E5D-43ED-9C4A-1C60FA9771DF}" srcOrd="3" destOrd="0" parTransId="{8556B60C-45B2-4972-94FE-3F39CAD073A3}" sibTransId="{5CD17C36-A34F-41D4-92F7-32089D7C59F5}"/>
    <dgm:cxn modelId="{B3060E73-EFCD-4B27-90A7-AB52AB5EB20C}" type="presOf" srcId="{8E4A15B3-3316-4FFB-A83C-0D9DF0D9D591}" destId="{C8313F8F-2DB5-4FFF-890E-CE31A78248A0}" srcOrd="0" destOrd="0" presId="urn:microsoft.com/office/officeart/2008/layout/LinedList"/>
    <dgm:cxn modelId="{F6C9168D-B4CB-4924-AEFF-6EFDED872825}" srcId="{2EBA128B-29C4-431E-B3CB-E0326FC232CD}" destId="{D58C98A7-BE7D-4E86-8D85-F771D5EB9026}" srcOrd="2" destOrd="0" parTransId="{9A6CDD79-C197-4FEB-8B84-F7E989F47615}" sibTransId="{200FD458-A42D-4244-A776-8500E56A7241}"/>
    <dgm:cxn modelId="{1C448D98-BC1D-4C9A-A94A-B8C26E073E84}" type="presOf" srcId="{FA1E2C6F-5892-43EA-BAD9-7A95F3EF0EB0}" destId="{44C3FE10-F8A1-4468-B8E9-1E1CF951DDF4}" srcOrd="0" destOrd="0" presId="urn:microsoft.com/office/officeart/2008/layout/LinedList"/>
    <dgm:cxn modelId="{D554F1A0-C11E-4F64-AB43-6DBDDA189EF0}" type="presOf" srcId="{267A1CE3-0E5D-43ED-9C4A-1C60FA9771DF}" destId="{5F2A2ABB-6790-4759-8785-EA57CECB3C65}" srcOrd="0" destOrd="0" presId="urn:microsoft.com/office/officeart/2008/layout/LinedList"/>
    <dgm:cxn modelId="{3F3D99B9-AD3B-4C8C-885A-4A7662A053A3}" srcId="{2EBA128B-29C4-431E-B3CB-E0326FC232CD}" destId="{90B882D0-4FD9-4ADA-823B-BE8DC90FA571}" srcOrd="4" destOrd="0" parTransId="{7C7F847F-663B-443E-A9D2-F18D320109AA}" sibTransId="{81C62F4D-1EDC-4752-A594-0FAEE8467E1F}"/>
    <dgm:cxn modelId="{190C32D4-F64A-4785-B3D0-FFC9CBE2FE29}" type="presOf" srcId="{734941FF-AB01-417D-8663-2A5B6EA59657}" destId="{837016B3-1026-4AFB-866E-6995D278B1A4}" srcOrd="0" destOrd="0" presId="urn:microsoft.com/office/officeart/2008/layout/LinedList"/>
    <dgm:cxn modelId="{B4805DE2-F425-488B-AF5E-471EAA906BCD}" type="presOf" srcId="{D58C98A7-BE7D-4E86-8D85-F771D5EB9026}" destId="{E254E987-AE24-4042-B1AB-07C195B2C9BC}" srcOrd="0" destOrd="0" presId="urn:microsoft.com/office/officeart/2008/layout/LinedList"/>
    <dgm:cxn modelId="{5074F7F0-6244-45B1-AE31-1FC460541CE2}" srcId="{2EBA128B-29C4-431E-B3CB-E0326FC232CD}" destId="{F8027ED3-7D37-4C40-AE3D-7EC32C03CE80}" srcOrd="5" destOrd="0" parTransId="{15A05A2F-EBFF-4692-B7A0-4AD9EB5C9A92}" sibTransId="{091034B7-0FC5-4B73-BD33-5D44EA46A9F2}"/>
    <dgm:cxn modelId="{8DFAE4F2-528D-46F3-ABFD-E29EB3431B3C}" type="presOf" srcId="{04918A9D-F12B-43C2-8E50-145897DF672F}" destId="{106C7E19-67CA-4D91-926A-65BFC93BDF72}" srcOrd="0" destOrd="0" presId="urn:microsoft.com/office/officeart/2008/layout/LinedList"/>
    <dgm:cxn modelId="{19C823FE-9C96-4EFB-A213-3A2D3387EC3C}" srcId="{2EBA128B-29C4-431E-B3CB-E0326FC232CD}" destId="{734941FF-AB01-417D-8663-2A5B6EA59657}" srcOrd="7" destOrd="0" parTransId="{3E62574A-84D8-4EC7-9504-AE829FFD95C6}" sibTransId="{D2CA43BF-C108-4F0B-8F32-74194789DC8C}"/>
    <dgm:cxn modelId="{C79989FF-385A-4E5B-8667-189652B4C3BE}" type="presOf" srcId="{2EBA128B-29C4-431E-B3CB-E0326FC232CD}" destId="{2D5AA132-2F8D-4516-9B5A-EB54A4565D6D}" srcOrd="0" destOrd="0" presId="urn:microsoft.com/office/officeart/2008/layout/LinedList"/>
    <dgm:cxn modelId="{3A65EBB6-4091-4921-8382-EC78E5F1E372}" type="presParOf" srcId="{6A2DD082-4106-40BE-B88E-5F6C27158AE9}" destId="{19E1A4A6-6361-4AA2-91A5-C966EF7044C6}" srcOrd="0" destOrd="0" presId="urn:microsoft.com/office/officeart/2008/layout/LinedList"/>
    <dgm:cxn modelId="{F07CF43A-19EF-45F1-BE1B-DD632885530E}" type="presParOf" srcId="{6A2DD082-4106-40BE-B88E-5F6C27158AE9}" destId="{6F5D7268-FE6E-47AD-8544-35671D70923B}" srcOrd="1" destOrd="0" presId="urn:microsoft.com/office/officeart/2008/layout/LinedList"/>
    <dgm:cxn modelId="{80C038FE-F873-48CD-B5AF-9675E609777A}" type="presParOf" srcId="{6F5D7268-FE6E-47AD-8544-35671D70923B}" destId="{2D5AA132-2F8D-4516-9B5A-EB54A4565D6D}" srcOrd="0" destOrd="0" presId="urn:microsoft.com/office/officeart/2008/layout/LinedList"/>
    <dgm:cxn modelId="{1543886B-DF4B-4DA5-BEEE-2646114F549D}" type="presParOf" srcId="{6F5D7268-FE6E-47AD-8544-35671D70923B}" destId="{372F2071-0590-49C8-8DB3-AC4469FA6D8E}" srcOrd="1" destOrd="0" presId="urn:microsoft.com/office/officeart/2008/layout/LinedList"/>
    <dgm:cxn modelId="{7FFB6CA6-17DA-4217-B424-878FB8540CA4}" type="presParOf" srcId="{372F2071-0590-49C8-8DB3-AC4469FA6D8E}" destId="{7D3D43ED-55C5-411B-973D-191D32BDBC6F}" srcOrd="0" destOrd="0" presId="urn:microsoft.com/office/officeart/2008/layout/LinedList"/>
    <dgm:cxn modelId="{A3A66F63-E148-43F5-A578-8597D92E5C35}" type="presParOf" srcId="{372F2071-0590-49C8-8DB3-AC4469FA6D8E}" destId="{5EF67C11-B0BB-4EF3-BCEE-C99917558602}" srcOrd="1" destOrd="0" presId="urn:microsoft.com/office/officeart/2008/layout/LinedList"/>
    <dgm:cxn modelId="{3E00D726-23F1-4377-9865-49460CB0EAA5}" type="presParOf" srcId="{5EF67C11-B0BB-4EF3-BCEE-C99917558602}" destId="{C4A8030C-BD63-4001-8BBE-2CC9C7A1CF5B}" srcOrd="0" destOrd="0" presId="urn:microsoft.com/office/officeart/2008/layout/LinedList"/>
    <dgm:cxn modelId="{766E2598-12B2-42D5-99C4-2EC4ABE46508}" type="presParOf" srcId="{5EF67C11-B0BB-4EF3-BCEE-C99917558602}" destId="{22205F5C-9165-40B8-A9B2-A25F9A0E041C}" srcOrd="1" destOrd="0" presId="urn:microsoft.com/office/officeart/2008/layout/LinedList"/>
    <dgm:cxn modelId="{39F8BADF-96F8-4410-9AE3-999F2B322C75}" type="presParOf" srcId="{5EF67C11-B0BB-4EF3-BCEE-C99917558602}" destId="{6F23060F-2533-4FCB-BB59-E8E0746AF763}" srcOrd="2" destOrd="0" presId="urn:microsoft.com/office/officeart/2008/layout/LinedList"/>
    <dgm:cxn modelId="{BC4855B3-31F5-442C-8A5B-A3C2C9195AEF}" type="presParOf" srcId="{372F2071-0590-49C8-8DB3-AC4469FA6D8E}" destId="{33199996-D89F-4853-9974-58AEB27FC4AD}" srcOrd="2" destOrd="0" presId="urn:microsoft.com/office/officeart/2008/layout/LinedList"/>
    <dgm:cxn modelId="{4EB0BB5B-AE72-4201-B633-16E91C5EED0B}" type="presParOf" srcId="{372F2071-0590-49C8-8DB3-AC4469FA6D8E}" destId="{536DB119-9001-4CDB-90DF-C6B9A77D0C77}" srcOrd="3" destOrd="0" presId="urn:microsoft.com/office/officeart/2008/layout/LinedList"/>
    <dgm:cxn modelId="{A029C192-1428-4D81-9271-A7476B96B796}" type="presParOf" srcId="{372F2071-0590-49C8-8DB3-AC4469FA6D8E}" destId="{122DAB6F-D9D2-42AA-A8AD-C69808ADB500}" srcOrd="4" destOrd="0" presId="urn:microsoft.com/office/officeart/2008/layout/LinedList"/>
    <dgm:cxn modelId="{F480F0AF-D3BC-4BEC-AEBA-DF5F61F5EB5A}" type="presParOf" srcId="{122DAB6F-D9D2-42AA-A8AD-C69808ADB500}" destId="{379A80CD-86CF-43EF-B8E5-68C77C6B2A98}" srcOrd="0" destOrd="0" presId="urn:microsoft.com/office/officeart/2008/layout/LinedList"/>
    <dgm:cxn modelId="{3FCE4F03-E30A-4DFD-BE76-C38934474C07}" type="presParOf" srcId="{122DAB6F-D9D2-42AA-A8AD-C69808ADB500}" destId="{C8313F8F-2DB5-4FFF-890E-CE31A78248A0}" srcOrd="1" destOrd="0" presId="urn:microsoft.com/office/officeart/2008/layout/LinedList"/>
    <dgm:cxn modelId="{C86C4E39-D2E4-463C-85EE-9D731290BA8C}" type="presParOf" srcId="{122DAB6F-D9D2-42AA-A8AD-C69808ADB500}" destId="{1D7D4EE0-8ADF-434C-B1AA-254E57F8AFE7}" srcOrd="2" destOrd="0" presId="urn:microsoft.com/office/officeart/2008/layout/LinedList"/>
    <dgm:cxn modelId="{14488E6F-C80A-4B13-BD79-8B84E385F8FD}" type="presParOf" srcId="{372F2071-0590-49C8-8DB3-AC4469FA6D8E}" destId="{7F5ED483-2DF3-4FD9-AD56-0A24396CCCC0}" srcOrd="5" destOrd="0" presId="urn:microsoft.com/office/officeart/2008/layout/LinedList"/>
    <dgm:cxn modelId="{7B651864-A41B-4AC1-919A-892FF2DF0E61}" type="presParOf" srcId="{372F2071-0590-49C8-8DB3-AC4469FA6D8E}" destId="{A420D2CE-C0D9-4183-813F-60BA8C9700B0}" srcOrd="6" destOrd="0" presId="urn:microsoft.com/office/officeart/2008/layout/LinedList"/>
    <dgm:cxn modelId="{8725B991-ADC4-4736-A035-E64181E04F6E}" type="presParOf" srcId="{372F2071-0590-49C8-8DB3-AC4469FA6D8E}" destId="{0294850C-4F33-48AE-BD17-2509B82897FE}" srcOrd="7" destOrd="0" presId="urn:microsoft.com/office/officeart/2008/layout/LinedList"/>
    <dgm:cxn modelId="{8D12CB91-34D9-457C-BEC9-DCA0FCE0864D}" type="presParOf" srcId="{0294850C-4F33-48AE-BD17-2509B82897FE}" destId="{632B7450-0253-4852-8154-9EB66DE1D040}" srcOrd="0" destOrd="0" presId="urn:microsoft.com/office/officeart/2008/layout/LinedList"/>
    <dgm:cxn modelId="{578A1408-A5C1-4E61-A7B8-524410A3C363}" type="presParOf" srcId="{0294850C-4F33-48AE-BD17-2509B82897FE}" destId="{E254E987-AE24-4042-B1AB-07C195B2C9BC}" srcOrd="1" destOrd="0" presId="urn:microsoft.com/office/officeart/2008/layout/LinedList"/>
    <dgm:cxn modelId="{2ACD9BEF-1F63-4F3C-9C10-986890C6E847}" type="presParOf" srcId="{0294850C-4F33-48AE-BD17-2509B82897FE}" destId="{1C648BE2-8F72-4763-BE03-6C1DD23CF5DE}" srcOrd="2" destOrd="0" presId="urn:microsoft.com/office/officeart/2008/layout/LinedList"/>
    <dgm:cxn modelId="{09E37260-E6A2-4E18-9590-BA48D86A2129}" type="presParOf" srcId="{372F2071-0590-49C8-8DB3-AC4469FA6D8E}" destId="{E6A09FB3-F5F7-4571-8286-DFAD1A5CBFF8}" srcOrd="8" destOrd="0" presId="urn:microsoft.com/office/officeart/2008/layout/LinedList"/>
    <dgm:cxn modelId="{D4846D93-29C1-474F-8A60-12F19072ADED}" type="presParOf" srcId="{372F2071-0590-49C8-8DB3-AC4469FA6D8E}" destId="{BD4F953A-369A-4ECC-AE5D-40D665905E0E}" srcOrd="9" destOrd="0" presId="urn:microsoft.com/office/officeart/2008/layout/LinedList"/>
    <dgm:cxn modelId="{1ECEB719-60B3-4F73-8F4C-65471F5EECBF}" type="presParOf" srcId="{372F2071-0590-49C8-8DB3-AC4469FA6D8E}" destId="{93ADFC74-255A-4553-AAD6-3C35CE0C5DC6}" srcOrd="10" destOrd="0" presId="urn:microsoft.com/office/officeart/2008/layout/LinedList"/>
    <dgm:cxn modelId="{12A903F2-3EE4-4FF4-9AA0-BAE6477EDEAE}" type="presParOf" srcId="{93ADFC74-255A-4553-AAD6-3C35CE0C5DC6}" destId="{1D0E86EE-953F-4285-BDAF-612F36A3FAE2}" srcOrd="0" destOrd="0" presId="urn:microsoft.com/office/officeart/2008/layout/LinedList"/>
    <dgm:cxn modelId="{63C28A93-58B7-4A2A-9C14-A606D5C0AB3C}" type="presParOf" srcId="{93ADFC74-255A-4553-AAD6-3C35CE0C5DC6}" destId="{5F2A2ABB-6790-4759-8785-EA57CECB3C65}" srcOrd="1" destOrd="0" presId="urn:microsoft.com/office/officeart/2008/layout/LinedList"/>
    <dgm:cxn modelId="{868838C3-794D-4DF7-805B-11763FA8D9B5}" type="presParOf" srcId="{93ADFC74-255A-4553-AAD6-3C35CE0C5DC6}" destId="{76521FE4-ED88-4EF1-8C07-24BF71E0DA59}" srcOrd="2" destOrd="0" presId="urn:microsoft.com/office/officeart/2008/layout/LinedList"/>
    <dgm:cxn modelId="{6AAE95BB-EE48-4445-B650-FE6E0D47AE96}" type="presParOf" srcId="{372F2071-0590-49C8-8DB3-AC4469FA6D8E}" destId="{D19571A0-F548-4657-9D2F-3AAD04710F24}" srcOrd="11" destOrd="0" presId="urn:microsoft.com/office/officeart/2008/layout/LinedList"/>
    <dgm:cxn modelId="{1C517990-A450-411D-9DD2-2CCD6FED847C}" type="presParOf" srcId="{372F2071-0590-49C8-8DB3-AC4469FA6D8E}" destId="{4A994A20-4BBB-4597-81D6-E3AAB0B8DED6}" srcOrd="12" destOrd="0" presId="urn:microsoft.com/office/officeart/2008/layout/LinedList"/>
    <dgm:cxn modelId="{7543C3E5-DDDC-443A-9C11-3EED8D3ED139}" type="presParOf" srcId="{372F2071-0590-49C8-8DB3-AC4469FA6D8E}" destId="{8A1C9A0F-4536-4CF6-8D50-903647842550}" srcOrd="13" destOrd="0" presId="urn:microsoft.com/office/officeart/2008/layout/LinedList"/>
    <dgm:cxn modelId="{78C1A16E-A219-4EED-A5AD-F08E1A0D599E}" type="presParOf" srcId="{8A1C9A0F-4536-4CF6-8D50-903647842550}" destId="{F7A3E1E3-85ED-40AD-9B11-D5B13CB15146}" srcOrd="0" destOrd="0" presId="urn:microsoft.com/office/officeart/2008/layout/LinedList"/>
    <dgm:cxn modelId="{C266DAF5-B937-4FDD-9E0F-99DF88C06D98}" type="presParOf" srcId="{8A1C9A0F-4536-4CF6-8D50-903647842550}" destId="{7C8B32AC-9AD2-4A4B-B7F0-0FD827F1C164}" srcOrd="1" destOrd="0" presId="urn:microsoft.com/office/officeart/2008/layout/LinedList"/>
    <dgm:cxn modelId="{F19285D7-DC23-447E-98D5-BBB90C8C1E67}" type="presParOf" srcId="{8A1C9A0F-4536-4CF6-8D50-903647842550}" destId="{ABCB62EA-7DFC-4050-9C20-FEA511264BA6}" srcOrd="2" destOrd="0" presId="urn:microsoft.com/office/officeart/2008/layout/LinedList"/>
    <dgm:cxn modelId="{CE5E060C-6CC3-48BD-9C38-E599E5BBEA4D}" type="presParOf" srcId="{372F2071-0590-49C8-8DB3-AC4469FA6D8E}" destId="{A6A96DD3-CA53-4E34-B4FD-C0838257687A}" srcOrd="14" destOrd="0" presId="urn:microsoft.com/office/officeart/2008/layout/LinedList"/>
    <dgm:cxn modelId="{F01177D5-D254-4147-9FA4-C5A6F87C250E}" type="presParOf" srcId="{372F2071-0590-49C8-8DB3-AC4469FA6D8E}" destId="{C49BE313-F66A-42C0-9FC5-899945022597}" srcOrd="15" destOrd="0" presId="urn:microsoft.com/office/officeart/2008/layout/LinedList"/>
    <dgm:cxn modelId="{7B9C0EC8-B0D4-46E0-9C71-BDB367512F74}" type="presParOf" srcId="{372F2071-0590-49C8-8DB3-AC4469FA6D8E}" destId="{0A4277B1-1C59-4D23-AADD-3B808B5C0FBF}" srcOrd="16" destOrd="0" presId="urn:microsoft.com/office/officeart/2008/layout/LinedList"/>
    <dgm:cxn modelId="{FA252BC3-5828-4997-B0E0-0FC9FF67ECD0}" type="presParOf" srcId="{0A4277B1-1C59-4D23-AADD-3B808B5C0FBF}" destId="{B5295D38-E6C3-4212-BBB4-53B7684ADB0B}" srcOrd="0" destOrd="0" presId="urn:microsoft.com/office/officeart/2008/layout/LinedList"/>
    <dgm:cxn modelId="{279C2359-D0DA-40C1-B5DA-2009673EC8DD}" type="presParOf" srcId="{0A4277B1-1C59-4D23-AADD-3B808B5C0FBF}" destId="{D3D740F1-5D07-4705-A1B2-01D0E801A2A9}" srcOrd="1" destOrd="0" presId="urn:microsoft.com/office/officeart/2008/layout/LinedList"/>
    <dgm:cxn modelId="{EF2944D7-80C5-48B7-A236-5CF7D3BFF735}" type="presParOf" srcId="{0A4277B1-1C59-4D23-AADD-3B808B5C0FBF}" destId="{2BC11608-D5ED-4548-87EA-1680FE1D91F4}" srcOrd="2" destOrd="0" presId="urn:microsoft.com/office/officeart/2008/layout/LinedList"/>
    <dgm:cxn modelId="{14C6F233-D1BC-463D-A3E1-F9D58E26D2CB}" type="presParOf" srcId="{372F2071-0590-49C8-8DB3-AC4469FA6D8E}" destId="{EC33200B-C557-4DD7-86BC-A697236600AB}" srcOrd="17" destOrd="0" presId="urn:microsoft.com/office/officeart/2008/layout/LinedList"/>
    <dgm:cxn modelId="{657C9E84-713F-4EBE-A791-D2975AB47128}" type="presParOf" srcId="{372F2071-0590-49C8-8DB3-AC4469FA6D8E}" destId="{4912A34E-DD95-4330-961E-209447B79CD3}" srcOrd="18" destOrd="0" presId="urn:microsoft.com/office/officeart/2008/layout/LinedList"/>
    <dgm:cxn modelId="{755AECD7-08CD-4D43-8495-098ED519200C}" type="presParOf" srcId="{372F2071-0590-49C8-8DB3-AC4469FA6D8E}" destId="{1CD4C4E6-CBE0-44F7-B769-01416C67AD47}" srcOrd="19" destOrd="0" presId="urn:microsoft.com/office/officeart/2008/layout/LinedList"/>
    <dgm:cxn modelId="{62F0B085-32B1-457D-AC62-8DB9F5FD553F}" type="presParOf" srcId="{1CD4C4E6-CBE0-44F7-B769-01416C67AD47}" destId="{3E453483-109E-4D13-AFD6-9322F7CE416D}" srcOrd="0" destOrd="0" presId="urn:microsoft.com/office/officeart/2008/layout/LinedList"/>
    <dgm:cxn modelId="{CAE410A4-E73C-4FBA-8778-F2EAA6F94FD8}" type="presParOf" srcId="{1CD4C4E6-CBE0-44F7-B769-01416C67AD47}" destId="{44C3FE10-F8A1-4468-B8E9-1E1CF951DDF4}" srcOrd="1" destOrd="0" presId="urn:microsoft.com/office/officeart/2008/layout/LinedList"/>
    <dgm:cxn modelId="{01985E3F-8629-447F-B284-D6F8CB798D64}" type="presParOf" srcId="{1CD4C4E6-CBE0-44F7-B769-01416C67AD47}" destId="{596DFCFB-E3A5-4485-9451-55DCA302FB61}" srcOrd="2" destOrd="0" presId="urn:microsoft.com/office/officeart/2008/layout/LinedList"/>
    <dgm:cxn modelId="{02D37E42-8C3C-4533-83F9-14138E88113F}" type="presParOf" srcId="{372F2071-0590-49C8-8DB3-AC4469FA6D8E}" destId="{5C1CC8F6-A253-462F-A41E-7770C16852C3}" srcOrd="20" destOrd="0" presId="urn:microsoft.com/office/officeart/2008/layout/LinedList"/>
    <dgm:cxn modelId="{16E0BDCA-FBD5-48FD-81E9-CC8642548F7F}" type="presParOf" srcId="{372F2071-0590-49C8-8DB3-AC4469FA6D8E}" destId="{B0ECC027-BB73-4B97-833E-D9FE484E0C2E}" srcOrd="21" destOrd="0" presId="urn:microsoft.com/office/officeart/2008/layout/LinedList"/>
    <dgm:cxn modelId="{3A352EE2-2CFA-4FC2-AF17-5C6B078CAA2F}" type="presParOf" srcId="{372F2071-0590-49C8-8DB3-AC4469FA6D8E}" destId="{2F835CC6-C3FF-4F63-A8A2-DCDCE0DE3F0B}" srcOrd="22" destOrd="0" presId="urn:microsoft.com/office/officeart/2008/layout/LinedList"/>
    <dgm:cxn modelId="{2F7F088F-620E-42DF-86C9-9D9978177624}" type="presParOf" srcId="{2F835CC6-C3FF-4F63-A8A2-DCDCE0DE3F0B}" destId="{A028B4B4-FC93-4F0B-9C1D-AAD6BFAAEB4A}" srcOrd="0" destOrd="0" presId="urn:microsoft.com/office/officeart/2008/layout/LinedList"/>
    <dgm:cxn modelId="{A6420B22-B54E-4F29-94C1-2094EA9A8BCC}" type="presParOf" srcId="{2F835CC6-C3FF-4F63-A8A2-DCDCE0DE3F0B}" destId="{837016B3-1026-4AFB-866E-6995D278B1A4}" srcOrd="1" destOrd="0" presId="urn:microsoft.com/office/officeart/2008/layout/LinedList"/>
    <dgm:cxn modelId="{9E633A28-A80D-4AAE-BB49-1C6F572EB9A3}" type="presParOf" srcId="{2F835CC6-C3FF-4F63-A8A2-DCDCE0DE3F0B}" destId="{D2223C9E-3535-44F2-B248-A224764A6CE5}" srcOrd="2" destOrd="0" presId="urn:microsoft.com/office/officeart/2008/layout/LinedList"/>
    <dgm:cxn modelId="{108E6325-53BC-4B46-A9AE-4B0D25F31EE8}" type="presParOf" srcId="{372F2071-0590-49C8-8DB3-AC4469FA6D8E}" destId="{224BF24D-C722-4C6E-9148-7DB4015B6BAA}" srcOrd="23" destOrd="0" presId="urn:microsoft.com/office/officeart/2008/layout/LinedList"/>
    <dgm:cxn modelId="{0AE6A26C-5207-4B3E-B7DA-166700540EF3}" type="presParOf" srcId="{372F2071-0590-49C8-8DB3-AC4469FA6D8E}" destId="{F5499B7F-76D5-4727-9833-B8A8D1535669}" srcOrd="24" destOrd="0" presId="urn:microsoft.com/office/officeart/2008/layout/LinedList"/>
    <dgm:cxn modelId="{CFB43834-B678-4ACF-9899-95BFBAC4B0AF}" type="presParOf" srcId="{372F2071-0590-49C8-8DB3-AC4469FA6D8E}" destId="{82AF48C9-7DC6-4A7C-A295-D84AEF0D4BB2}" srcOrd="25" destOrd="0" presId="urn:microsoft.com/office/officeart/2008/layout/LinedList"/>
    <dgm:cxn modelId="{9EBBE50F-BFBD-4C98-BBC6-4143495535C9}" type="presParOf" srcId="{82AF48C9-7DC6-4A7C-A295-D84AEF0D4BB2}" destId="{B7882F01-EDA7-4CC4-88AA-E8B79F1FB33B}" srcOrd="0" destOrd="0" presId="urn:microsoft.com/office/officeart/2008/layout/LinedList"/>
    <dgm:cxn modelId="{9F8CF9A7-52B6-445F-84FB-319EA3A0F2BE}" type="presParOf" srcId="{82AF48C9-7DC6-4A7C-A295-D84AEF0D4BB2}" destId="{106C7E19-67CA-4D91-926A-65BFC93BDF72}" srcOrd="1" destOrd="0" presId="urn:microsoft.com/office/officeart/2008/layout/LinedList"/>
    <dgm:cxn modelId="{11A6DFF6-C3B7-44BD-81F7-21DBDB6C8199}" type="presParOf" srcId="{82AF48C9-7DC6-4A7C-A295-D84AEF0D4BB2}" destId="{C9B71708-6D2C-42F2-AA56-D51855B6FA6A}" srcOrd="2" destOrd="0" presId="urn:microsoft.com/office/officeart/2008/layout/LinedList"/>
    <dgm:cxn modelId="{9DCD19CF-0297-4BC4-A74B-66E03FA2DAE0}" type="presParOf" srcId="{372F2071-0590-49C8-8DB3-AC4469FA6D8E}" destId="{AA6CC308-8A4F-4654-964D-8EAC30A17B04}" srcOrd="26" destOrd="0" presId="urn:microsoft.com/office/officeart/2008/layout/LinedList"/>
    <dgm:cxn modelId="{6BFD1448-0BCC-4477-8F20-6422723C3D7A}" type="presParOf" srcId="{372F2071-0590-49C8-8DB3-AC4469FA6D8E}" destId="{3B584D1C-BF65-497E-8EFD-A9DAF0D383B9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Data Source: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/>
        </a:p>
      </dgm:t>
    </dgm:pt>
    <dgm:pt modelId="{734941FF-AB01-417D-8663-2A5B6EA59657}">
      <dgm:prSet/>
      <dgm:spPr/>
      <dgm:t>
        <a:bodyPr/>
        <a:lstStyle/>
        <a:p>
          <a:r>
            <a:rPr lang="en-US" dirty="0"/>
            <a:t>Central Bank of Nigeria</a:t>
          </a:r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/>
        </a:p>
      </dgm:t>
    </dgm:pt>
    <dgm:pt modelId="{04918A9D-F12B-43C2-8E50-145897DF672F}">
      <dgm:prSet/>
      <dgm:spPr/>
      <dgm:t>
        <a:bodyPr/>
        <a:lstStyle/>
        <a:p>
          <a:r>
            <a:rPr lang="en-US" dirty="0"/>
            <a:t>National Bureau of Statistics</a:t>
          </a:r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 custLinFactNeighborX="-3104" custLinFactNeighborY="-420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3" custScaleX="141248"/>
      <dgm:spPr/>
    </dgm:pt>
    <dgm:pt modelId="{372F2071-0590-49C8-8DB3-AC4469FA6D8E}" type="pres">
      <dgm:prSet presAssocID="{2EBA128B-29C4-431E-B3CB-E0326FC232CD}" presName="vert1" presStyleCnt="0"/>
      <dgm:spPr/>
    </dgm:pt>
    <dgm:pt modelId="{94C15EAC-8B9C-47F8-A9B2-1E70060938EC}" type="pres">
      <dgm:prSet presAssocID="{734941FF-AB01-417D-8663-2A5B6EA59657}" presName="vertSpace2a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1" presStyleCnt="3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0" presStyleCnt="2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2" presStyleCnt="3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1" presStyleCnt="2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F5377B50-2BAC-499B-8EB6-6DD3051B973B}" srcId="{2EBA128B-29C4-431E-B3CB-E0326FC232CD}" destId="{04918A9D-F12B-43C2-8E50-145897DF672F}" srcOrd="1" destOrd="0" parTransId="{205A0D59-3B16-4FF1-A72C-F7D494E65A2C}" sibTransId="{6DE3DE7B-1C30-42B9-9FE2-14D9BE5FA272}"/>
    <dgm:cxn modelId="{DCB5E0A0-8D04-4E83-9149-C278F71C8D99}" type="presOf" srcId="{734941FF-AB01-417D-8663-2A5B6EA59657}" destId="{837016B3-1026-4AFB-866E-6995D278B1A4}" srcOrd="0" destOrd="0" presId="urn:microsoft.com/office/officeart/2008/layout/LinedList"/>
    <dgm:cxn modelId="{52BFD2F2-EC1B-4EB9-BD71-47A6704BE4B9}" type="presOf" srcId="{04918A9D-F12B-43C2-8E50-145897DF672F}" destId="{106C7E19-67CA-4D91-926A-65BFC93BDF72}" srcOrd="0" destOrd="0" presId="urn:microsoft.com/office/officeart/2008/layout/LinedList"/>
    <dgm:cxn modelId="{AB0A22FA-CB0D-424C-9294-63E25E221340}" type="presOf" srcId="{2EBA128B-29C4-431E-B3CB-E0326FC232CD}" destId="{2D5AA132-2F8D-4516-9B5A-EB54A4565D6D}" srcOrd="0" destOrd="0" presId="urn:microsoft.com/office/officeart/2008/layout/LinedList"/>
    <dgm:cxn modelId="{19C823FE-9C96-4EFB-A213-3A2D3387EC3C}" srcId="{2EBA128B-29C4-431E-B3CB-E0326FC232CD}" destId="{734941FF-AB01-417D-8663-2A5B6EA59657}" srcOrd="0" destOrd="0" parTransId="{3E62574A-84D8-4EC7-9504-AE829FFD95C6}" sibTransId="{D2CA43BF-C108-4F0B-8F32-74194789DC8C}"/>
    <dgm:cxn modelId="{934C9E73-2E22-4D4E-B1A3-DEEFBB4938F3}" type="presParOf" srcId="{6A2DD082-4106-40BE-B88E-5F6C27158AE9}" destId="{19E1A4A6-6361-4AA2-91A5-C966EF7044C6}" srcOrd="0" destOrd="0" presId="urn:microsoft.com/office/officeart/2008/layout/LinedList"/>
    <dgm:cxn modelId="{7FE07EC1-27B0-42EA-B76C-65601ACA06D8}" type="presParOf" srcId="{6A2DD082-4106-40BE-B88E-5F6C27158AE9}" destId="{6F5D7268-FE6E-47AD-8544-35671D70923B}" srcOrd="1" destOrd="0" presId="urn:microsoft.com/office/officeart/2008/layout/LinedList"/>
    <dgm:cxn modelId="{42744E45-28C8-4172-BBD3-CBABB7325EFD}" type="presParOf" srcId="{6F5D7268-FE6E-47AD-8544-35671D70923B}" destId="{2D5AA132-2F8D-4516-9B5A-EB54A4565D6D}" srcOrd="0" destOrd="0" presId="urn:microsoft.com/office/officeart/2008/layout/LinedList"/>
    <dgm:cxn modelId="{FB924858-763A-4683-8F32-F7BBBE6698EC}" type="presParOf" srcId="{6F5D7268-FE6E-47AD-8544-35671D70923B}" destId="{372F2071-0590-49C8-8DB3-AC4469FA6D8E}" srcOrd="1" destOrd="0" presId="urn:microsoft.com/office/officeart/2008/layout/LinedList"/>
    <dgm:cxn modelId="{FE52B9C3-4EC9-45BA-BE50-C7BC22A3901F}" type="presParOf" srcId="{372F2071-0590-49C8-8DB3-AC4469FA6D8E}" destId="{94C15EAC-8B9C-47F8-A9B2-1E70060938EC}" srcOrd="0" destOrd="0" presId="urn:microsoft.com/office/officeart/2008/layout/LinedList"/>
    <dgm:cxn modelId="{4E8166BD-326D-4475-8509-83715018B1F8}" type="presParOf" srcId="{372F2071-0590-49C8-8DB3-AC4469FA6D8E}" destId="{2F835CC6-C3FF-4F63-A8A2-DCDCE0DE3F0B}" srcOrd="1" destOrd="0" presId="urn:microsoft.com/office/officeart/2008/layout/LinedList"/>
    <dgm:cxn modelId="{330891B2-C14C-4B40-AA61-8E9DA716891E}" type="presParOf" srcId="{2F835CC6-C3FF-4F63-A8A2-DCDCE0DE3F0B}" destId="{A028B4B4-FC93-4F0B-9C1D-AAD6BFAAEB4A}" srcOrd="0" destOrd="0" presId="urn:microsoft.com/office/officeart/2008/layout/LinedList"/>
    <dgm:cxn modelId="{3AA6D0FC-B293-4C5D-AD5A-6A395CB32CD9}" type="presParOf" srcId="{2F835CC6-C3FF-4F63-A8A2-DCDCE0DE3F0B}" destId="{837016B3-1026-4AFB-866E-6995D278B1A4}" srcOrd="1" destOrd="0" presId="urn:microsoft.com/office/officeart/2008/layout/LinedList"/>
    <dgm:cxn modelId="{9C68DBF9-4937-46C6-B5CF-305B6C38A609}" type="presParOf" srcId="{2F835CC6-C3FF-4F63-A8A2-DCDCE0DE3F0B}" destId="{D2223C9E-3535-44F2-B248-A224764A6CE5}" srcOrd="2" destOrd="0" presId="urn:microsoft.com/office/officeart/2008/layout/LinedList"/>
    <dgm:cxn modelId="{28D04426-E80D-4D0C-BD2C-F2219098C233}" type="presParOf" srcId="{372F2071-0590-49C8-8DB3-AC4469FA6D8E}" destId="{224BF24D-C722-4C6E-9148-7DB4015B6BAA}" srcOrd="2" destOrd="0" presId="urn:microsoft.com/office/officeart/2008/layout/LinedList"/>
    <dgm:cxn modelId="{4E53C021-4049-4B6F-99A4-210C41C3ECB7}" type="presParOf" srcId="{372F2071-0590-49C8-8DB3-AC4469FA6D8E}" destId="{F5499B7F-76D5-4727-9833-B8A8D1535669}" srcOrd="3" destOrd="0" presId="urn:microsoft.com/office/officeart/2008/layout/LinedList"/>
    <dgm:cxn modelId="{0A6DDE47-06ED-464E-BDB7-DEAB1A2B2A79}" type="presParOf" srcId="{372F2071-0590-49C8-8DB3-AC4469FA6D8E}" destId="{82AF48C9-7DC6-4A7C-A295-D84AEF0D4BB2}" srcOrd="4" destOrd="0" presId="urn:microsoft.com/office/officeart/2008/layout/LinedList"/>
    <dgm:cxn modelId="{6F012110-0573-4B99-9100-DC5ACB184493}" type="presParOf" srcId="{82AF48C9-7DC6-4A7C-A295-D84AEF0D4BB2}" destId="{B7882F01-EDA7-4CC4-88AA-E8B79F1FB33B}" srcOrd="0" destOrd="0" presId="urn:microsoft.com/office/officeart/2008/layout/LinedList"/>
    <dgm:cxn modelId="{3A96DF8F-02F6-403A-A284-8FA7B90082D5}" type="presParOf" srcId="{82AF48C9-7DC6-4A7C-A295-D84AEF0D4BB2}" destId="{106C7E19-67CA-4D91-926A-65BFC93BDF72}" srcOrd="1" destOrd="0" presId="urn:microsoft.com/office/officeart/2008/layout/LinedList"/>
    <dgm:cxn modelId="{BA38AE4D-032C-49B7-AFB9-0CC80B1B959B}" type="presParOf" srcId="{82AF48C9-7DC6-4A7C-A295-D84AEF0D4BB2}" destId="{C9B71708-6D2C-42F2-AA56-D51855B6FA6A}" srcOrd="2" destOrd="0" presId="urn:microsoft.com/office/officeart/2008/layout/LinedList"/>
    <dgm:cxn modelId="{87C61EE4-3750-42D4-9F58-3C99C3CB55E6}" type="presParOf" srcId="{372F2071-0590-49C8-8DB3-AC4469FA6D8E}" destId="{AA6CC308-8A4F-4654-964D-8EAC30A17B04}" srcOrd="5" destOrd="0" presId="urn:microsoft.com/office/officeart/2008/layout/LinedList"/>
    <dgm:cxn modelId="{C8825AE6-97A7-49EA-B91F-E053B3280B1C}" type="presParOf" srcId="{372F2071-0590-49C8-8DB3-AC4469FA6D8E}" destId="{3B584D1C-BF65-497E-8EFD-A9DAF0D383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AEF476-5661-4D26-8CE1-487E9F39C3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E206BB-A162-40E1-829C-8F55A5041530}">
      <dgm:prSet custT="1"/>
      <dgm:spPr/>
      <dgm:t>
        <a:bodyPr/>
        <a:lstStyle/>
        <a:p>
          <a:r>
            <a:rPr lang="en-US" sz="2000" b="1" dirty="0"/>
            <a:t>Metrics Used:</a:t>
          </a:r>
          <a:endParaRPr lang="en-US" sz="2000" dirty="0"/>
        </a:p>
      </dgm:t>
    </dgm:pt>
    <dgm:pt modelId="{7375A932-EE87-48D3-BC94-5B2766057338}" type="parTrans" cxnId="{8F1B9063-1115-4616-B5FE-B1E8B6C04AFA}">
      <dgm:prSet/>
      <dgm:spPr/>
      <dgm:t>
        <a:bodyPr/>
        <a:lstStyle/>
        <a:p>
          <a:endParaRPr lang="en-US"/>
        </a:p>
      </dgm:t>
    </dgm:pt>
    <dgm:pt modelId="{D2EBDCE2-6ABB-4381-8358-EB9789640427}" type="sibTrans" cxnId="{8F1B9063-1115-4616-B5FE-B1E8B6C04AFA}">
      <dgm:prSet/>
      <dgm:spPr/>
      <dgm:t>
        <a:bodyPr/>
        <a:lstStyle/>
        <a:p>
          <a:endParaRPr lang="en-US"/>
        </a:p>
      </dgm:t>
    </dgm:pt>
    <dgm:pt modelId="{5C368AEA-6D1F-4929-BA82-E7F9C8DE67B7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6F9F2502-2F32-4040-A0EE-51E2131B0092}" type="parTrans" cxnId="{93EAE508-0A02-4BD6-BE5D-6CB69531D2CE}">
      <dgm:prSet/>
      <dgm:spPr/>
      <dgm:t>
        <a:bodyPr/>
        <a:lstStyle/>
        <a:p>
          <a:endParaRPr lang="en-US"/>
        </a:p>
      </dgm:t>
    </dgm:pt>
    <dgm:pt modelId="{B92F55F4-3D3B-4602-B980-54F33B79B906}" type="sibTrans" cxnId="{93EAE508-0A02-4BD6-BE5D-6CB69531D2CE}">
      <dgm:prSet/>
      <dgm:spPr/>
      <dgm:t>
        <a:bodyPr/>
        <a:lstStyle/>
        <a:p>
          <a:endParaRPr lang="en-US"/>
        </a:p>
      </dgm:t>
    </dgm:pt>
    <dgm:pt modelId="{0977B7B2-A4CD-4C01-9525-E368B4E7145A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60E2649D-6CD5-456F-A731-ADD0A36BED31}" type="parTrans" cxnId="{00C6712E-88AD-467F-9574-8B0836202FFA}">
      <dgm:prSet/>
      <dgm:spPr/>
      <dgm:t>
        <a:bodyPr/>
        <a:lstStyle/>
        <a:p>
          <a:endParaRPr lang="en-US"/>
        </a:p>
      </dgm:t>
    </dgm:pt>
    <dgm:pt modelId="{BCA533A3-4650-4A56-9777-2C2B30CF1249}" type="sibTrans" cxnId="{00C6712E-88AD-467F-9574-8B0836202FFA}">
      <dgm:prSet/>
      <dgm:spPr/>
      <dgm:t>
        <a:bodyPr/>
        <a:lstStyle/>
        <a:p>
          <a:endParaRPr lang="en-US"/>
        </a:p>
      </dgm:t>
    </dgm:pt>
    <dgm:pt modelId="{0932AACA-D885-4AC1-AB35-CFDAEA45796B}">
      <dgm:prSet/>
      <dgm:spPr/>
      <dgm:t>
        <a:bodyPr/>
        <a:lstStyle/>
        <a:p>
          <a:r>
            <a:rPr lang="en-US" dirty="0"/>
            <a:t>R-squared (R²)</a:t>
          </a:r>
        </a:p>
      </dgm:t>
    </dgm:pt>
    <dgm:pt modelId="{3BF3A09A-57FE-4721-BF57-164A61DAD9A7}" type="parTrans" cxnId="{41A7D144-7402-4DB4-ABF5-C4A5CE28C5BA}">
      <dgm:prSet/>
      <dgm:spPr/>
      <dgm:t>
        <a:bodyPr/>
        <a:lstStyle/>
        <a:p>
          <a:endParaRPr lang="en-US"/>
        </a:p>
      </dgm:t>
    </dgm:pt>
    <dgm:pt modelId="{185EE95B-E096-47EB-8250-62AB241DBE22}" type="sibTrans" cxnId="{41A7D144-7402-4DB4-ABF5-C4A5CE28C5BA}">
      <dgm:prSet/>
      <dgm:spPr/>
      <dgm:t>
        <a:bodyPr/>
        <a:lstStyle/>
        <a:p>
          <a:endParaRPr lang="en-US"/>
        </a:p>
      </dgm:t>
    </dgm:pt>
    <dgm:pt modelId="{D46F58B6-F905-470C-A91A-407BD0CF806B}" type="pres">
      <dgm:prSet presAssocID="{0BAEF476-5661-4D26-8CE1-487E9F39C369}" presName="Name0" presStyleCnt="0">
        <dgm:presLayoutVars>
          <dgm:dir/>
          <dgm:resizeHandles val="exact"/>
        </dgm:presLayoutVars>
      </dgm:prSet>
      <dgm:spPr/>
    </dgm:pt>
    <dgm:pt modelId="{05B3F910-D1C3-4D79-A90B-B0F413C590FA}" type="pres">
      <dgm:prSet presAssocID="{C6E206BB-A162-40E1-829C-8F55A5041530}" presName="node" presStyleLbl="node1" presStyleIdx="0" presStyleCnt="4">
        <dgm:presLayoutVars>
          <dgm:bulletEnabled val="1"/>
        </dgm:presLayoutVars>
      </dgm:prSet>
      <dgm:spPr/>
    </dgm:pt>
    <dgm:pt modelId="{A6A845BF-4D90-4D12-90AD-14D707F071E1}" type="pres">
      <dgm:prSet presAssocID="{D2EBDCE2-6ABB-4381-8358-EB9789640427}" presName="sibTrans" presStyleLbl="sibTrans1D1" presStyleIdx="0" presStyleCnt="3"/>
      <dgm:spPr/>
    </dgm:pt>
    <dgm:pt modelId="{745DE94E-63FC-43EC-A3D0-90459EA8CA82}" type="pres">
      <dgm:prSet presAssocID="{D2EBDCE2-6ABB-4381-8358-EB9789640427}" presName="connectorText" presStyleLbl="sibTrans1D1" presStyleIdx="0" presStyleCnt="3"/>
      <dgm:spPr/>
    </dgm:pt>
    <dgm:pt modelId="{7BBBF1AA-2E2C-483C-A933-F884B4E5C23E}" type="pres">
      <dgm:prSet presAssocID="{5C368AEA-6D1F-4929-BA82-E7F9C8DE67B7}" presName="node" presStyleLbl="node1" presStyleIdx="1" presStyleCnt="4">
        <dgm:presLayoutVars>
          <dgm:bulletEnabled val="1"/>
        </dgm:presLayoutVars>
      </dgm:prSet>
      <dgm:spPr/>
    </dgm:pt>
    <dgm:pt modelId="{79CE531F-1614-49D3-8E44-2B2C6D173294}" type="pres">
      <dgm:prSet presAssocID="{B92F55F4-3D3B-4602-B980-54F33B79B906}" presName="sibTrans" presStyleLbl="sibTrans1D1" presStyleIdx="1" presStyleCnt="3"/>
      <dgm:spPr/>
    </dgm:pt>
    <dgm:pt modelId="{2A329729-ADAC-492D-87E4-20679F0E6152}" type="pres">
      <dgm:prSet presAssocID="{B92F55F4-3D3B-4602-B980-54F33B79B906}" presName="connectorText" presStyleLbl="sibTrans1D1" presStyleIdx="1" presStyleCnt="3"/>
      <dgm:spPr/>
    </dgm:pt>
    <dgm:pt modelId="{AF9D719A-60CA-4422-82F0-0EA74BC5B907}" type="pres">
      <dgm:prSet presAssocID="{0977B7B2-A4CD-4C01-9525-E368B4E7145A}" presName="node" presStyleLbl="node1" presStyleIdx="2" presStyleCnt="4">
        <dgm:presLayoutVars>
          <dgm:bulletEnabled val="1"/>
        </dgm:presLayoutVars>
      </dgm:prSet>
      <dgm:spPr/>
    </dgm:pt>
    <dgm:pt modelId="{1FF0A3DC-6645-4DDC-8111-1523A25A492B}" type="pres">
      <dgm:prSet presAssocID="{BCA533A3-4650-4A56-9777-2C2B30CF1249}" presName="sibTrans" presStyleLbl="sibTrans1D1" presStyleIdx="2" presStyleCnt="3"/>
      <dgm:spPr/>
    </dgm:pt>
    <dgm:pt modelId="{AD2EF8F8-CCE6-4B01-A4A4-D4B36F75700C}" type="pres">
      <dgm:prSet presAssocID="{BCA533A3-4650-4A56-9777-2C2B30CF1249}" presName="connectorText" presStyleLbl="sibTrans1D1" presStyleIdx="2" presStyleCnt="3"/>
      <dgm:spPr/>
    </dgm:pt>
    <dgm:pt modelId="{2C3B971F-AC35-477A-89EB-37B799D055ED}" type="pres">
      <dgm:prSet presAssocID="{0932AACA-D885-4AC1-AB35-CFDAEA45796B}" presName="node" presStyleLbl="node1" presStyleIdx="3" presStyleCnt="4">
        <dgm:presLayoutVars>
          <dgm:bulletEnabled val="1"/>
        </dgm:presLayoutVars>
      </dgm:prSet>
      <dgm:spPr/>
    </dgm:pt>
  </dgm:ptLst>
  <dgm:cxnLst>
    <dgm:cxn modelId="{397CD706-A273-44AB-8488-64BF43805BE9}" type="presOf" srcId="{0BAEF476-5661-4D26-8CE1-487E9F39C369}" destId="{D46F58B6-F905-470C-A91A-407BD0CF806B}" srcOrd="0" destOrd="0" presId="urn:microsoft.com/office/officeart/2016/7/layout/RepeatingBendingProcessNew"/>
    <dgm:cxn modelId="{93EAE508-0A02-4BD6-BE5D-6CB69531D2CE}" srcId="{0BAEF476-5661-4D26-8CE1-487E9F39C369}" destId="{5C368AEA-6D1F-4929-BA82-E7F9C8DE67B7}" srcOrd="1" destOrd="0" parTransId="{6F9F2502-2F32-4040-A0EE-51E2131B0092}" sibTransId="{B92F55F4-3D3B-4602-B980-54F33B79B906}"/>
    <dgm:cxn modelId="{CB004E22-F6C2-4BFF-A5EE-1762FBC0781A}" type="presOf" srcId="{5C368AEA-6D1F-4929-BA82-E7F9C8DE67B7}" destId="{7BBBF1AA-2E2C-483C-A933-F884B4E5C23E}" srcOrd="0" destOrd="0" presId="urn:microsoft.com/office/officeart/2016/7/layout/RepeatingBendingProcessNew"/>
    <dgm:cxn modelId="{00C6712E-88AD-467F-9574-8B0836202FFA}" srcId="{0BAEF476-5661-4D26-8CE1-487E9F39C369}" destId="{0977B7B2-A4CD-4C01-9525-E368B4E7145A}" srcOrd="2" destOrd="0" parTransId="{60E2649D-6CD5-456F-A731-ADD0A36BED31}" sibTransId="{BCA533A3-4650-4A56-9777-2C2B30CF1249}"/>
    <dgm:cxn modelId="{D9DBE133-743D-4577-82E3-0F6F24073F24}" type="presOf" srcId="{BCA533A3-4650-4A56-9777-2C2B30CF1249}" destId="{1FF0A3DC-6645-4DDC-8111-1523A25A492B}" srcOrd="0" destOrd="0" presId="urn:microsoft.com/office/officeart/2016/7/layout/RepeatingBendingProcessNew"/>
    <dgm:cxn modelId="{8F1B9063-1115-4616-B5FE-B1E8B6C04AFA}" srcId="{0BAEF476-5661-4D26-8CE1-487E9F39C369}" destId="{C6E206BB-A162-40E1-829C-8F55A5041530}" srcOrd="0" destOrd="0" parTransId="{7375A932-EE87-48D3-BC94-5B2766057338}" sibTransId="{D2EBDCE2-6ABB-4381-8358-EB9789640427}"/>
    <dgm:cxn modelId="{41A7D144-7402-4DB4-ABF5-C4A5CE28C5BA}" srcId="{0BAEF476-5661-4D26-8CE1-487E9F39C369}" destId="{0932AACA-D885-4AC1-AB35-CFDAEA45796B}" srcOrd="3" destOrd="0" parTransId="{3BF3A09A-57FE-4721-BF57-164A61DAD9A7}" sibTransId="{185EE95B-E096-47EB-8250-62AB241DBE22}"/>
    <dgm:cxn modelId="{52AFF065-138B-4E3C-A4DA-78EE973D375C}" type="presOf" srcId="{0977B7B2-A4CD-4C01-9525-E368B4E7145A}" destId="{AF9D719A-60CA-4422-82F0-0EA74BC5B907}" srcOrd="0" destOrd="0" presId="urn:microsoft.com/office/officeart/2016/7/layout/RepeatingBendingProcessNew"/>
    <dgm:cxn modelId="{117A8A48-4D01-4B32-B3C6-C0D194B70EC2}" type="presOf" srcId="{D2EBDCE2-6ABB-4381-8358-EB9789640427}" destId="{A6A845BF-4D90-4D12-90AD-14D707F071E1}" srcOrd="0" destOrd="0" presId="urn:microsoft.com/office/officeart/2016/7/layout/RepeatingBendingProcessNew"/>
    <dgm:cxn modelId="{4551574D-6623-440E-AF1A-FCF28C6305DD}" type="presOf" srcId="{0932AACA-D885-4AC1-AB35-CFDAEA45796B}" destId="{2C3B971F-AC35-477A-89EB-37B799D055ED}" srcOrd="0" destOrd="0" presId="urn:microsoft.com/office/officeart/2016/7/layout/RepeatingBendingProcessNew"/>
    <dgm:cxn modelId="{BEE79095-CA0A-4BF2-BCED-D928C6048FAA}" type="presOf" srcId="{B92F55F4-3D3B-4602-B980-54F33B79B906}" destId="{79CE531F-1614-49D3-8E44-2B2C6D173294}" srcOrd="0" destOrd="0" presId="urn:microsoft.com/office/officeart/2016/7/layout/RepeatingBendingProcessNew"/>
    <dgm:cxn modelId="{5866AFA0-47B1-4F63-BAC9-6671E30B98DE}" type="presOf" srcId="{B92F55F4-3D3B-4602-B980-54F33B79B906}" destId="{2A329729-ADAC-492D-87E4-20679F0E6152}" srcOrd="1" destOrd="0" presId="urn:microsoft.com/office/officeart/2016/7/layout/RepeatingBendingProcessNew"/>
    <dgm:cxn modelId="{78429DA1-F0C4-44C9-9B32-B28585DF5F48}" type="presOf" srcId="{D2EBDCE2-6ABB-4381-8358-EB9789640427}" destId="{745DE94E-63FC-43EC-A3D0-90459EA8CA82}" srcOrd="1" destOrd="0" presId="urn:microsoft.com/office/officeart/2016/7/layout/RepeatingBendingProcessNew"/>
    <dgm:cxn modelId="{FC7923CC-273B-4E6D-ADC9-1395F3A70F63}" type="presOf" srcId="{C6E206BB-A162-40E1-829C-8F55A5041530}" destId="{05B3F910-D1C3-4D79-A90B-B0F413C590FA}" srcOrd="0" destOrd="0" presId="urn:microsoft.com/office/officeart/2016/7/layout/RepeatingBendingProcessNew"/>
    <dgm:cxn modelId="{B2B01FE6-3AF3-4EB9-99BD-2289D1EC07C1}" type="presOf" srcId="{BCA533A3-4650-4A56-9777-2C2B30CF1249}" destId="{AD2EF8F8-CCE6-4B01-A4A4-D4B36F75700C}" srcOrd="1" destOrd="0" presId="urn:microsoft.com/office/officeart/2016/7/layout/RepeatingBendingProcessNew"/>
    <dgm:cxn modelId="{8BEF91C1-88C2-466F-A708-312E6688A070}" type="presParOf" srcId="{D46F58B6-F905-470C-A91A-407BD0CF806B}" destId="{05B3F910-D1C3-4D79-A90B-B0F413C590FA}" srcOrd="0" destOrd="0" presId="urn:microsoft.com/office/officeart/2016/7/layout/RepeatingBendingProcessNew"/>
    <dgm:cxn modelId="{6F2DB718-AF36-4815-B3A0-C249DB3C19D2}" type="presParOf" srcId="{D46F58B6-F905-470C-A91A-407BD0CF806B}" destId="{A6A845BF-4D90-4D12-90AD-14D707F071E1}" srcOrd="1" destOrd="0" presId="urn:microsoft.com/office/officeart/2016/7/layout/RepeatingBendingProcessNew"/>
    <dgm:cxn modelId="{0455A58D-9940-4272-890A-525AC153F6EE}" type="presParOf" srcId="{A6A845BF-4D90-4D12-90AD-14D707F071E1}" destId="{745DE94E-63FC-43EC-A3D0-90459EA8CA82}" srcOrd="0" destOrd="0" presId="urn:microsoft.com/office/officeart/2016/7/layout/RepeatingBendingProcessNew"/>
    <dgm:cxn modelId="{EACC5DB7-1081-4865-B32D-C88670700A47}" type="presParOf" srcId="{D46F58B6-F905-470C-A91A-407BD0CF806B}" destId="{7BBBF1AA-2E2C-483C-A933-F884B4E5C23E}" srcOrd="2" destOrd="0" presId="urn:microsoft.com/office/officeart/2016/7/layout/RepeatingBendingProcessNew"/>
    <dgm:cxn modelId="{E88BB379-2E13-420E-B358-D9B3B147A07B}" type="presParOf" srcId="{D46F58B6-F905-470C-A91A-407BD0CF806B}" destId="{79CE531F-1614-49D3-8E44-2B2C6D173294}" srcOrd="3" destOrd="0" presId="urn:microsoft.com/office/officeart/2016/7/layout/RepeatingBendingProcessNew"/>
    <dgm:cxn modelId="{0834E38B-9D2C-4A7C-8A73-F3348FCA771B}" type="presParOf" srcId="{79CE531F-1614-49D3-8E44-2B2C6D173294}" destId="{2A329729-ADAC-492D-87E4-20679F0E6152}" srcOrd="0" destOrd="0" presId="urn:microsoft.com/office/officeart/2016/7/layout/RepeatingBendingProcessNew"/>
    <dgm:cxn modelId="{FB5210EE-2C6C-4CE9-8D54-23D0F195A565}" type="presParOf" srcId="{D46F58B6-F905-470C-A91A-407BD0CF806B}" destId="{AF9D719A-60CA-4422-82F0-0EA74BC5B907}" srcOrd="4" destOrd="0" presId="urn:microsoft.com/office/officeart/2016/7/layout/RepeatingBendingProcessNew"/>
    <dgm:cxn modelId="{81CA712F-6C5E-4446-B7AD-2CD66BE2B6DD}" type="presParOf" srcId="{D46F58B6-F905-470C-A91A-407BD0CF806B}" destId="{1FF0A3DC-6645-4DDC-8111-1523A25A492B}" srcOrd="5" destOrd="0" presId="urn:microsoft.com/office/officeart/2016/7/layout/RepeatingBendingProcessNew"/>
    <dgm:cxn modelId="{8980B1C6-3F31-4219-A962-1C147BCA7272}" type="presParOf" srcId="{1FF0A3DC-6645-4DDC-8111-1523A25A492B}" destId="{AD2EF8F8-CCE6-4B01-A4A4-D4B36F75700C}" srcOrd="0" destOrd="0" presId="urn:microsoft.com/office/officeart/2016/7/layout/RepeatingBendingProcessNew"/>
    <dgm:cxn modelId="{3E16695D-B37E-45B1-B01D-650606DCF697}" type="presParOf" srcId="{D46F58B6-F905-470C-A91A-407BD0CF806B}" destId="{2C3B971F-AC35-477A-89EB-37B799D055E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E8ABF-DDA1-4617-B758-01F958405E7B}">
      <dsp:nvSpPr>
        <dsp:cNvPr id="0" name=""/>
        <dsp:cNvSpPr/>
      </dsp:nvSpPr>
      <dsp:spPr>
        <a:xfrm>
          <a:off x="0" y="379174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28631-2DAE-4782-9567-78ABF8C092F9}">
      <dsp:nvSpPr>
        <dsp:cNvPr id="0" name=""/>
        <dsp:cNvSpPr/>
      </dsp:nvSpPr>
      <dsp:spPr>
        <a:xfrm>
          <a:off x="293054" y="83974"/>
          <a:ext cx="410276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Sylvanus Jedidiah</a:t>
          </a:r>
          <a:r>
            <a:rPr lang="en-US" sz="2000" kern="1200" dirty="0">
              <a:latin typeface="Calibri"/>
            </a:rPr>
            <a:t> </a:t>
          </a:r>
          <a:r>
            <a:rPr lang="en-US" sz="2000" kern="1200" dirty="0" err="1">
              <a:latin typeface="Calibri"/>
            </a:rPr>
            <a:t>Sobomabo</a:t>
          </a:r>
          <a:endParaRPr lang="en-US" sz="2000" kern="1200" dirty="0" err="1"/>
        </a:p>
      </dsp:txBody>
      <dsp:txXfrm>
        <a:off x="321875" y="112795"/>
        <a:ext cx="4045121" cy="532758"/>
      </dsp:txXfrm>
    </dsp:sp>
    <dsp:sp modelId="{0889566A-2133-41C3-8774-9E28E80D9DDA}">
      <dsp:nvSpPr>
        <dsp:cNvPr id="0" name=""/>
        <dsp:cNvSpPr/>
      </dsp:nvSpPr>
      <dsp:spPr>
        <a:xfrm>
          <a:off x="0" y="1286374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C3773-CD13-4830-8A29-37695928F4B4}">
      <dsp:nvSpPr>
        <dsp:cNvPr id="0" name=""/>
        <dsp:cNvSpPr/>
      </dsp:nvSpPr>
      <dsp:spPr>
        <a:xfrm>
          <a:off x="293054" y="991175"/>
          <a:ext cx="4102763" cy="59040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Yusuf Abdulhadi </a:t>
          </a:r>
        </a:p>
      </dsp:txBody>
      <dsp:txXfrm>
        <a:off x="321875" y="1019996"/>
        <a:ext cx="4045121" cy="532758"/>
      </dsp:txXfrm>
    </dsp:sp>
    <dsp:sp modelId="{690802C0-92F3-463B-A12E-47AC23CF5D7B}">
      <dsp:nvSpPr>
        <dsp:cNvPr id="0" name=""/>
        <dsp:cNvSpPr/>
      </dsp:nvSpPr>
      <dsp:spPr>
        <a:xfrm>
          <a:off x="0" y="21935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38668-2496-46AB-AA22-38103636FDFF}">
      <dsp:nvSpPr>
        <dsp:cNvPr id="0" name=""/>
        <dsp:cNvSpPr/>
      </dsp:nvSpPr>
      <dsp:spPr>
        <a:xfrm>
          <a:off x="293054" y="1898375"/>
          <a:ext cx="4102763" cy="59040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Aisha Raji</a:t>
          </a:r>
        </a:p>
      </dsp:txBody>
      <dsp:txXfrm>
        <a:off x="321875" y="1927196"/>
        <a:ext cx="4045121" cy="532758"/>
      </dsp:txXfrm>
    </dsp:sp>
    <dsp:sp modelId="{BEEA7E3F-DE2F-45A2-839A-C8D0965B7890}">
      <dsp:nvSpPr>
        <dsp:cNvPr id="0" name=""/>
        <dsp:cNvSpPr/>
      </dsp:nvSpPr>
      <dsp:spPr>
        <a:xfrm>
          <a:off x="0" y="31007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99C37-418A-48D2-AF3F-4F5E2926284A}">
      <dsp:nvSpPr>
        <dsp:cNvPr id="0" name=""/>
        <dsp:cNvSpPr/>
      </dsp:nvSpPr>
      <dsp:spPr>
        <a:xfrm>
          <a:off x="293054" y="2805575"/>
          <a:ext cx="4102763" cy="59040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Cletus Emmanuel Alexander</a:t>
          </a:r>
        </a:p>
      </dsp:txBody>
      <dsp:txXfrm>
        <a:off x="321875" y="2834396"/>
        <a:ext cx="4045121" cy="532758"/>
      </dsp:txXfrm>
    </dsp:sp>
    <dsp:sp modelId="{A0543256-69DD-44F4-8EDB-7E47BFDB21F5}">
      <dsp:nvSpPr>
        <dsp:cNvPr id="0" name=""/>
        <dsp:cNvSpPr/>
      </dsp:nvSpPr>
      <dsp:spPr>
        <a:xfrm>
          <a:off x="0" y="40079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4952-1A40-40D4-9600-38976D3CE0D8}">
      <dsp:nvSpPr>
        <dsp:cNvPr id="0" name=""/>
        <dsp:cNvSpPr/>
      </dsp:nvSpPr>
      <dsp:spPr>
        <a:xfrm>
          <a:off x="293054" y="3712775"/>
          <a:ext cx="4102763" cy="59040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Aderibigbe </a:t>
          </a:r>
          <a:r>
            <a:rPr lang="en-US" sz="2000" kern="1200" dirty="0" err="1"/>
            <a:t>Musodiq</a:t>
          </a:r>
          <a:r>
            <a:rPr lang="en-US" sz="2000" kern="1200" dirty="0"/>
            <a:t> Olamide</a:t>
          </a:r>
        </a:p>
      </dsp:txBody>
      <dsp:txXfrm>
        <a:off x="321875" y="3741596"/>
        <a:ext cx="4045121" cy="532758"/>
      </dsp:txXfrm>
    </dsp:sp>
    <dsp:sp modelId="{3C3F916E-1D02-44BE-A0A7-0929E561FB43}">
      <dsp:nvSpPr>
        <dsp:cNvPr id="0" name=""/>
        <dsp:cNvSpPr/>
      </dsp:nvSpPr>
      <dsp:spPr>
        <a:xfrm>
          <a:off x="0" y="4915175"/>
          <a:ext cx="58610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9D5F0-3447-4C83-A9BB-E1B96EE2F42B}">
      <dsp:nvSpPr>
        <dsp:cNvPr id="0" name=""/>
        <dsp:cNvSpPr/>
      </dsp:nvSpPr>
      <dsp:spPr>
        <a:xfrm>
          <a:off x="293054" y="4619975"/>
          <a:ext cx="4102763" cy="590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Abdullahi Sada</a:t>
          </a:r>
        </a:p>
      </dsp:txBody>
      <dsp:txXfrm>
        <a:off x="321875" y="4648796"/>
        <a:ext cx="404512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1950"/>
          <a:ext cx="51962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1950"/>
          <a:ext cx="1642574" cy="399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Variables Included:</a:t>
          </a:r>
        </a:p>
      </dsp:txBody>
      <dsp:txXfrm>
        <a:off x="0" y="1950"/>
        <a:ext cx="1642574" cy="3990364"/>
      </dsp:txXfrm>
    </dsp:sp>
    <dsp:sp modelId="{22205F5C-9165-40B8-A9B2-A25F9A0E041C}">
      <dsp:nvSpPr>
        <dsp:cNvPr id="0" name=""/>
        <dsp:cNvSpPr/>
      </dsp:nvSpPr>
      <dsp:spPr>
        <a:xfrm>
          <a:off x="1709100" y="2294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Inflation Rate</a:t>
          </a:r>
        </a:p>
      </dsp:txBody>
      <dsp:txXfrm>
        <a:off x="1709100" y="22944"/>
        <a:ext cx="3481514" cy="419884"/>
      </dsp:txXfrm>
    </dsp:sp>
    <dsp:sp modelId="{33199996-D89F-4853-9974-58AEB27FC4AD}">
      <dsp:nvSpPr>
        <dsp:cNvPr id="0" name=""/>
        <dsp:cNvSpPr/>
      </dsp:nvSpPr>
      <dsp:spPr>
        <a:xfrm>
          <a:off x="1642574" y="44282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13F8F-2DB5-4FFF-890E-CE31A78248A0}">
      <dsp:nvSpPr>
        <dsp:cNvPr id="0" name=""/>
        <dsp:cNvSpPr/>
      </dsp:nvSpPr>
      <dsp:spPr>
        <a:xfrm>
          <a:off x="1709100" y="463823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</a:rPr>
            <a:t>US Dollar Selling rate</a:t>
          </a:r>
          <a:endParaRPr lang="en-US" sz="2200" kern="1200" dirty="0"/>
        </a:p>
      </dsp:txBody>
      <dsp:txXfrm>
        <a:off x="1709100" y="463823"/>
        <a:ext cx="3481514" cy="419884"/>
      </dsp:txXfrm>
    </dsp:sp>
    <dsp:sp modelId="{7F5ED483-2DF3-4FD9-AD56-0A24396CCCC0}">
      <dsp:nvSpPr>
        <dsp:cNvPr id="0" name=""/>
        <dsp:cNvSpPr/>
      </dsp:nvSpPr>
      <dsp:spPr>
        <a:xfrm>
          <a:off x="1642574" y="883707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E987-AE24-4042-B1AB-07C195B2C9BC}">
      <dsp:nvSpPr>
        <dsp:cNvPr id="0" name=""/>
        <dsp:cNvSpPr/>
      </dsp:nvSpPr>
      <dsp:spPr>
        <a:xfrm>
          <a:off x="1709100" y="904702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709100" y="904702"/>
        <a:ext cx="3481514" cy="419884"/>
      </dsp:txXfrm>
    </dsp:sp>
    <dsp:sp modelId="{E6A09FB3-F5F7-4571-8286-DFAD1A5CBFF8}">
      <dsp:nvSpPr>
        <dsp:cNvPr id="0" name=""/>
        <dsp:cNvSpPr/>
      </dsp:nvSpPr>
      <dsp:spPr>
        <a:xfrm>
          <a:off x="1642574" y="1324586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A2ABB-6790-4759-8785-EA57CECB3C65}">
      <dsp:nvSpPr>
        <dsp:cNvPr id="0" name=""/>
        <dsp:cNvSpPr/>
      </dsp:nvSpPr>
      <dsp:spPr>
        <a:xfrm>
          <a:off x="1709100" y="1345580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CPI_Food</a:t>
          </a:r>
          <a:endParaRPr lang="en-US" sz="2200" kern="1200" dirty="0"/>
        </a:p>
      </dsp:txBody>
      <dsp:txXfrm>
        <a:off x="1709100" y="1345580"/>
        <a:ext cx="3481514" cy="419884"/>
      </dsp:txXfrm>
    </dsp:sp>
    <dsp:sp modelId="{D19571A0-F548-4657-9D2F-3AAD04710F24}">
      <dsp:nvSpPr>
        <dsp:cNvPr id="0" name=""/>
        <dsp:cNvSpPr/>
      </dsp:nvSpPr>
      <dsp:spPr>
        <a:xfrm>
          <a:off x="1642574" y="1765465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B32AC-9AD2-4A4B-B7F0-0FD827F1C164}">
      <dsp:nvSpPr>
        <dsp:cNvPr id="0" name=""/>
        <dsp:cNvSpPr/>
      </dsp:nvSpPr>
      <dsp:spPr>
        <a:xfrm>
          <a:off x="1709100" y="1786459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CPI_Energy</a:t>
          </a:r>
          <a:endParaRPr lang="en-US" sz="2200" kern="1200" dirty="0"/>
        </a:p>
      </dsp:txBody>
      <dsp:txXfrm>
        <a:off x="1709100" y="1786459"/>
        <a:ext cx="3481514" cy="419884"/>
      </dsp:txXfrm>
    </dsp:sp>
    <dsp:sp modelId="{A6A96DD3-CA53-4E34-B4FD-C0838257687A}">
      <dsp:nvSpPr>
        <dsp:cNvPr id="0" name=""/>
        <dsp:cNvSpPr/>
      </dsp:nvSpPr>
      <dsp:spPr>
        <a:xfrm>
          <a:off x="1642574" y="2206344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740F1-5D07-4705-A1B2-01D0E801A2A9}">
      <dsp:nvSpPr>
        <dsp:cNvPr id="0" name=""/>
        <dsp:cNvSpPr/>
      </dsp:nvSpPr>
      <dsp:spPr>
        <a:xfrm>
          <a:off x="1709100" y="2227338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CPI_Health</a:t>
          </a:r>
          <a:endParaRPr lang="en-US" sz="2200" kern="1200" dirty="0"/>
        </a:p>
      </dsp:txBody>
      <dsp:txXfrm>
        <a:off x="1709100" y="2227338"/>
        <a:ext cx="3481514" cy="419884"/>
      </dsp:txXfrm>
    </dsp:sp>
    <dsp:sp modelId="{EC33200B-C557-4DD7-86BC-A697236600AB}">
      <dsp:nvSpPr>
        <dsp:cNvPr id="0" name=""/>
        <dsp:cNvSpPr/>
      </dsp:nvSpPr>
      <dsp:spPr>
        <a:xfrm>
          <a:off x="1642574" y="2647222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FE10-F8A1-4468-B8E9-1E1CF951DDF4}">
      <dsp:nvSpPr>
        <dsp:cNvPr id="0" name=""/>
        <dsp:cNvSpPr/>
      </dsp:nvSpPr>
      <dsp:spPr>
        <a:xfrm>
          <a:off x="1709100" y="2668217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CPI_Transport</a:t>
          </a:r>
          <a:endParaRPr lang="en-US" sz="2200" kern="1200" dirty="0"/>
        </a:p>
      </dsp:txBody>
      <dsp:txXfrm>
        <a:off x="1709100" y="2668217"/>
        <a:ext cx="3481514" cy="419884"/>
      </dsp:txXfrm>
    </dsp:sp>
    <dsp:sp modelId="{5C1CC8F6-A253-462F-A41E-7770C16852C3}">
      <dsp:nvSpPr>
        <dsp:cNvPr id="0" name=""/>
        <dsp:cNvSpPr/>
      </dsp:nvSpPr>
      <dsp:spPr>
        <a:xfrm>
          <a:off x="1642574" y="3088101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016B3-1026-4AFB-866E-6995D278B1A4}">
      <dsp:nvSpPr>
        <dsp:cNvPr id="0" name=""/>
        <dsp:cNvSpPr/>
      </dsp:nvSpPr>
      <dsp:spPr>
        <a:xfrm>
          <a:off x="1709100" y="3109095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CPI_Communication</a:t>
          </a:r>
          <a:endParaRPr lang="en-US" sz="2200" kern="1200" dirty="0"/>
        </a:p>
      </dsp:txBody>
      <dsp:txXfrm>
        <a:off x="1709100" y="3109095"/>
        <a:ext cx="3481514" cy="419884"/>
      </dsp:txXfrm>
    </dsp:sp>
    <dsp:sp modelId="{224BF24D-C722-4C6E-9148-7DB4015B6BAA}">
      <dsp:nvSpPr>
        <dsp:cNvPr id="0" name=""/>
        <dsp:cNvSpPr/>
      </dsp:nvSpPr>
      <dsp:spPr>
        <a:xfrm>
          <a:off x="1642574" y="3528980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709100" y="354997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CPI_Education</a:t>
          </a:r>
          <a:endParaRPr lang="en-US" sz="2200" kern="1200" dirty="0"/>
        </a:p>
      </dsp:txBody>
      <dsp:txXfrm>
        <a:off x="1709100" y="3549974"/>
        <a:ext cx="3481514" cy="419884"/>
      </dsp:txXfrm>
    </dsp:sp>
    <dsp:sp modelId="{AA6CC308-8A4F-4654-964D-8EAC30A17B04}">
      <dsp:nvSpPr>
        <dsp:cNvPr id="0" name=""/>
        <dsp:cNvSpPr/>
      </dsp:nvSpPr>
      <dsp:spPr>
        <a:xfrm>
          <a:off x="1642574" y="396985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0"/>
          <a:ext cx="605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0"/>
          <a:ext cx="1577811" cy="106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Source:</a:t>
          </a:r>
        </a:p>
      </dsp:txBody>
      <dsp:txXfrm>
        <a:off x="0" y="0"/>
        <a:ext cx="1577811" cy="1060174"/>
      </dsp:txXfrm>
    </dsp:sp>
    <dsp:sp modelId="{837016B3-1026-4AFB-866E-6995D278B1A4}">
      <dsp:nvSpPr>
        <dsp:cNvPr id="0" name=""/>
        <dsp:cNvSpPr/>
      </dsp:nvSpPr>
      <dsp:spPr>
        <a:xfrm>
          <a:off x="1661590" y="24640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Central Bank of Nigeria</a:t>
          </a:r>
        </a:p>
      </dsp:txBody>
      <dsp:txXfrm>
        <a:off x="1661590" y="24640"/>
        <a:ext cx="4384422" cy="492815"/>
      </dsp:txXfrm>
    </dsp:sp>
    <dsp:sp modelId="{224BF24D-C722-4C6E-9148-7DB4015B6BAA}">
      <dsp:nvSpPr>
        <dsp:cNvPr id="0" name=""/>
        <dsp:cNvSpPr/>
      </dsp:nvSpPr>
      <dsp:spPr>
        <a:xfrm>
          <a:off x="1577811" y="517456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661590" y="542096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National Bureau of Statistics</a:t>
          </a:r>
        </a:p>
      </dsp:txBody>
      <dsp:txXfrm>
        <a:off x="1661590" y="542096"/>
        <a:ext cx="4384422" cy="492815"/>
      </dsp:txXfrm>
    </dsp:sp>
    <dsp:sp modelId="{AA6CC308-8A4F-4654-964D-8EAC30A17B04}">
      <dsp:nvSpPr>
        <dsp:cNvPr id="0" name=""/>
        <dsp:cNvSpPr/>
      </dsp:nvSpPr>
      <dsp:spPr>
        <a:xfrm>
          <a:off x="1577811" y="1034912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45BF-4D90-4D12-90AD-14D707F071E1}">
      <dsp:nvSpPr>
        <dsp:cNvPr id="0" name=""/>
        <dsp:cNvSpPr/>
      </dsp:nvSpPr>
      <dsp:spPr>
        <a:xfrm>
          <a:off x="2614427" y="1146593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1189305"/>
        <a:ext cx="30072" cy="6014"/>
      </dsp:txXfrm>
    </dsp:sp>
    <dsp:sp modelId="{05B3F910-D1C3-4D79-A90B-B0F413C590FA}">
      <dsp:nvSpPr>
        <dsp:cNvPr id="0" name=""/>
        <dsp:cNvSpPr/>
      </dsp:nvSpPr>
      <dsp:spPr>
        <a:xfrm>
          <a:off x="1224" y="407812"/>
          <a:ext cx="2615002" cy="1569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Metrics Used:</a:t>
          </a:r>
          <a:endParaRPr lang="en-US" sz="2000" kern="1200" dirty="0"/>
        </a:p>
      </dsp:txBody>
      <dsp:txXfrm>
        <a:off x="1224" y="407812"/>
        <a:ext cx="2615002" cy="1569001"/>
      </dsp:txXfrm>
    </dsp:sp>
    <dsp:sp modelId="{79CE531F-1614-49D3-8E44-2B2C6D173294}">
      <dsp:nvSpPr>
        <dsp:cNvPr id="0" name=""/>
        <dsp:cNvSpPr/>
      </dsp:nvSpPr>
      <dsp:spPr>
        <a:xfrm>
          <a:off x="1308726" y="1975013"/>
          <a:ext cx="3216452" cy="570850"/>
        </a:xfrm>
        <a:custGeom>
          <a:avLst/>
          <a:gdLst/>
          <a:ahLst/>
          <a:cxnLst/>
          <a:rect l="0" t="0" r="0" b="0"/>
          <a:pathLst>
            <a:path>
              <a:moveTo>
                <a:pt x="3216452" y="0"/>
              </a:moveTo>
              <a:lnTo>
                <a:pt x="3216452" y="302525"/>
              </a:lnTo>
              <a:lnTo>
                <a:pt x="0" y="302525"/>
              </a:lnTo>
              <a:lnTo>
                <a:pt x="0" y="570850"/>
              </a:lnTo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47" y="2257431"/>
        <a:ext cx="163610" cy="6014"/>
      </dsp:txXfrm>
    </dsp:sp>
    <dsp:sp modelId="{7BBBF1AA-2E2C-483C-A933-F884B4E5C23E}">
      <dsp:nvSpPr>
        <dsp:cNvPr id="0" name=""/>
        <dsp:cNvSpPr/>
      </dsp:nvSpPr>
      <dsp:spPr>
        <a:xfrm>
          <a:off x="3217677" y="407812"/>
          <a:ext cx="2615002" cy="156900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Squared Error (MSE)</a:t>
          </a:r>
        </a:p>
      </dsp:txBody>
      <dsp:txXfrm>
        <a:off x="3217677" y="407812"/>
        <a:ext cx="2615002" cy="1569001"/>
      </dsp:txXfrm>
    </dsp:sp>
    <dsp:sp modelId="{1FF0A3DC-6645-4DDC-8111-1523A25A492B}">
      <dsp:nvSpPr>
        <dsp:cNvPr id="0" name=""/>
        <dsp:cNvSpPr/>
      </dsp:nvSpPr>
      <dsp:spPr>
        <a:xfrm>
          <a:off x="2614427" y="3317044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3359757"/>
        <a:ext cx="30072" cy="6014"/>
      </dsp:txXfrm>
    </dsp:sp>
    <dsp:sp modelId="{AF9D719A-60CA-4422-82F0-0EA74BC5B907}">
      <dsp:nvSpPr>
        <dsp:cNvPr id="0" name=""/>
        <dsp:cNvSpPr/>
      </dsp:nvSpPr>
      <dsp:spPr>
        <a:xfrm>
          <a:off x="1224" y="2578264"/>
          <a:ext cx="2615002" cy="156900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Absolute Error (MAE)</a:t>
          </a:r>
        </a:p>
      </dsp:txBody>
      <dsp:txXfrm>
        <a:off x="1224" y="2578264"/>
        <a:ext cx="2615002" cy="1569001"/>
      </dsp:txXfrm>
    </dsp:sp>
    <dsp:sp modelId="{2C3B971F-AC35-477A-89EB-37B799D055ED}">
      <dsp:nvSpPr>
        <dsp:cNvPr id="0" name=""/>
        <dsp:cNvSpPr/>
      </dsp:nvSpPr>
      <dsp:spPr>
        <a:xfrm>
          <a:off x="3217677" y="2578264"/>
          <a:ext cx="2615002" cy="156900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R-squared (R²)</a:t>
          </a:r>
        </a:p>
      </dsp:txBody>
      <dsp:txXfrm>
        <a:off x="3217677" y="2578264"/>
        <a:ext cx="2615002" cy="1569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Factors Influencing Inflation and Exploring Predictive Models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Presenters: Group 1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30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August, 2024</a:t>
            </a: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Block Arc 27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635" y="1617784"/>
            <a:ext cx="8004457" cy="207794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Predicting Inflation in Nigeria: </a:t>
            </a:r>
            <a:r>
              <a:rPr lang="en-US" dirty="0"/>
              <a:t>Leveraging Machine Learning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000" dirty="0">
                <a:latin typeface="Gill Sans MT"/>
              </a:rPr>
              <a:t>Alternative approach: Bayesian-</a:t>
            </a:r>
            <a:r>
              <a:rPr lang="en-US" sz="3000" dirty="0" err="1">
                <a:latin typeface="Gill Sans MT"/>
              </a:rPr>
              <a:t>XGBoost</a:t>
            </a:r>
            <a:r>
              <a:rPr lang="en-US" sz="3000" dirty="0">
                <a:latin typeface="Gill Sans MT"/>
              </a:rPr>
              <a:t> Hybrid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Objective: To improve predictive ability by capturing trend and noise in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Observation: Model consistently underestimates the inflation rate</a:t>
            </a:r>
            <a:endParaRPr lang="en-US" dirty="0">
              <a:latin typeface="Gill Sans MT"/>
              <a:ea typeface="Calibri"/>
              <a:cs typeface="Calibri"/>
            </a:endParaRP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2EADCD0-0989-FB64-01BE-9FAE103F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84470"/>
            <a:ext cx="5838395" cy="318591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76565"/>
              </p:ext>
            </p:extLst>
          </p:nvPr>
        </p:nvGraphicFramePr>
        <p:xfrm>
          <a:off x="6597569" y="3674962"/>
          <a:ext cx="5125094" cy="16554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25162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7479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542387"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58874" marR="138335" marT="122211" marB="1222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900" b="0" cap="none" spc="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1900" b="0" cap="none" spc="0" baseline="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US" sz="1900" b="0" cap="none" spc="0" baseline="0" dirty="0" err="1">
                        <a:solidFill>
                          <a:schemeClr val="bg1"/>
                        </a:solidFill>
                      </a:endParaRP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073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Bayesian-</a:t>
                      </a:r>
                      <a:r>
                        <a:rPr lang="en-US" sz="19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Hybrid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5.963207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50.220884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-1.163898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8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latin typeface="Gill Sans MT"/>
                <a:cs typeface="Angsana New"/>
              </a:rPr>
              <a:t>Final model: Trend-Enhanced </a:t>
            </a:r>
            <a:r>
              <a:rPr lang="en-US" sz="3200" dirty="0" err="1">
                <a:latin typeface="Gill Sans MT"/>
                <a:cs typeface="Angsana New"/>
              </a:rPr>
              <a:t>XGBoost</a:t>
            </a:r>
            <a:r>
              <a:rPr lang="en-US" sz="3200" dirty="0">
                <a:latin typeface="Gill Sans MT"/>
                <a:cs typeface="Angsana New"/>
              </a:rPr>
              <a:t>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Objective: To improve inflation forecast of XGBoost model by integrating trend analysis using Bayesian regression</a:t>
            </a:r>
            <a:endParaRPr lang="en-US">
              <a:latin typeface="Gill Sans MT"/>
              <a:cs typeface="Angsana New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Observation: </a:t>
            </a:r>
            <a:r>
              <a:rPr lang="en-US" dirty="0">
                <a:latin typeface="Gill Sans MT"/>
                <a:ea typeface="+mn-lt"/>
                <a:cs typeface="Angsana New"/>
              </a:rPr>
              <a:t>This model overcame the challenge of the previous model and can forecast inflation is both stable and rising trend</a:t>
            </a:r>
            <a:endParaRPr lang="en-US" dirty="0">
              <a:latin typeface="Gill Sans MT"/>
              <a:ea typeface="Calibri"/>
              <a:cs typeface="Angsana New"/>
            </a:endParaRPr>
          </a:p>
        </p:txBody>
      </p:sp>
      <p:pic>
        <p:nvPicPr>
          <p:cNvPr id="4" name="Picture 3" descr="A graph of a trend&#10;&#10;Description automatically generated">
            <a:extLst>
              <a:ext uri="{FF2B5EF4-FFF2-40B4-BE49-F238E27FC236}">
                <a16:creationId xmlns:a16="http://schemas.microsoft.com/office/drawing/2014/main" id="{8A7064E8-91CE-833F-FB51-02591333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9433"/>
            <a:ext cx="5809458" cy="332095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7141"/>
              </p:ext>
            </p:extLst>
          </p:nvPr>
        </p:nvGraphicFramePr>
        <p:xfrm>
          <a:off x="6597569" y="3327721"/>
          <a:ext cx="5125106" cy="22893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8364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32177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3910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95461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879139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2400" b="1" cap="none" spc="0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2400" b="1" cap="none" spc="0" baseline="0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sz="2400" b="1" cap="none" spc="0" baseline="0" dirty="0" err="1">
                        <a:solidFill>
                          <a:schemeClr val="tx1"/>
                        </a:solidFill>
                      </a:endParaRP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18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Trend-Enhanced </a:t>
                      </a:r>
                      <a:r>
                        <a:rPr lang="en-US" sz="18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Model</a:t>
                      </a:r>
                    </a:p>
                  </a:txBody>
                  <a:tcPr marL="94817" marR="204919" marT="27091" marB="20317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0.391169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0.179469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0.992267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6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" name="Rectangle 419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Enhancing Feature Predictions through Dollar Exchange Rate</a:t>
            </a:r>
            <a:endParaRPr lang="en-US" sz="4200" b="1" dirty="0">
              <a:ea typeface="Calibri"/>
              <a:cs typeface="Calibri"/>
            </a:endParaRPr>
          </a:p>
        </p:txBody>
      </p:sp>
      <p:sp>
        <p:nvSpPr>
          <p:cNvPr id="42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Objective: To improve feature prediction accuracy by leveraging strong correlation between dollar exchange rate and key economic indicators. </a:t>
            </a:r>
          </a:p>
          <a:p>
            <a:r>
              <a:rPr lang="en-US" sz="2200" dirty="0">
                <a:ea typeface="Calibri"/>
                <a:cs typeface="Calibri"/>
              </a:rPr>
              <a:t>Approach: Instead of manipulating each feature with random weights, we focused on the exchange rate as a central driver ensuring inflation predictions are both robust and economically coherent.</a:t>
            </a:r>
          </a:p>
        </p:txBody>
      </p:sp>
      <p:pic>
        <p:nvPicPr>
          <p:cNvPr id="5" name="Picture 4" descr="A graph of a scatter plot&#10;&#10;Description automatically generated">
            <a:extLst>
              <a:ext uri="{FF2B5EF4-FFF2-40B4-BE49-F238E27FC236}">
                <a16:creationId xmlns:a16="http://schemas.microsoft.com/office/drawing/2014/main" id="{7E3B8F31-29EC-8A91-17FB-44678AF6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499"/>
            <a:ext cx="4014216" cy="3201336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B02F1379-195C-F819-FE0D-7CF8D252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09" y="3645144"/>
            <a:ext cx="3992435" cy="3121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B5A3-A81E-48D9-5834-1E052FB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Forecast: Inflation Rate as Naira Gains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A353D-768A-1243-0864-A6C4A7D4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81705"/>
            <a:ext cx="7608304" cy="41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87" y="249378"/>
            <a:ext cx="5558489" cy="968677"/>
          </a:xfrm>
        </p:spPr>
        <p:txBody>
          <a:bodyPr>
            <a:normAutofit/>
          </a:bodyPr>
          <a:lstStyle/>
          <a:p>
            <a:r>
              <a:rPr lang="en-US" sz="5400">
                <a:latin typeface="Gill Sans MT"/>
              </a:rPr>
              <a:t>Conclusion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347"/>
            <a:ext cx="5558489" cy="4843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Summary:</a:t>
            </a:r>
            <a:endParaRPr lang="en-US" sz="2800" dirty="0">
              <a:latin typeface="Gill Sans MT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Accurate inflation forecasting is vital for informed economic planning, policy formulation, and decision-making.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Leveraging machine learning allows for more precise predictions by analyzing complex relationships among economic indicators. </a:t>
            </a:r>
            <a:endParaRPr lang="en-US" sz="200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Next Steps:</a:t>
            </a:r>
            <a:endParaRPr lang="en-US" sz="2800" b="1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Enhance model accuracy by integrating a more diverse data source and refining feature selection.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Collaborate with policymakers to translate predictions into strategic actions that stabilize and guide economic growth.</a:t>
            </a:r>
            <a:endParaRPr lang="en-US" sz="2000">
              <a:latin typeface="Gill Sans MT"/>
              <a:ea typeface="Calibri"/>
              <a:cs typeface="Calibri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Block Arc 8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BB4A-826B-4831-F8D5-042779C7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1" y="2744662"/>
            <a:ext cx="5924498" cy="2174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B6E8-7E63-5DAB-9960-0F06247F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400" b="1" dirty="0"/>
              <a:t>Group Members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85664-30D7-872E-599E-9FDED6FD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33088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61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324DF4-B6E0-4719-E5C8-3CFDBEEE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b="1"/>
              <a:t>Problem Statement: </a:t>
            </a:r>
            <a:r>
              <a:rPr lang="en-US"/>
              <a:t>Inflation is a persistent challenge in Nigeria, eroding purchasing power and threatening economic stability.</a:t>
            </a:r>
          </a:p>
          <a:p>
            <a:pPr lvl="0"/>
            <a:endParaRPr lang="en-US"/>
          </a:p>
          <a:p>
            <a:pPr lvl="0"/>
            <a:r>
              <a:rPr lang="en-US" b="1"/>
              <a:t>Objective: </a:t>
            </a:r>
            <a:r>
              <a:rPr lang="en-US"/>
              <a:t>Utilize machine learning to predict inflation based on various economic indicators.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400" b="1" dirty="0"/>
              <a:t>Dataset Overview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D2DED86C-5385-E733-86B2-7D27CE44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3567"/>
              </p:ext>
            </p:extLst>
          </p:nvPr>
        </p:nvGraphicFramePr>
        <p:xfrm>
          <a:off x="4842697" y="1360052"/>
          <a:ext cx="5196215" cy="399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6C5C92-1C8C-DFD5-B559-5314F6F29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9996"/>
              </p:ext>
            </p:extLst>
          </p:nvPr>
        </p:nvGraphicFramePr>
        <p:xfrm>
          <a:off x="4860343" y="5500477"/>
          <a:ext cx="6052167" cy="106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62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5A2E6-1B6F-9923-8659-EF6657F5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479" y="452115"/>
            <a:ext cx="7104184" cy="57899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Arc 20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FBE6DE-AA09-FA2A-E075-D65D4C61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56" y="2733148"/>
            <a:ext cx="3851309" cy="18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8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889" y="1065125"/>
            <a:ext cx="6162513" cy="16680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Objective: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/>
              <a:t>Explore different machine learning models for predicting inflation.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76D96-A630-D65D-B5DE-EA2D6565E907}"/>
              </a:ext>
            </a:extLst>
          </p:cNvPr>
          <p:cNvSpPr txBox="1"/>
          <p:nvPr/>
        </p:nvSpPr>
        <p:spPr>
          <a:xfrm>
            <a:off x="5567284" y="2990777"/>
            <a:ext cx="6247348" cy="38414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Algorithms Discussed: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ea typeface="Calibri"/>
                <a:cs typeface="Calibri"/>
              </a:rPr>
              <a:t>XGBoost</a:t>
            </a:r>
            <a:r>
              <a:rPr lang="en-US" sz="2500" dirty="0">
                <a:ea typeface="Calibri"/>
                <a:cs typeface="Calibri"/>
              </a:rPr>
              <a:t> Regressor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Bayesian Regression</a:t>
            </a:r>
            <a:endParaRPr lang="en-US" sz="2500" dirty="0">
              <a:ea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ea typeface="Calibri"/>
                <a:cs typeface="Calibri"/>
              </a:rPr>
              <a:t>Decision Tree Regressor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Lasso Regression</a:t>
            </a:r>
            <a:endParaRPr lang="en-US" sz="2500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Random Forest Regressor</a:t>
            </a:r>
          </a:p>
          <a:p>
            <a:pPr algn="just">
              <a:lnSpc>
                <a:spcPct val="150000"/>
              </a:lnSpc>
            </a:pPr>
            <a:endParaRPr lang="en-US" sz="25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1C6D9-F328-93EF-84A0-631BF19A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Performance Metrics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BEFF09D-B4AB-A8FE-BDCE-C90E69C6A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39180"/>
              </p:ext>
            </p:extLst>
          </p:nvPr>
        </p:nvGraphicFramePr>
        <p:xfrm>
          <a:off x="838200" y="1825625"/>
          <a:ext cx="5833905" cy="455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Stretched steel tapes in different lengths">
            <a:extLst>
              <a:ext uri="{FF2B5EF4-FFF2-40B4-BE49-F238E27FC236}">
                <a16:creationId xmlns:a16="http://schemas.microsoft.com/office/drawing/2014/main" id="{BF8CEDB5-8FC0-16A3-70A0-09ED41DE73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55" r="1684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8DB3C-0D3C-E819-CC7F-9D9F1DAA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Development </a:t>
            </a:r>
            <a:r>
              <a:rPr lang="en-US" sz="4000" b="1" dirty="0">
                <a:solidFill>
                  <a:schemeClr val="tx2"/>
                </a:solidFill>
              </a:rPr>
              <a:t>Phases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D71AAEA-BCC4-6B57-112A-C89EF98E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39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Initial Model: </a:t>
            </a:r>
            <a:r>
              <a:rPr lang="en-US" sz="3200" dirty="0" err="1"/>
              <a:t>XGBoost</a:t>
            </a:r>
            <a:r>
              <a:rPr lang="en-US" sz="3200" dirty="0"/>
              <a:t>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Observation</a:t>
            </a:r>
            <a:r>
              <a:rPr lang="en-US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high accuracy, this model struggled to extrapolate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646EBA-C10C-FF25-CA07-D6679F55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11877"/>
            <a:ext cx="5983078" cy="3169687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74726"/>
              </p:ext>
            </p:extLst>
          </p:nvPr>
        </p:nvGraphicFramePr>
        <p:xfrm>
          <a:off x="6684379" y="3838936"/>
          <a:ext cx="5040673" cy="12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53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460548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838604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602206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MAE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</a:t>
                      </a:r>
                      <a:r>
                        <a:rPr lang="en-US" sz="1800" baseline="30000"/>
                        <a:t>2 </a:t>
                      </a:r>
                      <a:r>
                        <a:rPr lang="en-US" sz="1800" baseline="0"/>
                        <a:t>Score</a:t>
                      </a:r>
                      <a:endParaRPr lang="en-US" sz="1800" baseline="0" err="1"/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602206">
                <a:tc>
                  <a:txBody>
                    <a:bodyPr/>
                    <a:lstStyle/>
                    <a:p>
                      <a:r>
                        <a:rPr lang="en-US" sz="1800" err="1"/>
                        <a:t>XGBoost</a:t>
                      </a:r>
                      <a:r>
                        <a:rPr lang="en-US" sz="1800"/>
                        <a:t> regression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1.228713e-08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2.537890e-16</a:t>
                      </a:r>
                      <a:endParaRPr lang="en-US" sz="1800"/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1.0</a:t>
                      </a:r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0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Inflation in Nigeria: Leveraging Machine Learning</vt:lpstr>
      <vt:lpstr>Group Members</vt:lpstr>
      <vt:lpstr>Introduction</vt:lpstr>
      <vt:lpstr>Dataset Overview</vt:lpstr>
      <vt:lpstr>Correlation Analysis</vt:lpstr>
      <vt:lpstr>Machine Learning Algorithms</vt:lpstr>
      <vt:lpstr>Performance Metrics</vt:lpstr>
      <vt:lpstr>Model Development Phases</vt:lpstr>
      <vt:lpstr>Initial Model: XGBoost Regression</vt:lpstr>
      <vt:lpstr>Alternative approach: Bayesian-XGBoost Hybrid Model</vt:lpstr>
      <vt:lpstr>Final model: Trend-Enhanced XGBoost Model</vt:lpstr>
      <vt:lpstr>Enhancing Feature Predictions through Dollar Exchange Rate</vt:lpstr>
      <vt:lpstr>Forecast: Inflation Rate as Naira Gains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in Nigeria: Leveraging Machine Learning</dc:title>
  <dc:subject/>
  <dc:creator/>
  <cp:keywords/>
  <dc:description>generated using python-pptx</dc:description>
  <cp:lastModifiedBy>Abdullahi Sada</cp:lastModifiedBy>
  <cp:revision>429</cp:revision>
  <dcterms:created xsi:type="dcterms:W3CDTF">2013-01-27T09:14:16Z</dcterms:created>
  <dcterms:modified xsi:type="dcterms:W3CDTF">2024-08-25T23:37:05Z</dcterms:modified>
  <cp:category/>
</cp:coreProperties>
</file>