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879725" cy="36718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0000"/>
    <a:srgbClr val="C3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08" autoAdjust="0"/>
    <p:restoredTop sz="94660"/>
  </p:normalViewPr>
  <p:slideViewPr>
    <p:cSldViewPr snapToGrid="0">
      <p:cViewPr varScale="1">
        <p:scale>
          <a:sx n="240" d="100"/>
          <a:sy n="240" d="100"/>
        </p:scale>
        <p:origin x="34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80" y="600932"/>
            <a:ext cx="2447766" cy="1278361"/>
          </a:xfrm>
        </p:spPr>
        <p:txBody>
          <a:bodyPr anchor="b"/>
          <a:lstStyle>
            <a:lvl1pPr algn="ctr">
              <a:defRPr sz="188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966" y="1928591"/>
            <a:ext cx="2159794" cy="886523"/>
          </a:xfrm>
        </p:spPr>
        <p:txBody>
          <a:bodyPr/>
          <a:lstStyle>
            <a:lvl1pPr marL="0" indent="0" algn="ctr">
              <a:buNone/>
              <a:defRPr sz="756"/>
            </a:lvl1pPr>
            <a:lvl2pPr marL="143972" indent="0" algn="ctr">
              <a:buNone/>
              <a:defRPr sz="630"/>
            </a:lvl2pPr>
            <a:lvl3pPr marL="287945" indent="0" algn="ctr">
              <a:buNone/>
              <a:defRPr sz="567"/>
            </a:lvl3pPr>
            <a:lvl4pPr marL="431917" indent="0" algn="ctr">
              <a:buNone/>
              <a:defRPr sz="504"/>
            </a:lvl4pPr>
            <a:lvl5pPr marL="575889" indent="0" algn="ctr">
              <a:buNone/>
              <a:defRPr sz="504"/>
            </a:lvl5pPr>
            <a:lvl6pPr marL="719861" indent="0" algn="ctr">
              <a:buNone/>
              <a:defRPr sz="504"/>
            </a:lvl6pPr>
            <a:lvl7pPr marL="863834" indent="0" algn="ctr">
              <a:buNone/>
              <a:defRPr sz="504"/>
            </a:lvl7pPr>
            <a:lvl8pPr marL="1007806" indent="0" algn="ctr">
              <a:buNone/>
              <a:defRPr sz="504"/>
            </a:lvl8pPr>
            <a:lvl9pPr marL="1151778" indent="0" algn="ctr">
              <a:buNone/>
              <a:defRPr sz="504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BD5D6-CE8A-4A23-9E48-FAC422481BD0}" type="datetimeFigureOut">
              <a:rPr lang="de-CH" smtClean="0"/>
              <a:t>14.05.22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2DD37-900E-4409-81D7-FDEB7AB612C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3362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BD5D6-CE8A-4A23-9E48-FAC422481BD0}" type="datetimeFigureOut">
              <a:rPr lang="de-CH" smtClean="0"/>
              <a:t>14.05.22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2DD37-900E-4409-81D7-FDEB7AB612C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66024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0803" y="195494"/>
            <a:ext cx="620941" cy="311175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981" y="195494"/>
            <a:ext cx="1826826" cy="311175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BD5D6-CE8A-4A23-9E48-FAC422481BD0}" type="datetimeFigureOut">
              <a:rPr lang="de-CH" smtClean="0"/>
              <a:t>14.05.22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2DD37-900E-4409-81D7-FDEB7AB612C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6044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BD5D6-CE8A-4A23-9E48-FAC422481BD0}" type="datetimeFigureOut">
              <a:rPr lang="de-CH" smtClean="0"/>
              <a:t>14.05.22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2DD37-900E-4409-81D7-FDEB7AB612C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1869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481" y="915423"/>
            <a:ext cx="2483763" cy="1527403"/>
          </a:xfrm>
        </p:spPr>
        <p:txBody>
          <a:bodyPr anchor="b"/>
          <a:lstStyle>
            <a:lvl1pPr>
              <a:defRPr sz="188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481" y="2457276"/>
            <a:ext cx="2483763" cy="803225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/>
                </a:solidFill>
              </a:defRPr>
            </a:lvl1pPr>
            <a:lvl2pPr marL="1439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2pPr>
            <a:lvl3pPr marL="287945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3pPr>
            <a:lvl4pPr marL="431917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4pPr>
            <a:lvl5pPr marL="575889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5pPr>
            <a:lvl6pPr marL="719861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6pPr>
            <a:lvl7pPr marL="86383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7pPr>
            <a:lvl8pPr marL="1007806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8pPr>
            <a:lvl9pPr marL="1151778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BD5D6-CE8A-4A23-9E48-FAC422481BD0}" type="datetimeFigureOut">
              <a:rPr lang="de-CH" smtClean="0"/>
              <a:t>14.05.22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2DD37-900E-4409-81D7-FDEB7AB612C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2526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981" y="977470"/>
            <a:ext cx="1223883" cy="23297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7861" y="977470"/>
            <a:ext cx="1223883" cy="23297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BD5D6-CE8A-4A23-9E48-FAC422481BD0}" type="datetimeFigureOut">
              <a:rPr lang="de-CH" smtClean="0"/>
              <a:t>14.05.22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2DD37-900E-4409-81D7-FDEB7AB612C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38880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195495"/>
            <a:ext cx="2483763" cy="70972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57" y="900123"/>
            <a:ext cx="1218258" cy="441136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3972" indent="0">
              <a:buNone/>
              <a:defRPr sz="630" b="1"/>
            </a:lvl2pPr>
            <a:lvl3pPr marL="287945" indent="0">
              <a:buNone/>
              <a:defRPr sz="567" b="1"/>
            </a:lvl3pPr>
            <a:lvl4pPr marL="431917" indent="0">
              <a:buNone/>
              <a:defRPr sz="504" b="1"/>
            </a:lvl4pPr>
            <a:lvl5pPr marL="575889" indent="0">
              <a:buNone/>
              <a:defRPr sz="504" b="1"/>
            </a:lvl5pPr>
            <a:lvl6pPr marL="719861" indent="0">
              <a:buNone/>
              <a:defRPr sz="504" b="1"/>
            </a:lvl6pPr>
            <a:lvl7pPr marL="863834" indent="0">
              <a:buNone/>
              <a:defRPr sz="504" b="1"/>
            </a:lvl7pPr>
            <a:lvl8pPr marL="1007806" indent="0">
              <a:buNone/>
              <a:defRPr sz="504" b="1"/>
            </a:lvl8pPr>
            <a:lvl9pPr marL="1151778" indent="0">
              <a:buNone/>
              <a:defRPr sz="50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57" y="1341259"/>
            <a:ext cx="1218258" cy="197279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7861" y="900123"/>
            <a:ext cx="1224258" cy="441136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3972" indent="0">
              <a:buNone/>
              <a:defRPr sz="630" b="1"/>
            </a:lvl2pPr>
            <a:lvl3pPr marL="287945" indent="0">
              <a:buNone/>
              <a:defRPr sz="567" b="1"/>
            </a:lvl3pPr>
            <a:lvl4pPr marL="431917" indent="0">
              <a:buNone/>
              <a:defRPr sz="504" b="1"/>
            </a:lvl4pPr>
            <a:lvl5pPr marL="575889" indent="0">
              <a:buNone/>
              <a:defRPr sz="504" b="1"/>
            </a:lvl5pPr>
            <a:lvl6pPr marL="719861" indent="0">
              <a:buNone/>
              <a:defRPr sz="504" b="1"/>
            </a:lvl6pPr>
            <a:lvl7pPr marL="863834" indent="0">
              <a:buNone/>
              <a:defRPr sz="504" b="1"/>
            </a:lvl7pPr>
            <a:lvl8pPr marL="1007806" indent="0">
              <a:buNone/>
              <a:defRPr sz="504" b="1"/>
            </a:lvl8pPr>
            <a:lvl9pPr marL="1151778" indent="0">
              <a:buNone/>
              <a:defRPr sz="50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7861" y="1341259"/>
            <a:ext cx="1224258" cy="197279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BD5D6-CE8A-4A23-9E48-FAC422481BD0}" type="datetimeFigureOut">
              <a:rPr lang="de-CH" smtClean="0"/>
              <a:t>14.05.22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2DD37-900E-4409-81D7-FDEB7AB612C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79339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BD5D6-CE8A-4A23-9E48-FAC422481BD0}" type="datetimeFigureOut">
              <a:rPr lang="de-CH" smtClean="0"/>
              <a:t>14.05.22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2DD37-900E-4409-81D7-FDEB7AB612C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5780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BD5D6-CE8A-4A23-9E48-FAC422481BD0}" type="datetimeFigureOut">
              <a:rPr lang="de-CH" smtClean="0"/>
              <a:t>14.05.22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2DD37-900E-4409-81D7-FDEB7AB612C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7635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244792"/>
            <a:ext cx="928786" cy="856774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258" y="528685"/>
            <a:ext cx="1457861" cy="2609420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1101566"/>
            <a:ext cx="928786" cy="2040788"/>
          </a:xfrm>
        </p:spPr>
        <p:txBody>
          <a:bodyPr/>
          <a:lstStyle>
            <a:lvl1pPr marL="0" indent="0">
              <a:buNone/>
              <a:defRPr sz="504"/>
            </a:lvl1pPr>
            <a:lvl2pPr marL="143972" indent="0">
              <a:buNone/>
              <a:defRPr sz="441"/>
            </a:lvl2pPr>
            <a:lvl3pPr marL="287945" indent="0">
              <a:buNone/>
              <a:defRPr sz="378"/>
            </a:lvl3pPr>
            <a:lvl4pPr marL="431917" indent="0">
              <a:buNone/>
              <a:defRPr sz="315"/>
            </a:lvl4pPr>
            <a:lvl5pPr marL="575889" indent="0">
              <a:buNone/>
              <a:defRPr sz="315"/>
            </a:lvl5pPr>
            <a:lvl6pPr marL="719861" indent="0">
              <a:buNone/>
              <a:defRPr sz="315"/>
            </a:lvl6pPr>
            <a:lvl7pPr marL="863834" indent="0">
              <a:buNone/>
              <a:defRPr sz="315"/>
            </a:lvl7pPr>
            <a:lvl8pPr marL="1007806" indent="0">
              <a:buNone/>
              <a:defRPr sz="315"/>
            </a:lvl8pPr>
            <a:lvl9pPr marL="1151778" indent="0">
              <a:buNone/>
              <a:defRPr sz="31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BD5D6-CE8A-4A23-9E48-FAC422481BD0}" type="datetimeFigureOut">
              <a:rPr lang="de-CH" smtClean="0"/>
              <a:t>14.05.22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2DD37-900E-4409-81D7-FDEB7AB612C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37443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244792"/>
            <a:ext cx="928786" cy="856774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258" y="528685"/>
            <a:ext cx="1457861" cy="2609420"/>
          </a:xfrm>
        </p:spPr>
        <p:txBody>
          <a:bodyPr anchor="t"/>
          <a:lstStyle>
            <a:lvl1pPr marL="0" indent="0">
              <a:buNone/>
              <a:defRPr sz="1008"/>
            </a:lvl1pPr>
            <a:lvl2pPr marL="143972" indent="0">
              <a:buNone/>
              <a:defRPr sz="882"/>
            </a:lvl2pPr>
            <a:lvl3pPr marL="287945" indent="0">
              <a:buNone/>
              <a:defRPr sz="756"/>
            </a:lvl3pPr>
            <a:lvl4pPr marL="431917" indent="0">
              <a:buNone/>
              <a:defRPr sz="630"/>
            </a:lvl4pPr>
            <a:lvl5pPr marL="575889" indent="0">
              <a:buNone/>
              <a:defRPr sz="630"/>
            </a:lvl5pPr>
            <a:lvl6pPr marL="719861" indent="0">
              <a:buNone/>
              <a:defRPr sz="630"/>
            </a:lvl6pPr>
            <a:lvl7pPr marL="863834" indent="0">
              <a:buNone/>
              <a:defRPr sz="630"/>
            </a:lvl7pPr>
            <a:lvl8pPr marL="1007806" indent="0">
              <a:buNone/>
              <a:defRPr sz="630"/>
            </a:lvl8pPr>
            <a:lvl9pPr marL="1151778" indent="0">
              <a:buNone/>
              <a:defRPr sz="63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1101566"/>
            <a:ext cx="928786" cy="2040788"/>
          </a:xfrm>
        </p:spPr>
        <p:txBody>
          <a:bodyPr/>
          <a:lstStyle>
            <a:lvl1pPr marL="0" indent="0">
              <a:buNone/>
              <a:defRPr sz="504"/>
            </a:lvl1pPr>
            <a:lvl2pPr marL="143972" indent="0">
              <a:buNone/>
              <a:defRPr sz="441"/>
            </a:lvl2pPr>
            <a:lvl3pPr marL="287945" indent="0">
              <a:buNone/>
              <a:defRPr sz="378"/>
            </a:lvl3pPr>
            <a:lvl4pPr marL="431917" indent="0">
              <a:buNone/>
              <a:defRPr sz="315"/>
            </a:lvl4pPr>
            <a:lvl5pPr marL="575889" indent="0">
              <a:buNone/>
              <a:defRPr sz="315"/>
            </a:lvl5pPr>
            <a:lvl6pPr marL="719861" indent="0">
              <a:buNone/>
              <a:defRPr sz="315"/>
            </a:lvl6pPr>
            <a:lvl7pPr marL="863834" indent="0">
              <a:buNone/>
              <a:defRPr sz="315"/>
            </a:lvl7pPr>
            <a:lvl8pPr marL="1007806" indent="0">
              <a:buNone/>
              <a:defRPr sz="315"/>
            </a:lvl8pPr>
            <a:lvl9pPr marL="1151778" indent="0">
              <a:buNone/>
              <a:defRPr sz="31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BD5D6-CE8A-4A23-9E48-FAC422481BD0}" type="datetimeFigureOut">
              <a:rPr lang="de-CH" smtClean="0"/>
              <a:t>14.05.22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2DD37-900E-4409-81D7-FDEB7AB612C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86395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981" y="195495"/>
            <a:ext cx="2483763" cy="709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981" y="977470"/>
            <a:ext cx="2483763" cy="2329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7981" y="3403297"/>
            <a:ext cx="647938" cy="1954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BD5D6-CE8A-4A23-9E48-FAC422481BD0}" type="datetimeFigureOut">
              <a:rPr lang="de-CH" smtClean="0"/>
              <a:t>14.05.22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3909" y="3403297"/>
            <a:ext cx="971907" cy="1954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3806" y="3403297"/>
            <a:ext cx="647938" cy="1954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2DD37-900E-4409-81D7-FDEB7AB612C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83205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87945" rtl="0" eaLnBrk="1" latinLnBrk="0" hangingPunct="1">
        <a:lnSpc>
          <a:spcPct val="90000"/>
        </a:lnSpc>
        <a:spcBef>
          <a:spcPct val="0"/>
        </a:spcBef>
        <a:buNone/>
        <a:defRPr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986" indent="-71986" algn="l" defTabSz="287945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5958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59931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3903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7875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1848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5820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79792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3764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3972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7945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1917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5889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19861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3834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7806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1778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6FE23590-F4AF-43E2-8FA3-481DEBCFF0D4}"/>
              </a:ext>
            </a:extLst>
          </p:cNvPr>
          <p:cNvGrpSpPr/>
          <p:nvPr/>
        </p:nvGrpSpPr>
        <p:grpSpPr>
          <a:xfrm>
            <a:off x="-275" y="-112"/>
            <a:ext cx="2880000" cy="3672000"/>
            <a:chOff x="3816626" y="1767196"/>
            <a:chExt cx="2880000" cy="3670473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49933529-1C03-4A0A-811B-39ADA7730E7F}"/>
                </a:ext>
              </a:extLst>
            </p:cNvPr>
            <p:cNvGrpSpPr/>
            <p:nvPr/>
          </p:nvGrpSpPr>
          <p:grpSpPr>
            <a:xfrm>
              <a:off x="5839392" y="1767196"/>
              <a:ext cx="497234" cy="970473"/>
              <a:chOff x="5749519" y="1687814"/>
              <a:chExt cx="497234" cy="970473"/>
            </a:xfrm>
          </p:grpSpPr>
          <p:sp>
            <p:nvSpPr>
              <p:cNvPr id="8" name="Parallelogramm 7">
                <a:extLst>
                  <a:ext uri="{FF2B5EF4-FFF2-40B4-BE49-F238E27FC236}">
                    <a16:creationId xmlns:a16="http://schemas.microsoft.com/office/drawing/2014/main" id="{4F1C3F4B-2A8C-41D8-B31C-CCE2E4EF16ED}"/>
                  </a:ext>
                </a:extLst>
              </p:cNvPr>
              <p:cNvSpPr/>
              <p:nvPr/>
            </p:nvSpPr>
            <p:spPr>
              <a:xfrm>
                <a:off x="5749519" y="2115156"/>
                <a:ext cx="250728" cy="543131"/>
              </a:xfrm>
              <a:prstGeom prst="parallelogram">
                <a:avLst>
                  <a:gd name="adj" fmla="val 0"/>
                </a:avLst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2040"/>
              </a:p>
            </p:txBody>
          </p:sp>
          <p:sp>
            <p:nvSpPr>
              <p:cNvPr id="9" name="Parallelogramm 8">
                <a:extLst>
                  <a:ext uri="{FF2B5EF4-FFF2-40B4-BE49-F238E27FC236}">
                    <a16:creationId xmlns:a16="http://schemas.microsoft.com/office/drawing/2014/main" id="{59D12DF7-AEF8-4523-9C04-A1545DA12CBA}"/>
                  </a:ext>
                </a:extLst>
              </p:cNvPr>
              <p:cNvSpPr/>
              <p:nvPr/>
            </p:nvSpPr>
            <p:spPr>
              <a:xfrm>
                <a:off x="5749519" y="1687814"/>
                <a:ext cx="497234" cy="418290"/>
              </a:xfrm>
              <a:prstGeom prst="parallelogram">
                <a:avLst>
                  <a:gd name="adj" fmla="val 59637"/>
                </a:avLst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2040"/>
              </a:p>
            </p:txBody>
          </p:sp>
        </p:grpSp>
        <p:sp>
          <p:nvSpPr>
            <p:cNvPr id="7" name="Halbbogen 6">
              <a:extLst>
                <a:ext uri="{FF2B5EF4-FFF2-40B4-BE49-F238E27FC236}">
                  <a16:creationId xmlns:a16="http://schemas.microsoft.com/office/drawing/2014/main" id="{EB54FBD2-A77C-4E65-ADA1-CABAB7FC468B}"/>
                </a:ext>
              </a:extLst>
            </p:cNvPr>
            <p:cNvSpPr/>
            <p:nvPr/>
          </p:nvSpPr>
          <p:spPr>
            <a:xfrm rot="3541047">
              <a:off x="4214484" y="1927131"/>
              <a:ext cx="1292517" cy="1297286"/>
            </a:xfrm>
            <a:prstGeom prst="blockArc">
              <a:avLst>
                <a:gd name="adj1" fmla="val 2089469"/>
                <a:gd name="adj2" fmla="val 0"/>
                <a:gd name="adj3" fmla="val 25000"/>
              </a:avLst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040">
                <a:solidFill>
                  <a:schemeClr val="tx1"/>
                </a:solidFill>
              </a:endParaRPr>
            </a:p>
          </p:txBody>
        </p:sp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870E5A1C-31DF-44E0-A343-82F4D7D38D0A}"/>
                </a:ext>
              </a:extLst>
            </p:cNvPr>
            <p:cNvSpPr/>
            <p:nvPr/>
          </p:nvSpPr>
          <p:spPr>
            <a:xfrm>
              <a:off x="3816626" y="2557669"/>
              <a:ext cx="2880000" cy="288000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2984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040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132AE3D1-BCA4-4AD0-A17F-085016F99B06}"/>
                </a:ext>
              </a:extLst>
            </p:cNvPr>
            <p:cNvSpPr/>
            <p:nvPr/>
          </p:nvSpPr>
          <p:spPr>
            <a:xfrm>
              <a:off x="4176626" y="2917669"/>
              <a:ext cx="2160000" cy="2160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  <a:scene3d>
              <a:camera prst="orthographicFront"/>
              <a:lightRig rig="threePt" dir="t"/>
            </a:scene3d>
            <a:sp3d>
              <a:bevelT w="139700" prst="ribl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040"/>
            </a:p>
          </p:txBody>
        </p:sp>
        <p:sp>
          <p:nvSpPr>
            <p:cNvPr id="6" name="Pfeil: in vier Richtungen 5">
              <a:extLst>
                <a:ext uri="{FF2B5EF4-FFF2-40B4-BE49-F238E27FC236}">
                  <a16:creationId xmlns:a16="http://schemas.microsoft.com/office/drawing/2014/main" id="{0E7A7E17-8F2A-4F06-959C-B72E9E072646}"/>
                </a:ext>
              </a:extLst>
            </p:cNvPr>
            <p:cNvSpPr/>
            <p:nvPr/>
          </p:nvSpPr>
          <p:spPr>
            <a:xfrm rot="2686206">
              <a:off x="3996627" y="2737669"/>
              <a:ext cx="2520000" cy="2520000"/>
            </a:xfrm>
            <a:prstGeom prst="quadArrow">
              <a:avLst/>
            </a:prstGeom>
            <a:solidFill>
              <a:srgbClr val="C0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040">
                <a:solidFill>
                  <a:srgbClr val="96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2637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Callner Julius</dc:creator>
  <cp:lastModifiedBy>Callner Jeremy jca</cp:lastModifiedBy>
  <cp:revision>5</cp:revision>
  <dcterms:created xsi:type="dcterms:W3CDTF">2022-05-12T08:31:52Z</dcterms:created>
  <dcterms:modified xsi:type="dcterms:W3CDTF">2022-05-14T10:36:48Z</dcterms:modified>
</cp:coreProperties>
</file>