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41" d="100"/>
          <a:sy n="141" d="100"/>
        </p:scale>
        <p:origin x="102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8DC9-BF36-4767-8FA8-C4F7BB03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A0280-4A40-45D6-871B-B73F77E4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54B34-7C00-47DB-91DF-DCE960A6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97AB2-064E-4BC7-A4DC-2144CC0E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8C920-C7EA-4A5A-8367-BCCADF7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9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98CD-8A25-4BBA-9AA7-D87D06E6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9514C-D72C-45E2-88C9-646A76ED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A4113-FDDF-4834-85C6-B71FA4F0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DD0A5-69F7-431A-B9D8-628889B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E0776-72D5-4C22-8D1C-FD874CAF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14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A39E0C-8D50-4BBC-93FB-F9D47B44A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C5F0BB-DF87-431C-912F-370C03EB7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76EC5-0CE1-4893-BD7F-BC27020B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02106-6912-4FF9-AB50-FDA21D6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350F2-B41E-4946-B4A1-DA9D1A59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4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BDF0A-59F1-4D90-B0EE-C4D5EFF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32262-F3ED-4D09-BE65-A640EB64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42719-BAD8-4C46-A877-6C26AE8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B5090-E9DF-4B18-B156-501BEDFE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65CD-4C4E-47E0-938B-347966F4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7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6F08C-BB1F-4C0D-AC88-132E124E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80DEE-DF65-4A1B-A7FA-6BE957C6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B39AB-9039-40DB-8C08-E0CE2A27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6DE70-AC31-4EA5-B8D1-D266BC09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FE7A9-DA75-4815-81FD-E23DFA0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111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CA12-665C-4F1C-B80E-6D292CBE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99E96-CCFC-49A3-933F-40218CD5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26A66-0F3B-413A-B082-AC55D3D2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CC042-2805-4EF2-B464-BAFCE3F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452B06-D816-4EAA-9259-E4BFD89B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35D9E-3B1F-4346-B7F7-6416DED4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2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48DF8-5500-4C0D-A9F3-54AEABF7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4BD22-C8C2-4A66-A265-3D34ABD1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7247E-3558-457E-BDC3-E9BD6468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AA9043-2589-4B37-92E4-EA84618B5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4FE9E0-1C82-43E7-B002-75AD12724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EEFD3B-EB46-4297-AF3B-A95093C5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8B2182-1C5E-430E-AC5A-B1145015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D56D40-6685-4E0A-BC84-4E6123A4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6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7BEFE-F1BD-4FF1-AD93-D7DC383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408DE3-9B59-4BEA-BD41-8F84A774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47339-9FBC-473C-9267-716A981F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3D200-6369-4983-80F3-9D369F2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5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FE79A4-0288-48C8-8992-A7636EFD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759344-0A36-4905-AC84-3992AEAD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45216-6553-4A66-B880-F508DC40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00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12C75-EE0F-4163-A026-123A1149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4EDDF-9CA8-4424-84C6-C4D414F5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8DFA5-A1C5-4148-BDD7-311B6705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DBF1AD-72A9-499C-976E-ECF316FE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E5197-A1AD-457D-8C06-64DA7F7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82871C-1E4F-4A7C-B896-68B00EB9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61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06A-0CCE-402A-B22B-1BCCE99F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2B762C-775F-45F7-9C62-2A136D248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D410D-3929-4079-AC94-948E7C9E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0F055-E849-4DA0-A4CB-6750C5F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66F05-C467-422B-9D9C-2E838A54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5204E8-8CDE-4058-854A-C893D4E0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9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7D115A-67DA-43F1-97E3-7DC6D871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07D98-1981-4285-A41C-835291DC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2A857-4275-4FC6-A55F-5340879E5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EE56-3343-4050-9927-DB34DFBDF89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3EC0F-4AC8-409F-A272-347F6C9F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A7CAF-D19F-4388-AE30-F61D779F6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F027-C5B2-4DA7-9043-2B2714493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31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C96ADA3F-CE6E-4604-817E-87C7D419A7F2}"/>
              </a:ext>
            </a:extLst>
          </p:cNvPr>
          <p:cNvSpPr/>
          <p:nvPr/>
        </p:nvSpPr>
        <p:spPr>
          <a:xfrm rot="2700000">
            <a:off x="4291691" y="3229332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759903A-92F5-4ACC-8160-A40FA4E119F4}"/>
              </a:ext>
            </a:extLst>
          </p:cNvPr>
          <p:cNvSpPr/>
          <p:nvPr/>
        </p:nvSpPr>
        <p:spPr>
          <a:xfrm rot="9823154" flipV="1">
            <a:off x="2829760" y="2966532"/>
            <a:ext cx="1440000" cy="1440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8C569984-D885-4978-BCAE-CC5127187AC8}"/>
              </a:ext>
            </a:extLst>
          </p:cNvPr>
          <p:cNvSpPr/>
          <p:nvPr/>
        </p:nvSpPr>
        <p:spPr>
          <a:xfrm>
            <a:off x="2925535" y="3229332"/>
            <a:ext cx="360000" cy="36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692EEFB-A16C-452D-A290-846F69A41EEA}"/>
              </a:ext>
            </a:extLst>
          </p:cNvPr>
          <p:cNvCxnSpPr>
            <a:cxnSpLocks/>
          </p:cNvCxnSpPr>
          <p:nvPr/>
        </p:nvCxnSpPr>
        <p:spPr>
          <a:xfrm>
            <a:off x="3624262" y="2970897"/>
            <a:ext cx="0" cy="14272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8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Callner Julius</dc:creator>
  <cp:lastModifiedBy>Callner Julius</cp:lastModifiedBy>
  <cp:revision>2</cp:revision>
  <dcterms:created xsi:type="dcterms:W3CDTF">2022-05-12T09:18:33Z</dcterms:created>
  <dcterms:modified xsi:type="dcterms:W3CDTF">2022-05-12T09:28:56Z</dcterms:modified>
</cp:coreProperties>
</file>