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879725" cy="3671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>
        <p:scale>
          <a:sx n="79" d="100"/>
          <a:sy n="79" d="100"/>
        </p:scale>
        <p:origin x="206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600932"/>
            <a:ext cx="2447766" cy="127836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928591"/>
            <a:ext cx="2159794" cy="88652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36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602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95494"/>
            <a:ext cx="620941" cy="31117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95494"/>
            <a:ext cx="1826826" cy="31117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604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186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915423"/>
            <a:ext cx="2483763" cy="1527403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2457276"/>
            <a:ext cx="2483763" cy="803225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252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977470"/>
            <a:ext cx="1223883" cy="2329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977470"/>
            <a:ext cx="1223883" cy="2329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888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5495"/>
            <a:ext cx="2483763" cy="7097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900123"/>
            <a:ext cx="1218258" cy="441136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341259"/>
            <a:ext cx="1218258" cy="19727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900123"/>
            <a:ext cx="1224258" cy="441136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341259"/>
            <a:ext cx="1224258" cy="19727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33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578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76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44792"/>
            <a:ext cx="928786" cy="856774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528685"/>
            <a:ext cx="1457861" cy="260942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101566"/>
            <a:ext cx="928786" cy="2040788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744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44792"/>
            <a:ext cx="928786" cy="856774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528685"/>
            <a:ext cx="1457861" cy="260942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101566"/>
            <a:ext cx="928786" cy="2040788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39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95495"/>
            <a:ext cx="2483763" cy="709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977470"/>
            <a:ext cx="2483763" cy="232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3403297"/>
            <a:ext cx="647938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BD5D6-CE8A-4A23-9E48-FAC422481BD0}" type="datetimeFigureOut">
              <a:rPr lang="de-CH" smtClean="0"/>
              <a:t>12.05.2022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3403297"/>
            <a:ext cx="971907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3403297"/>
            <a:ext cx="647938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DD37-900E-4409-81D7-FDEB7AB612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20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FE23590-F4AF-43E2-8FA3-481DEBCFF0D4}"/>
              </a:ext>
            </a:extLst>
          </p:cNvPr>
          <p:cNvGrpSpPr/>
          <p:nvPr/>
        </p:nvGrpSpPr>
        <p:grpSpPr>
          <a:xfrm>
            <a:off x="-275" y="-112"/>
            <a:ext cx="2880000" cy="3672000"/>
            <a:chOff x="3816626" y="1767196"/>
            <a:chExt cx="2880000" cy="3670473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49933529-1C03-4A0A-811B-39ADA7730E7F}"/>
                </a:ext>
              </a:extLst>
            </p:cNvPr>
            <p:cNvGrpSpPr/>
            <p:nvPr/>
          </p:nvGrpSpPr>
          <p:grpSpPr>
            <a:xfrm>
              <a:off x="5839392" y="1767196"/>
              <a:ext cx="497234" cy="970473"/>
              <a:chOff x="5749519" y="1687814"/>
              <a:chExt cx="497234" cy="970473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4F1C3F4B-2A8C-41D8-B31C-CCE2E4EF16ED}"/>
                  </a:ext>
                </a:extLst>
              </p:cNvPr>
              <p:cNvSpPr/>
              <p:nvPr/>
            </p:nvSpPr>
            <p:spPr>
              <a:xfrm>
                <a:off x="5749519" y="2115156"/>
                <a:ext cx="250728" cy="543131"/>
              </a:xfrm>
              <a:prstGeom prst="parallelogram">
                <a:avLst>
                  <a:gd name="adj" fmla="val 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040"/>
              </a:p>
            </p:txBody>
          </p:sp>
          <p:sp>
            <p:nvSpPr>
              <p:cNvPr id="9" name="Parallelogramm 8">
                <a:extLst>
                  <a:ext uri="{FF2B5EF4-FFF2-40B4-BE49-F238E27FC236}">
                    <a16:creationId xmlns:a16="http://schemas.microsoft.com/office/drawing/2014/main" id="{59D12DF7-AEF8-4523-9C04-A1545DA12CBA}"/>
                  </a:ext>
                </a:extLst>
              </p:cNvPr>
              <p:cNvSpPr/>
              <p:nvPr/>
            </p:nvSpPr>
            <p:spPr>
              <a:xfrm>
                <a:off x="5749519" y="1687814"/>
                <a:ext cx="497234" cy="418290"/>
              </a:xfrm>
              <a:prstGeom prst="parallelogram">
                <a:avLst>
                  <a:gd name="adj" fmla="val 59637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040"/>
              </a:p>
            </p:txBody>
          </p:sp>
        </p:grp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EB54FBD2-A77C-4E65-ADA1-CABAB7FC468B}"/>
                </a:ext>
              </a:extLst>
            </p:cNvPr>
            <p:cNvSpPr/>
            <p:nvPr/>
          </p:nvSpPr>
          <p:spPr>
            <a:xfrm rot="3541047">
              <a:off x="4214484" y="1927131"/>
              <a:ext cx="1292517" cy="1297286"/>
            </a:xfrm>
            <a:prstGeom prst="blockArc">
              <a:avLst>
                <a:gd name="adj1" fmla="val 2089469"/>
                <a:gd name="adj2" fmla="val 0"/>
                <a:gd name="adj3" fmla="val 25000"/>
              </a:avLst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40">
                <a:solidFill>
                  <a:schemeClr val="tx1"/>
                </a:solidFill>
              </a:endParaRPr>
            </a:p>
          </p:txBody>
        </p: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870E5A1C-31DF-44E0-A343-82F4D7D38D0A}"/>
                </a:ext>
              </a:extLst>
            </p:cNvPr>
            <p:cNvSpPr/>
            <p:nvPr/>
          </p:nvSpPr>
          <p:spPr>
            <a:xfrm>
              <a:off x="3816626" y="2557669"/>
              <a:ext cx="2880000" cy="2880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2984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4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32AE3D1-BCA4-4AD0-A17F-085016F99B06}"/>
                </a:ext>
              </a:extLst>
            </p:cNvPr>
            <p:cNvSpPr/>
            <p:nvPr/>
          </p:nvSpPr>
          <p:spPr>
            <a:xfrm>
              <a:off x="4176626" y="2917669"/>
              <a:ext cx="2160000" cy="216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397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40"/>
            </a:p>
          </p:txBody>
        </p:sp>
        <p:sp>
          <p:nvSpPr>
            <p:cNvPr id="6" name="Pfeil: in vier Richtungen 5">
              <a:extLst>
                <a:ext uri="{FF2B5EF4-FFF2-40B4-BE49-F238E27FC236}">
                  <a16:creationId xmlns:a16="http://schemas.microsoft.com/office/drawing/2014/main" id="{0E7A7E17-8F2A-4F06-959C-B72E9E072646}"/>
                </a:ext>
              </a:extLst>
            </p:cNvPr>
            <p:cNvSpPr/>
            <p:nvPr/>
          </p:nvSpPr>
          <p:spPr>
            <a:xfrm rot="2686206">
              <a:off x="3996627" y="2737669"/>
              <a:ext cx="2520000" cy="2520000"/>
            </a:xfrm>
            <a:prstGeom prst="quadArrow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40"/>
            </a:p>
          </p:txBody>
        </p:sp>
      </p:grpSp>
    </p:spTree>
    <p:extLst>
      <p:ext uri="{BB962C8B-B14F-4D97-AF65-F5344CB8AC3E}">
        <p14:creationId xmlns:p14="http://schemas.microsoft.com/office/powerpoint/2010/main" val="334263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Callner Julius</dc:creator>
  <cp:lastModifiedBy>Callner Julius</cp:lastModifiedBy>
  <cp:revision>4</cp:revision>
  <dcterms:created xsi:type="dcterms:W3CDTF">2022-05-12T08:31:52Z</dcterms:created>
  <dcterms:modified xsi:type="dcterms:W3CDTF">2022-05-12T08:48:22Z</dcterms:modified>
</cp:coreProperties>
</file>