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7" r:id="rId2"/>
    <p:sldId id="260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89"/>
    <p:restoredTop sz="94712"/>
  </p:normalViewPr>
  <p:slideViewPr>
    <p:cSldViewPr snapToGrid="0" snapToObjects="1">
      <p:cViewPr>
        <p:scale>
          <a:sx n="100" d="100"/>
          <a:sy n="100" d="100"/>
        </p:scale>
        <p:origin x="4392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1182C-A5ED-EB40-A352-954BED8641A0}" type="datetimeFigureOut">
              <a:rPr lang="en-US" smtClean="0"/>
              <a:t>6/12/22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F5E41-C246-BC45-83B6-E7AE25046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20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F5E41-C246-BC45-83B6-E7AE250461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94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08E1-8F51-0943-95BB-E399B347AA81}" type="datetimeFigureOut">
              <a:rPr lang="en-US" smtClean="0"/>
              <a:t>6/12/22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B90D-BE2F-744E-BD49-71DA450E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0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08E1-8F51-0943-95BB-E399B347AA81}" type="datetimeFigureOut">
              <a:rPr lang="en-US" smtClean="0"/>
              <a:t>6/12/22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B90D-BE2F-744E-BD49-71DA450E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5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08E1-8F51-0943-95BB-E399B347AA81}" type="datetimeFigureOut">
              <a:rPr lang="en-US" smtClean="0"/>
              <a:t>6/12/22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B90D-BE2F-744E-BD49-71DA450E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4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08E1-8F51-0943-95BB-E399B347AA81}" type="datetimeFigureOut">
              <a:rPr lang="en-US" smtClean="0"/>
              <a:t>6/12/22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B90D-BE2F-744E-BD49-71DA450E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6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08E1-8F51-0943-95BB-E399B347AA81}" type="datetimeFigureOut">
              <a:rPr lang="en-US" smtClean="0"/>
              <a:t>6/12/22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B90D-BE2F-744E-BD49-71DA450E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6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08E1-8F51-0943-95BB-E399B347AA81}" type="datetimeFigureOut">
              <a:rPr lang="en-US" smtClean="0"/>
              <a:t>6/12/22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B90D-BE2F-744E-BD49-71DA450E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8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08E1-8F51-0943-95BB-E399B347AA81}" type="datetimeFigureOut">
              <a:rPr lang="en-US" smtClean="0"/>
              <a:t>6/12/22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B90D-BE2F-744E-BD49-71DA450E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3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08E1-8F51-0943-95BB-E399B347AA81}" type="datetimeFigureOut">
              <a:rPr lang="en-US" smtClean="0"/>
              <a:t>6/12/22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B90D-BE2F-744E-BD49-71DA450E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01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08E1-8F51-0943-95BB-E399B347AA81}" type="datetimeFigureOut">
              <a:rPr lang="en-US" smtClean="0"/>
              <a:t>6/12/22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B90D-BE2F-744E-BD49-71DA450E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0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08E1-8F51-0943-95BB-E399B347AA81}" type="datetimeFigureOut">
              <a:rPr lang="en-US" smtClean="0"/>
              <a:t>6/12/22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B90D-BE2F-744E-BD49-71DA450E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08E1-8F51-0943-95BB-E399B347AA81}" type="datetimeFigureOut">
              <a:rPr lang="en-US" smtClean="0"/>
              <a:t>6/12/22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B90D-BE2F-744E-BD49-71DA450E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4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908E1-8F51-0943-95BB-E399B347AA81}" type="datetimeFigureOut">
              <a:rPr lang="en-US" smtClean="0"/>
              <a:t>6/12/22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2B90D-BE2F-744E-BD49-71DA450E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 with low confidence">
            <a:extLst>
              <a:ext uri="{FF2B5EF4-FFF2-40B4-BE49-F238E27FC236}">
                <a16:creationId xmlns:a16="http://schemas.microsoft.com/office/drawing/2014/main" id="{391BD15B-6DC3-D374-C295-70F7CC681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8" y="3505200"/>
            <a:ext cx="1811338" cy="1576388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90CA88CB-D973-6173-4AD1-B1187F42B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538" y="3505200"/>
            <a:ext cx="1811338" cy="1576388"/>
          </a:xfrm>
          <a:prstGeom prst="rect">
            <a:avLst/>
          </a:prstGeom>
        </p:spPr>
      </p:pic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2D09FB66-20EA-0535-C1E5-A7AEA5A09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2138" y="3505200"/>
            <a:ext cx="1811338" cy="1576388"/>
          </a:xfrm>
          <a:prstGeom prst="rect">
            <a:avLst/>
          </a:prstGeom>
        </p:spPr>
      </p:pic>
      <p:pic>
        <p:nvPicPr>
          <p:cNvPr id="7" name="Picture 6" descr="Logo&#10;&#10;Description automatically generated with low confidence">
            <a:extLst>
              <a:ext uri="{FF2B5EF4-FFF2-40B4-BE49-F238E27FC236}">
                <a16:creationId xmlns:a16="http://schemas.microsoft.com/office/drawing/2014/main" id="{9C9FAF50-5B4E-37C8-7013-905903DAD1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938" y="5522064"/>
            <a:ext cx="1811338" cy="15763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2E598F-4923-0EE6-3908-841DA51389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2538" y="5522064"/>
            <a:ext cx="1811338" cy="1576388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F56164A4-FB71-D321-B9B0-B69EE53519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2138" y="5522064"/>
            <a:ext cx="1811338" cy="1576388"/>
          </a:xfrm>
          <a:prstGeom prst="rect">
            <a:avLst/>
          </a:prstGeom>
        </p:spPr>
      </p:pic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4B9347EC-BE33-742B-C189-303EF80ADD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938" y="8060979"/>
            <a:ext cx="1811338" cy="1576388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A6966151-B934-CB91-E96F-D2F8081E99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22538" y="8060979"/>
            <a:ext cx="1811338" cy="1576388"/>
          </a:xfrm>
          <a:prstGeom prst="rect">
            <a:avLst/>
          </a:prstGeom>
        </p:spPr>
      </p:pic>
      <p:pic>
        <p:nvPicPr>
          <p:cNvPr id="12" name="Picture 11" descr="A picture containing shape&#10;&#10;Description automatically generated">
            <a:extLst>
              <a:ext uri="{FF2B5EF4-FFF2-40B4-BE49-F238E27FC236}">
                <a16:creationId xmlns:a16="http://schemas.microsoft.com/office/drawing/2014/main" id="{3C9B5DC7-CEB8-4A3F-B143-9809C44049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02138" y="8060979"/>
            <a:ext cx="1811338" cy="15763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23B7A8-B53D-C52E-4CA0-1A798D27ED47}"/>
              </a:ext>
            </a:extLst>
          </p:cNvPr>
          <p:cNvSpPr txBox="1"/>
          <p:nvPr/>
        </p:nvSpPr>
        <p:spPr>
          <a:xfrm>
            <a:off x="716640" y="4953000"/>
            <a:ext cx="177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fish_0.png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0BE62E-1B72-5E3A-260D-8AD1CF61C295}"/>
              </a:ext>
            </a:extLst>
          </p:cNvPr>
          <p:cNvSpPr txBox="1"/>
          <p:nvPr/>
        </p:nvSpPr>
        <p:spPr>
          <a:xfrm>
            <a:off x="2454276" y="4953000"/>
            <a:ext cx="177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fish_1.png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669988-1C1B-5875-C236-F102D5EBB150}"/>
              </a:ext>
            </a:extLst>
          </p:cNvPr>
          <p:cNvSpPr txBox="1"/>
          <p:nvPr/>
        </p:nvSpPr>
        <p:spPr>
          <a:xfrm>
            <a:off x="4258764" y="4953000"/>
            <a:ext cx="177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fish_2.png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3157B8-B585-093F-64BA-56397E0910DF}"/>
              </a:ext>
            </a:extLst>
          </p:cNvPr>
          <p:cNvSpPr txBox="1"/>
          <p:nvPr/>
        </p:nvSpPr>
        <p:spPr>
          <a:xfrm>
            <a:off x="2488406" y="7277318"/>
            <a:ext cx="177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fish_4.png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6E1352-0310-6205-7F79-65E3C660559B}"/>
              </a:ext>
            </a:extLst>
          </p:cNvPr>
          <p:cNvSpPr txBox="1"/>
          <p:nvPr/>
        </p:nvSpPr>
        <p:spPr>
          <a:xfrm>
            <a:off x="716639" y="7277318"/>
            <a:ext cx="177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fish_3.png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D12353-7459-137B-8115-CD06CE02D6B0}"/>
              </a:ext>
            </a:extLst>
          </p:cNvPr>
          <p:cNvSpPr txBox="1"/>
          <p:nvPr/>
        </p:nvSpPr>
        <p:spPr>
          <a:xfrm>
            <a:off x="4258764" y="7277318"/>
            <a:ext cx="177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fish_5.png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F8C53E-19C0-A705-2E33-978AB6FFAC83}"/>
              </a:ext>
            </a:extLst>
          </p:cNvPr>
          <p:cNvSpPr txBox="1"/>
          <p:nvPr/>
        </p:nvSpPr>
        <p:spPr>
          <a:xfrm>
            <a:off x="716638" y="9382780"/>
            <a:ext cx="177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fish_6.png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9BDD2C-6CFB-33DD-B060-1E283389120E}"/>
              </a:ext>
            </a:extLst>
          </p:cNvPr>
          <p:cNvSpPr txBox="1"/>
          <p:nvPr/>
        </p:nvSpPr>
        <p:spPr>
          <a:xfrm>
            <a:off x="2486997" y="9382780"/>
            <a:ext cx="177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fish_8.png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7B314F-A534-F647-40C6-AA7CF7CE5E25}"/>
              </a:ext>
            </a:extLst>
          </p:cNvPr>
          <p:cNvSpPr txBox="1"/>
          <p:nvPr/>
        </p:nvSpPr>
        <p:spPr>
          <a:xfrm>
            <a:off x="4257356" y="9382780"/>
            <a:ext cx="177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fish_8.png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A88A4D-02D4-BEE4-32E0-E7E3B3FEB9C4}"/>
              </a:ext>
            </a:extLst>
          </p:cNvPr>
          <p:cNvSpPr txBox="1"/>
          <p:nvPr/>
        </p:nvSpPr>
        <p:spPr>
          <a:xfrm>
            <a:off x="914400" y="939800"/>
            <a:ext cx="5299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err="1"/>
              <a:t>Bilder</a:t>
            </a:r>
            <a:endParaRPr lang="en-US" sz="7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1A8085-ABAB-5124-415E-9BF033596195}"/>
              </a:ext>
            </a:extLst>
          </p:cNvPr>
          <p:cNvSpPr txBox="1"/>
          <p:nvPr/>
        </p:nvSpPr>
        <p:spPr>
          <a:xfrm>
            <a:off x="876300" y="2684798"/>
            <a:ext cx="500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Fische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1504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5E139D9F-26CA-3D12-9488-A52AE41D9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1252537"/>
            <a:ext cx="1811338" cy="1811338"/>
          </a:xfrm>
          <a:prstGeom prst="rect">
            <a:avLst/>
          </a:prstGeom>
        </p:spPr>
      </p:pic>
      <p:pic>
        <p:nvPicPr>
          <p:cNvPr id="14" name="Picture 13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2E90B650-8C5E-85B9-EB8F-2B0CDC771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538" y="1252537"/>
            <a:ext cx="1811338" cy="1811338"/>
          </a:xfrm>
          <a:prstGeom prst="rect">
            <a:avLst/>
          </a:prstGeom>
        </p:spPr>
      </p:pic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45509E2F-8CE3-2F3C-89A6-71F69BF2E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138" y="1252537"/>
            <a:ext cx="1811338" cy="1811338"/>
          </a:xfrm>
          <a:prstGeom prst="rect">
            <a:avLst/>
          </a:prstGeom>
        </p:spPr>
      </p:pic>
      <p:pic>
        <p:nvPicPr>
          <p:cNvPr id="16" name="Picture 15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0C45FA84-37BE-EEC7-1BE2-05905001D9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731" y="4047331"/>
            <a:ext cx="1811338" cy="1811338"/>
          </a:xfrm>
          <a:prstGeom prst="rect">
            <a:avLst/>
          </a:prstGeom>
        </p:spPr>
      </p:pic>
      <p:pic>
        <p:nvPicPr>
          <p:cNvPr id="17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205C57B1-2663-20A4-C54E-CB4E38F6BF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3331" y="4047331"/>
            <a:ext cx="1811338" cy="1811338"/>
          </a:xfrm>
          <a:prstGeom prst="rect">
            <a:avLst/>
          </a:prstGeom>
        </p:spPr>
      </p:pic>
      <p:pic>
        <p:nvPicPr>
          <p:cNvPr id="18" name="Picture 17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36776035-A3C6-B051-36EA-8242B1D4A0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2931" y="4047331"/>
            <a:ext cx="1811338" cy="1811338"/>
          </a:xfrm>
          <a:prstGeom prst="rect">
            <a:avLst/>
          </a:prstGeom>
        </p:spPr>
      </p:pic>
      <p:pic>
        <p:nvPicPr>
          <p:cNvPr id="19" name="Picture 18" descr="A picture containing shape&#10;&#10;Description automatically generated">
            <a:extLst>
              <a:ext uri="{FF2B5EF4-FFF2-40B4-BE49-F238E27FC236}">
                <a16:creationId xmlns:a16="http://schemas.microsoft.com/office/drawing/2014/main" id="{70E03EB9-DE6F-F134-C569-A8D844F1D3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938" y="6842125"/>
            <a:ext cx="1811338" cy="1811338"/>
          </a:xfrm>
          <a:prstGeom prst="rect">
            <a:avLst/>
          </a:prstGeom>
        </p:spPr>
      </p:pic>
      <p:pic>
        <p:nvPicPr>
          <p:cNvPr id="20" name="Picture 19" descr="A picture containing shape&#10;&#10;Description automatically generated">
            <a:extLst>
              <a:ext uri="{FF2B5EF4-FFF2-40B4-BE49-F238E27FC236}">
                <a16:creationId xmlns:a16="http://schemas.microsoft.com/office/drawing/2014/main" id="{C9B042D8-DD6B-3492-4137-A56DD9E346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22538" y="6842125"/>
            <a:ext cx="1811338" cy="1811338"/>
          </a:xfrm>
          <a:prstGeom prst="rect">
            <a:avLst/>
          </a:prstGeom>
        </p:spPr>
      </p:pic>
      <p:pic>
        <p:nvPicPr>
          <p:cNvPr id="21" name="Picture 20" descr="A picture containing shape&#10;&#10;Description automatically generated">
            <a:extLst>
              <a:ext uri="{FF2B5EF4-FFF2-40B4-BE49-F238E27FC236}">
                <a16:creationId xmlns:a16="http://schemas.microsoft.com/office/drawing/2014/main" id="{CC4241A2-5F5C-3F83-6829-8504CD6BCA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02138" y="6842125"/>
            <a:ext cx="1811338" cy="181133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B475EC6-D0AE-EEF4-B58B-B5D23F6ED556}"/>
              </a:ext>
            </a:extLst>
          </p:cNvPr>
          <p:cNvSpPr txBox="1"/>
          <p:nvPr/>
        </p:nvSpPr>
        <p:spPr>
          <a:xfrm>
            <a:off x="787400" y="368300"/>
            <a:ext cx="556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Roboter</a:t>
            </a:r>
            <a:endParaRPr lang="en-US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7EF059-6C3F-B4EA-5B3C-36E5F895340C}"/>
              </a:ext>
            </a:extLst>
          </p:cNvPr>
          <p:cNvSpPr txBox="1"/>
          <p:nvPr/>
        </p:nvSpPr>
        <p:spPr>
          <a:xfrm>
            <a:off x="642938" y="8626475"/>
            <a:ext cx="557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robot_2_0.png           robot_2_1.png          robot_2_2.png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91A8BC-A27B-862C-DFA2-81E85E0714BF}"/>
              </a:ext>
            </a:extLst>
          </p:cNvPr>
          <p:cNvSpPr txBox="1"/>
          <p:nvPr/>
        </p:nvSpPr>
        <p:spPr>
          <a:xfrm>
            <a:off x="642938" y="3063875"/>
            <a:ext cx="723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robot_0_0.png           robot_0_1.png          robot_0_2.png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EAA590-4B05-646C-56CB-44FBB723A260}"/>
              </a:ext>
            </a:extLst>
          </p:cNvPr>
          <p:cNvSpPr txBox="1"/>
          <p:nvPr/>
        </p:nvSpPr>
        <p:spPr>
          <a:xfrm>
            <a:off x="642938" y="5807075"/>
            <a:ext cx="538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robot_1_0.png           robot_1_1.png         robot_1_2.png</a:t>
            </a:r>
          </a:p>
        </p:txBody>
      </p:sp>
    </p:spTree>
    <p:extLst>
      <p:ext uri="{BB962C8B-B14F-4D97-AF65-F5344CB8AC3E}">
        <p14:creationId xmlns:p14="http://schemas.microsoft.com/office/powerpoint/2010/main" val="137306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A3918EC5-DB5F-8827-B200-0C20DB643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550" y="3276789"/>
            <a:ext cx="1847850" cy="2616231"/>
          </a:xfrm>
          <a:prstGeom prst="rect">
            <a:avLst/>
          </a:prstGeom>
        </p:spPr>
      </p:pic>
      <p:pic>
        <p:nvPicPr>
          <p:cNvPr id="7" name="Picture 6" descr="A picture containing map&#10;&#10;Description automatically generated">
            <a:extLst>
              <a:ext uri="{FF2B5EF4-FFF2-40B4-BE49-F238E27FC236}">
                <a16:creationId xmlns:a16="http://schemas.microsoft.com/office/drawing/2014/main" id="{B55DBBBB-1C2D-1FEC-7A67-35AE7E3D0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0" y="3276789"/>
            <a:ext cx="2641600" cy="2473145"/>
          </a:xfrm>
          <a:prstGeom prst="rect">
            <a:avLst/>
          </a:prstGeom>
        </p:spPr>
      </p:pic>
      <p:pic>
        <p:nvPicPr>
          <p:cNvPr id="9" name="Picture 8" descr="A picture containing person, blue&#10;&#10;Description automatically generated">
            <a:extLst>
              <a:ext uri="{FF2B5EF4-FFF2-40B4-BE49-F238E27FC236}">
                <a16:creationId xmlns:a16="http://schemas.microsoft.com/office/drawing/2014/main" id="{4B9F0BC6-E847-380D-052E-3BAD63902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89668"/>
            <a:ext cx="4657980" cy="261623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DFEB92E6-8176-DBA2-0C4B-E813DC9A75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76789"/>
            <a:ext cx="2368550" cy="236855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4BF10E1-283E-70E0-58E9-265D3C73000E}"/>
              </a:ext>
            </a:extLst>
          </p:cNvPr>
          <p:cNvGrpSpPr>
            <a:grpSpLocks noChangeAspect="1"/>
          </p:cNvGrpSpPr>
          <p:nvPr/>
        </p:nvGrpSpPr>
        <p:grpSpPr>
          <a:xfrm>
            <a:off x="99100" y="939800"/>
            <a:ext cx="2269450" cy="2238923"/>
            <a:chOff x="295702" y="5137853"/>
            <a:chExt cx="2736813" cy="27000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D1F0A25-E17B-607B-2BFB-35B423DBF36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5702" y="5227071"/>
              <a:ext cx="702586" cy="2504533"/>
              <a:chOff x="456208" y="251612"/>
              <a:chExt cx="900000" cy="3208259"/>
            </a:xfrm>
          </p:grpSpPr>
          <p:sp>
            <p:nvSpPr>
              <p:cNvPr id="110" name="Rounded Rectangle 109">
                <a:extLst>
                  <a:ext uri="{FF2B5EF4-FFF2-40B4-BE49-F238E27FC236}">
                    <a16:creationId xmlns:a16="http://schemas.microsoft.com/office/drawing/2014/main" id="{FA2D9040-9A53-CFC1-CAD6-786A71D10D2D}"/>
                  </a:ext>
                </a:extLst>
              </p:cNvPr>
              <p:cNvSpPr/>
              <p:nvPr/>
            </p:nvSpPr>
            <p:spPr>
              <a:xfrm>
                <a:off x="456208" y="251612"/>
                <a:ext cx="900000" cy="144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E8298C10-4A32-A9BB-5747-8EA937F06DED}"/>
                  </a:ext>
                </a:extLst>
              </p:cNvPr>
              <p:cNvSpPr/>
              <p:nvPr/>
            </p:nvSpPr>
            <p:spPr>
              <a:xfrm>
                <a:off x="510208" y="395611"/>
                <a:ext cx="792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/>
              </a:p>
            </p:txBody>
          </p:sp>
          <p:sp>
            <p:nvSpPr>
              <p:cNvPr id="112" name="Chevron 111">
                <a:extLst>
                  <a:ext uri="{FF2B5EF4-FFF2-40B4-BE49-F238E27FC236}">
                    <a16:creationId xmlns:a16="http://schemas.microsoft.com/office/drawing/2014/main" id="{EA1FD631-8FE6-3614-5CE3-6309AF8C4F7C}"/>
                  </a:ext>
                </a:extLst>
              </p:cNvPr>
              <p:cNvSpPr/>
              <p:nvPr/>
            </p:nvSpPr>
            <p:spPr>
              <a:xfrm rot="16200000">
                <a:off x="852208" y="-72388"/>
                <a:ext cx="108000" cy="7920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Rounded Rectangle 112">
                <a:extLst>
                  <a:ext uri="{FF2B5EF4-FFF2-40B4-BE49-F238E27FC236}">
                    <a16:creationId xmlns:a16="http://schemas.microsoft.com/office/drawing/2014/main" id="{66C88640-612C-B169-99ED-DDB883BE46DC}"/>
                  </a:ext>
                </a:extLst>
              </p:cNvPr>
              <p:cNvSpPr/>
              <p:nvPr/>
            </p:nvSpPr>
            <p:spPr>
              <a:xfrm>
                <a:off x="456208" y="465322"/>
                <a:ext cx="900000" cy="144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B605A2B-09D8-3AB2-E868-8F2125A57AD3}"/>
                  </a:ext>
                </a:extLst>
              </p:cNvPr>
              <p:cNvSpPr/>
              <p:nvPr/>
            </p:nvSpPr>
            <p:spPr>
              <a:xfrm>
                <a:off x="510208" y="609321"/>
                <a:ext cx="792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/>
              </a:p>
            </p:txBody>
          </p:sp>
          <p:sp>
            <p:nvSpPr>
              <p:cNvPr id="115" name="Chevron 114">
                <a:extLst>
                  <a:ext uri="{FF2B5EF4-FFF2-40B4-BE49-F238E27FC236}">
                    <a16:creationId xmlns:a16="http://schemas.microsoft.com/office/drawing/2014/main" id="{E592E0CA-F588-40C3-6F9B-09FB9945E61E}"/>
                  </a:ext>
                </a:extLst>
              </p:cNvPr>
              <p:cNvSpPr/>
              <p:nvPr/>
            </p:nvSpPr>
            <p:spPr>
              <a:xfrm rot="16200000">
                <a:off x="852208" y="141322"/>
                <a:ext cx="108000" cy="7920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Rounded Rectangle 115">
                <a:extLst>
                  <a:ext uri="{FF2B5EF4-FFF2-40B4-BE49-F238E27FC236}">
                    <a16:creationId xmlns:a16="http://schemas.microsoft.com/office/drawing/2014/main" id="{5CAF4595-0893-9927-A722-F9C41F065DA6}"/>
                  </a:ext>
                </a:extLst>
              </p:cNvPr>
              <p:cNvSpPr/>
              <p:nvPr/>
            </p:nvSpPr>
            <p:spPr>
              <a:xfrm>
                <a:off x="456208" y="679032"/>
                <a:ext cx="900000" cy="144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DF10584-2550-5479-0E9A-807FE0828351}"/>
                  </a:ext>
                </a:extLst>
              </p:cNvPr>
              <p:cNvSpPr/>
              <p:nvPr/>
            </p:nvSpPr>
            <p:spPr>
              <a:xfrm>
                <a:off x="510208" y="823031"/>
                <a:ext cx="792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/>
              </a:p>
            </p:txBody>
          </p:sp>
          <p:sp>
            <p:nvSpPr>
              <p:cNvPr id="118" name="Chevron 117">
                <a:extLst>
                  <a:ext uri="{FF2B5EF4-FFF2-40B4-BE49-F238E27FC236}">
                    <a16:creationId xmlns:a16="http://schemas.microsoft.com/office/drawing/2014/main" id="{9FE7FDC3-F496-C601-3FF2-FB95FF126105}"/>
                  </a:ext>
                </a:extLst>
              </p:cNvPr>
              <p:cNvSpPr/>
              <p:nvPr/>
            </p:nvSpPr>
            <p:spPr>
              <a:xfrm rot="16200000">
                <a:off x="852208" y="355032"/>
                <a:ext cx="108000" cy="7920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Rounded Rectangle 118">
                <a:extLst>
                  <a:ext uri="{FF2B5EF4-FFF2-40B4-BE49-F238E27FC236}">
                    <a16:creationId xmlns:a16="http://schemas.microsoft.com/office/drawing/2014/main" id="{FEB96689-B2F8-885B-588A-40154716A352}"/>
                  </a:ext>
                </a:extLst>
              </p:cNvPr>
              <p:cNvSpPr/>
              <p:nvPr/>
            </p:nvSpPr>
            <p:spPr>
              <a:xfrm>
                <a:off x="456208" y="892742"/>
                <a:ext cx="900000" cy="144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08C4D886-C665-BFD3-9FF1-00363E850A4A}"/>
                  </a:ext>
                </a:extLst>
              </p:cNvPr>
              <p:cNvSpPr/>
              <p:nvPr/>
            </p:nvSpPr>
            <p:spPr>
              <a:xfrm>
                <a:off x="510208" y="1036741"/>
                <a:ext cx="792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/>
              </a:p>
            </p:txBody>
          </p:sp>
          <p:sp>
            <p:nvSpPr>
              <p:cNvPr id="121" name="Chevron 120">
                <a:extLst>
                  <a:ext uri="{FF2B5EF4-FFF2-40B4-BE49-F238E27FC236}">
                    <a16:creationId xmlns:a16="http://schemas.microsoft.com/office/drawing/2014/main" id="{DA836427-EE80-DD0F-E339-358BA60C681E}"/>
                  </a:ext>
                </a:extLst>
              </p:cNvPr>
              <p:cNvSpPr/>
              <p:nvPr/>
            </p:nvSpPr>
            <p:spPr>
              <a:xfrm rot="16200000">
                <a:off x="852208" y="568742"/>
                <a:ext cx="108000" cy="7920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ounded Rectangle 121">
                <a:extLst>
                  <a:ext uri="{FF2B5EF4-FFF2-40B4-BE49-F238E27FC236}">
                    <a16:creationId xmlns:a16="http://schemas.microsoft.com/office/drawing/2014/main" id="{03A89FAB-D638-9D93-BB31-09E7A768837C}"/>
                  </a:ext>
                </a:extLst>
              </p:cNvPr>
              <p:cNvSpPr/>
              <p:nvPr/>
            </p:nvSpPr>
            <p:spPr>
              <a:xfrm>
                <a:off x="456208" y="1110348"/>
                <a:ext cx="900000" cy="144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144BCC1-5323-5274-9D1D-943904E33EFA}"/>
                  </a:ext>
                </a:extLst>
              </p:cNvPr>
              <p:cNvSpPr/>
              <p:nvPr/>
            </p:nvSpPr>
            <p:spPr>
              <a:xfrm>
                <a:off x="510208" y="1254347"/>
                <a:ext cx="792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/>
              </a:p>
            </p:txBody>
          </p:sp>
          <p:sp>
            <p:nvSpPr>
              <p:cNvPr id="124" name="Chevron 123">
                <a:extLst>
                  <a:ext uri="{FF2B5EF4-FFF2-40B4-BE49-F238E27FC236}">
                    <a16:creationId xmlns:a16="http://schemas.microsoft.com/office/drawing/2014/main" id="{A16E5D8E-7F55-2494-0868-556B2B46B601}"/>
                  </a:ext>
                </a:extLst>
              </p:cNvPr>
              <p:cNvSpPr/>
              <p:nvPr/>
            </p:nvSpPr>
            <p:spPr>
              <a:xfrm rot="16200000">
                <a:off x="852208" y="786348"/>
                <a:ext cx="108000" cy="7920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ounded Rectangle 124">
                <a:extLst>
                  <a:ext uri="{FF2B5EF4-FFF2-40B4-BE49-F238E27FC236}">
                    <a16:creationId xmlns:a16="http://schemas.microsoft.com/office/drawing/2014/main" id="{C83DF6CE-1A4A-B6F9-2B3D-30A8F4DDF31C}"/>
                  </a:ext>
                </a:extLst>
              </p:cNvPr>
              <p:cNvSpPr/>
              <p:nvPr/>
            </p:nvSpPr>
            <p:spPr>
              <a:xfrm>
                <a:off x="456208" y="1324058"/>
                <a:ext cx="900000" cy="144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11413BF4-8E3D-01F3-D1C7-266561D6FAA6}"/>
                  </a:ext>
                </a:extLst>
              </p:cNvPr>
              <p:cNvSpPr/>
              <p:nvPr/>
            </p:nvSpPr>
            <p:spPr>
              <a:xfrm>
                <a:off x="510208" y="1468057"/>
                <a:ext cx="792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/>
              </a:p>
            </p:txBody>
          </p:sp>
          <p:sp>
            <p:nvSpPr>
              <p:cNvPr id="127" name="Chevron 126">
                <a:extLst>
                  <a:ext uri="{FF2B5EF4-FFF2-40B4-BE49-F238E27FC236}">
                    <a16:creationId xmlns:a16="http://schemas.microsoft.com/office/drawing/2014/main" id="{7129FACD-4028-7FCF-E77B-A1E7576F094F}"/>
                  </a:ext>
                </a:extLst>
              </p:cNvPr>
              <p:cNvSpPr/>
              <p:nvPr/>
            </p:nvSpPr>
            <p:spPr>
              <a:xfrm rot="16200000">
                <a:off x="852208" y="1000058"/>
                <a:ext cx="108000" cy="7920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Rounded Rectangle 127">
                <a:extLst>
                  <a:ext uri="{FF2B5EF4-FFF2-40B4-BE49-F238E27FC236}">
                    <a16:creationId xmlns:a16="http://schemas.microsoft.com/office/drawing/2014/main" id="{6483F512-8667-C24F-5BC2-873931761C63}"/>
                  </a:ext>
                </a:extLst>
              </p:cNvPr>
              <p:cNvSpPr/>
              <p:nvPr/>
            </p:nvSpPr>
            <p:spPr>
              <a:xfrm>
                <a:off x="456208" y="1537768"/>
                <a:ext cx="900000" cy="144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483FEAEA-0B3A-E5B2-44AE-A80B4E905371}"/>
                  </a:ext>
                </a:extLst>
              </p:cNvPr>
              <p:cNvSpPr/>
              <p:nvPr/>
            </p:nvSpPr>
            <p:spPr>
              <a:xfrm>
                <a:off x="510208" y="1681767"/>
                <a:ext cx="792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/>
              </a:p>
            </p:txBody>
          </p:sp>
          <p:sp>
            <p:nvSpPr>
              <p:cNvPr id="130" name="Chevron 129">
                <a:extLst>
                  <a:ext uri="{FF2B5EF4-FFF2-40B4-BE49-F238E27FC236}">
                    <a16:creationId xmlns:a16="http://schemas.microsoft.com/office/drawing/2014/main" id="{447F4FF5-D95F-9C8C-22AA-786A59950730}"/>
                  </a:ext>
                </a:extLst>
              </p:cNvPr>
              <p:cNvSpPr/>
              <p:nvPr/>
            </p:nvSpPr>
            <p:spPr>
              <a:xfrm rot="16200000">
                <a:off x="852208" y="1213768"/>
                <a:ext cx="108000" cy="7920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Rounded Rectangle 130">
                <a:extLst>
                  <a:ext uri="{FF2B5EF4-FFF2-40B4-BE49-F238E27FC236}">
                    <a16:creationId xmlns:a16="http://schemas.microsoft.com/office/drawing/2014/main" id="{4B86572D-A31D-8021-5422-B8114939486A}"/>
                  </a:ext>
                </a:extLst>
              </p:cNvPr>
              <p:cNvSpPr/>
              <p:nvPr/>
            </p:nvSpPr>
            <p:spPr>
              <a:xfrm>
                <a:off x="456208" y="1751478"/>
                <a:ext cx="900000" cy="144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6B74397D-CD9B-485E-0A78-EF75D61543B2}"/>
                  </a:ext>
                </a:extLst>
              </p:cNvPr>
              <p:cNvSpPr/>
              <p:nvPr/>
            </p:nvSpPr>
            <p:spPr>
              <a:xfrm>
                <a:off x="510208" y="1895477"/>
                <a:ext cx="792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/>
              </a:p>
            </p:txBody>
          </p:sp>
          <p:sp>
            <p:nvSpPr>
              <p:cNvPr id="133" name="Chevron 132">
                <a:extLst>
                  <a:ext uri="{FF2B5EF4-FFF2-40B4-BE49-F238E27FC236}">
                    <a16:creationId xmlns:a16="http://schemas.microsoft.com/office/drawing/2014/main" id="{2F330C85-5D24-DB80-94BD-95F2463180F5}"/>
                  </a:ext>
                </a:extLst>
              </p:cNvPr>
              <p:cNvSpPr/>
              <p:nvPr/>
            </p:nvSpPr>
            <p:spPr>
              <a:xfrm rot="16200000">
                <a:off x="852208" y="1427478"/>
                <a:ext cx="108000" cy="7920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Rounded Rectangle 133">
                <a:extLst>
                  <a:ext uri="{FF2B5EF4-FFF2-40B4-BE49-F238E27FC236}">
                    <a16:creationId xmlns:a16="http://schemas.microsoft.com/office/drawing/2014/main" id="{486FF3B4-5D92-5B7B-1788-0F72221F7CF9}"/>
                  </a:ext>
                </a:extLst>
              </p:cNvPr>
              <p:cNvSpPr/>
              <p:nvPr/>
            </p:nvSpPr>
            <p:spPr>
              <a:xfrm>
                <a:off x="456208" y="1961612"/>
                <a:ext cx="900000" cy="144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32908102-A8B4-1234-427B-890F4E913001}"/>
                  </a:ext>
                </a:extLst>
              </p:cNvPr>
              <p:cNvSpPr/>
              <p:nvPr/>
            </p:nvSpPr>
            <p:spPr>
              <a:xfrm>
                <a:off x="510208" y="2105611"/>
                <a:ext cx="792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/>
              </a:p>
            </p:txBody>
          </p:sp>
          <p:sp>
            <p:nvSpPr>
              <p:cNvPr id="136" name="Chevron 135">
                <a:extLst>
                  <a:ext uri="{FF2B5EF4-FFF2-40B4-BE49-F238E27FC236}">
                    <a16:creationId xmlns:a16="http://schemas.microsoft.com/office/drawing/2014/main" id="{FDE296D0-0940-8D87-A441-0560FDAD24FB}"/>
                  </a:ext>
                </a:extLst>
              </p:cNvPr>
              <p:cNvSpPr/>
              <p:nvPr/>
            </p:nvSpPr>
            <p:spPr>
              <a:xfrm rot="16200000">
                <a:off x="852208" y="1637612"/>
                <a:ext cx="108000" cy="7920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Rounded Rectangle 136">
                <a:extLst>
                  <a:ext uri="{FF2B5EF4-FFF2-40B4-BE49-F238E27FC236}">
                    <a16:creationId xmlns:a16="http://schemas.microsoft.com/office/drawing/2014/main" id="{226875FF-7BD2-A1DA-202A-55536C740682}"/>
                  </a:ext>
                </a:extLst>
              </p:cNvPr>
              <p:cNvSpPr/>
              <p:nvPr/>
            </p:nvSpPr>
            <p:spPr>
              <a:xfrm>
                <a:off x="456208" y="2175322"/>
                <a:ext cx="900000" cy="144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4DB7F0AC-E74F-0DB8-DB6C-5D935A27BE4D}"/>
                  </a:ext>
                </a:extLst>
              </p:cNvPr>
              <p:cNvSpPr/>
              <p:nvPr/>
            </p:nvSpPr>
            <p:spPr>
              <a:xfrm>
                <a:off x="510208" y="2319321"/>
                <a:ext cx="792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/>
              </a:p>
            </p:txBody>
          </p:sp>
          <p:sp>
            <p:nvSpPr>
              <p:cNvPr id="139" name="Chevron 138">
                <a:extLst>
                  <a:ext uri="{FF2B5EF4-FFF2-40B4-BE49-F238E27FC236}">
                    <a16:creationId xmlns:a16="http://schemas.microsoft.com/office/drawing/2014/main" id="{9E4D7343-EA73-8042-C292-901EE294D184}"/>
                  </a:ext>
                </a:extLst>
              </p:cNvPr>
              <p:cNvSpPr/>
              <p:nvPr/>
            </p:nvSpPr>
            <p:spPr>
              <a:xfrm rot="16200000">
                <a:off x="852208" y="1851322"/>
                <a:ext cx="108000" cy="7920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Rounded Rectangle 139">
                <a:extLst>
                  <a:ext uri="{FF2B5EF4-FFF2-40B4-BE49-F238E27FC236}">
                    <a16:creationId xmlns:a16="http://schemas.microsoft.com/office/drawing/2014/main" id="{B9FDC80A-BABC-1ADC-1A90-E88DB0CD5C47}"/>
                  </a:ext>
                </a:extLst>
              </p:cNvPr>
              <p:cNvSpPr/>
              <p:nvPr/>
            </p:nvSpPr>
            <p:spPr>
              <a:xfrm>
                <a:off x="456208" y="2389032"/>
                <a:ext cx="900000" cy="144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1FEA52FF-4D2E-FF8D-95DB-29CA8BDA1661}"/>
                  </a:ext>
                </a:extLst>
              </p:cNvPr>
              <p:cNvSpPr/>
              <p:nvPr/>
            </p:nvSpPr>
            <p:spPr>
              <a:xfrm>
                <a:off x="510208" y="2533031"/>
                <a:ext cx="792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/>
              </a:p>
            </p:txBody>
          </p:sp>
          <p:sp>
            <p:nvSpPr>
              <p:cNvPr id="142" name="Chevron 141">
                <a:extLst>
                  <a:ext uri="{FF2B5EF4-FFF2-40B4-BE49-F238E27FC236}">
                    <a16:creationId xmlns:a16="http://schemas.microsoft.com/office/drawing/2014/main" id="{5CCCD2FA-DFA5-1388-B7DE-9C8311EA0A6D}"/>
                  </a:ext>
                </a:extLst>
              </p:cNvPr>
              <p:cNvSpPr/>
              <p:nvPr/>
            </p:nvSpPr>
            <p:spPr>
              <a:xfrm rot="16200000">
                <a:off x="852208" y="2065032"/>
                <a:ext cx="108000" cy="7920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Rounded Rectangle 142">
                <a:extLst>
                  <a:ext uri="{FF2B5EF4-FFF2-40B4-BE49-F238E27FC236}">
                    <a16:creationId xmlns:a16="http://schemas.microsoft.com/office/drawing/2014/main" id="{AAF4709B-F2A8-C916-E138-38F37A61C635}"/>
                  </a:ext>
                </a:extLst>
              </p:cNvPr>
              <p:cNvSpPr/>
              <p:nvPr/>
            </p:nvSpPr>
            <p:spPr>
              <a:xfrm>
                <a:off x="456208" y="2602742"/>
                <a:ext cx="900000" cy="144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2ACBED59-B4CB-AD56-7966-10855E210980}"/>
                  </a:ext>
                </a:extLst>
              </p:cNvPr>
              <p:cNvSpPr/>
              <p:nvPr/>
            </p:nvSpPr>
            <p:spPr>
              <a:xfrm>
                <a:off x="510208" y="2746741"/>
                <a:ext cx="792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/>
              </a:p>
            </p:txBody>
          </p:sp>
          <p:sp>
            <p:nvSpPr>
              <p:cNvPr id="145" name="Chevron 144">
                <a:extLst>
                  <a:ext uri="{FF2B5EF4-FFF2-40B4-BE49-F238E27FC236}">
                    <a16:creationId xmlns:a16="http://schemas.microsoft.com/office/drawing/2014/main" id="{88FD4947-0804-8BA6-31F1-40B1E1756E62}"/>
                  </a:ext>
                </a:extLst>
              </p:cNvPr>
              <p:cNvSpPr/>
              <p:nvPr/>
            </p:nvSpPr>
            <p:spPr>
              <a:xfrm rot="16200000">
                <a:off x="852208" y="2278742"/>
                <a:ext cx="108000" cy="7920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Rounded Rectangle 145">
                <a:extLst>
                  <a:ext uri="{FF2B5EF4-FFF2-40B4-BE49-F238E27FC236}">
                    <a16:creationId xmlns:a16="http://schemas.microsoft.com/office/drawing/2014/main" id="{34C1C9BD-DBDE-CEBB-652A-E7DA233167DA}"/>
                  </a:ext>
                </a:extLst>
              </p:cNvPr>
              <p:cNvSpPr/>
              <p:nvPr/>
            </p:nvSpPr>
            <p:spPr>
              <a:xfrm>
                <a:off x="456208" y="2816452"/>
                <a:ext cx="900000" cy="144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40BB275-3837-EBF3-C442-5DD52A0B00CF}"/>
                  </a:ext>
                </a:extLst>
              </p:cNvPr>
              <p:cNvSpPr/>
              <p:nvPr/>
            </p:nvSpPr>
            <p:spPr>
              <a:xfrm>
                <a:off x="510208" y="2960451"/>
                <a:ext cx="792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/>
              </a:p>
            </p:txBody>
          </p:sp>
          <p:sp>
            <p:nvSpPr>
              <p:cNvPr id="148" name="Chevron 147">
                <a:extLst>
                  <a:ext uri="{FF2B5EF4-FFF2-40B4-BE49-F238E27FC236}">
                    <a16:creationId xmlns:a16="http://schemas.microsoft.com/office/drawing/2014/main" id="{7B3B3694-CAA6-E30D-0457-C5A76829595A}"/>
                  </a:ext>
                </a:extLst>
              </p:cNvPr>
              <p:cNvSpPr/>
              <p:nvPr/>
            </p:nvSpPr>
            <p:spPr>
              <a:xfrm rot="16200000">
                <a:off x="852208" y="2492452"/>
                <a:ext cx="108000" cy="7920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Rounded Rectangle 148">
                <a:extLst>
                  <a:ext uri="{FF2B5EF4-FFF2-40B4-BE49-F238E27FC236}">
                    <a16:creationId xmlns:a16="http://schemas.microsoft.com/office/drawing/2014/main" id="{040714DF-AD37-907B-20E8-A72239C04BC3}"/>
                  </a:ext>
                </a:extLst>
              </p:cNvPr>
              <p:cNvSpPr/>
              <p:nvPr/>
            </p:nvSpPr>
            <p:spPr>
              <a:xfrm>
                <a:off x="456208" y="3030162"/>
                <a:ext cx="900000" cy="144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DE4E298B-07F6-2182-EE12-B0ABD005AE45}"/>
                  </a:ext>
                </a:extLst>
              </p:cNvPr>
              <p:cNvSpPr/>
              <p:nvPr/>
            </p:nvSpPr>
            <p:spPr>
              <a:xfrm>
                <a:off x="510208" y="3174161"/>
                <a:ext cx="792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/>
              </a:p>
            </p:txBody>
          </p:sp>
          <p:sp>
            <p:nvSpPr>
              <p:cNvPr id="151" name="Chevron 150">
                <a:extLst>
                  <a:ext uri="{FF2B5EF4-FFF2-40B4-BE49-F238E27FC236}">
                    <a16:creationId xmlns:a16="http://schemas.microsoft.com/office/drawing/2014/main" id="{B0AC9EFE-2410-9417-38F9-8486F885BAB0}"/>
                  </a:ext>
                </a:extLst>
              </p:cNvPr>
              <p:cNvSpPr/>
              <p:nvPr/>
            </p:nvSpPr>
            <p:spPr>
              <a:xfrm rot="16200000">
                <a:off x="852208" y="2706162"/>
                <a:ext cx="108000" cy="7920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Rounded Rectangle 151">
                <a:extLst>
                  <a:ext uri="{FF2B5EF4-FFF2-40B4-BE49-F238E27FC236}">
                    <a16:creationId xmlns:a16="http://schemas.microsoft.com/office/drawing/2014/main" id="{E01907D5-6AFB-9C5A-C2EF-22967E29A471}"/>
                  </a:ext>
                </a:extLst>
              </p:cNvPr>
              <p:cNvSpPr/>
              <p:nvPr/>
            </p:nvSpPr>
            <p:spPr>
              <a:xfrm>
                <a:off x="456208" y="3243872"/>
                <a:ext cx="900000" cy="144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3ECDF8B0-31A4-4344-2D52-2B2871EA8EF4}"/>
                  </a:ext>
                </a:extLst>
              </p:cNvPr>
              <p:cNvSpPr/>
              <p:nvPr/>
            </p:nvSpPr>
            <p:spPr>
              <a:xfrm>
                <a:off x="510208" y="3387871"/>
                <a:ext cx="792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/>
              </a:p>
            </p:txBody>
          </p:sp>
          <p:sp>
            <p:nvSpPr>
              <p:cNvPr id="154" name="Chevron 153">
                <a:extLst>
                  <a:ext uri="{FF2B5EF4-FFF2-40B4-BE49-F238E27FC236}">
                    <a16:creationId xmlns:a16="http://schemas.microsoft.com/office/drawing/2014/main" id="{33D39142-D7A1-3CE3-0B99-6547E300C06F}"/>
                  </a:ext>
                </a:extLst>
              </p:cNvPr>
              <p:cNvSpPr/>
              <p:nvPr/>
            </p:nvSpPr>
            <p:spPr>
              <a:xfrm rot="16200000">
                <a:off x="852208" y="2919872"/>
                <a:ext cx="108000" cy="7920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8F67B53-2ECE-F104-2CD1-4C5DE78882E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29929" y="5228857"/>
              <a:ext cx="702586" cy="2502747"/>
              <a:chOff x="2492514" y="377770"/>
              <a:chExt cx="900000" cy="3205971"/>
            </a:xfrm>
          </p:grpSpPr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2E8DEE9C-2541-1EAE-15E0-9F1364DD4032}"/>
                  </a:ext>
                </a:extLst>
              </p:cNvPr>
              <p:cNvSpPr/>
              <p:nvPr/>
            </p:nvSpPr>
            <p:spPr>
              <a:xfrm>
                <a:off x="2492514" y="3439741"/>
                <a:ext cx="900000" cy="144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E90BD0E-5F3C-52F2-4041-8CEA1B93956D}"/>
                  </a:ext>
                </a:extLst>
              </p:cNvPr>
              <p:cNvSpPr/>
              <p:nvPr/>
            </p:nvSpPr>
            <p:spPr>
              <a:xfrm>
                <a:off x="2546514" y="377770"/>
                <a:ext cx="792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/>
              </a:p>
            </p:txBody>
          </p:sp>
          <p:sp>
            <p:nvSpPr>
              <p:cNvPr id="67" name="Chevron 66">
                <a:extLst>
                  <a:ext uri="{FF2B5EF4-FFF2-40B4-BE49-F238E27FC236}">
                    <a16:creationId xmlns:a16="http://schemas.microsoft.com/office/drawing/2014/main" id="{1F577F0A-E4EB-50F9-C0A4-20EA03B776F8}"/>
                  </a:ext>
                </a:extLst>
              </p:cNvPr>
              <p:cNvSpPr/>
              <p:nvPr/>
            </p:nvSpPr>
            <p:spPr>
              <a:xfrm rot="16200000">
                <a:off x="2888514" y="3115741"/>
                <a:ext cx="108000" cy="7920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9895F359-3FC7-746B-ABFC-23F9E8836BD1}"/>
                  </a:ext>
                </a:extLst>
              </p:cNvPr>
              <p:cNvSpPr/>
              <p:nvPr/>
            </p:nvSpPr>
            <p:spPr>
              <a:xfrm>
                <a:off x="2492514" y="447481"/>
                <a:ext cx="900000" cy="144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D4A200BC-B508-DAB9-73A6-68C3624F76EC}"/>
                  </a:ext>
                </a:extLst>
              </p:cNvPr>
              <p:cNvSpPr/>
              <p:nvPr/>
            </p:nvSpPr>
            <p:spPr>
              <a:xfrm>
                <a:off x="2546514" y="591480"/>
                <a:ext cx="792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/>
              </a:p>
            </p:txBody>
          </p:sp>
          <p:sp>
            <p:nvSpPr>
              <p:cNvPr id="70" name="Chevron 69">
                <a:extLst>
                  <a:ext uri="{FF2B5EF4-FFF2-40B4-BE49-F238E27FC236}">
                    <a16:creationId xmlns:a16="http://schemas.microsoft.com/office/drawing/2014/main" id="{06292C6E-DB1D-BB75-6D61-070214974504}"/>
                  </a:ext>
                </a:extLst>
              </p:cNvPr>
              <p:cNvSpPr/>
              <p:nvPr/>
            </p:nvSpPr>
            <p:spPr>
              <a:xfrm rot="16200000">
                <a:off x="2888514" y="123481"/>
                <a:ext cx="108000" cy="7920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D370907E-048B-75C1-793C-AEE4B354810D}"/>
                  </a:ext>
                </a:extLst>
              </p:cNvPr>
              <p:cNvSpPr/>
              <p:nvPr/>
            </p:nvSpPr>
            <p:spPr>
              <a:xfrm>
                <a:off x="2492514" y="661191"/>
                <a:ext cx="900000" cy="144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CBB1509-DFAA-BE9E-9535-299B8197DB3B}"/>
                  </a:ext>
                </a:extLst>
              </p:cNvPr>
              <p:cNvSpPr/>
              <p:nvPr/>
            </p:nvSpPr>
            <p:spPr>
              <a:xfrm>
                <a:off x="2546514" y="805190"/>
                <a:ext cx="792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/>
              </a:p>
            </p:txBody>
          </p:sp>
          <p:sp>
            <p:nvSpPr>
              <p:cNvPr id="73" name="Chevron 72">
                <a:extLst>
                  <a:ext uri="{FF2B5EF4-FFF2-40B4-BE49-F238E27FC236}">
                    <a16:creationId xmlns:a16="http://schemas.microsoft.com/office/drawing/2014/main" id="{FBBB7173-4E0C-B824-E6B9-C9D67DE9A104}"/>
                  </a:ext>
                </a:extLst>
              </p:cNvPr>
              <p:cNvSpPr/>
              <p:nvPr/>
            </p:nvSpPr>
            <p:spPr>
              <a:xfrm rot="16200000">
                <a:off x="2888514" y="337191"/>
                <a:ext cx="108000" cy="7920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A823E18F-B4A0-889F-920F-23C210AC4354}"/>
                  </a:ext>
                </a:extLst>
              </p:cNvPr>
              <p:cNvSpPr/>
              <p:nvPr/>
            </p:nvSpPr>
            <p:spPr>
              <a:xfrm>
                <a:off x="2492514" y="874901"/>
                <a:ext cx="900000" cy="144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A2F42565-9AA8-A27B-EE06-EFA563D80410}"/>
                  </a:ext>
                </a:extLst>
              </p:cNvPr>
              <p:cNvSpPr/>
              <p:nvPr/>
            </p:nvSpPr>
            <p:spPr>
              <a:xfrm>
                <a:off x="2546514" y="1018900"/>
                <a:ext cx="792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/>
              </a:p>
            </p:txBody>
          </p:sp>
          <p:sp>
            <p:nvSpPr>
              <p:cNvPr id="76" name="Chevron 75">
                <a:extLst>
                  <a:ext uri="{FF2B5EF4-FFF2-40B4-BE49-F238E27FC236}">
                    <a16:creationId xmlns:a16="http://schemas.microsoft.com/office/drawing/2014/main" id="{7EC1EE42-5C19-BF94-4D8C-7858F1D2CD4C}"/>
                  </a:ext>
                </a:extLst>
              </p:cNvPr>
              <p:cNvSpPr/>
              <p:nvPr/>
            </p:nvSpPr>
            <p:spPr>
              <a:xfrm rot="16200000">
                <a:off x="2888514" y="550901"/>
                <a:ext cx="108000" cy="7920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4F815E57-7010-6C01-8398-CED274877A31}"/>
                  </a:ext>
                </a:extLst>
              </p:cNvPr>
              <p:cNvSpPr/>
              <p:nvPr/>
            </p:nvSpPr>
            <p:spPr>
              <a:xfrm>
                <a:off x="2492514" y="1092507"/>
                <a:ext cx="900000" cy="144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DC643CA-07B5-031F-FE77-AF2E41FF508C}"/>
                  </a:ext>
                </a:extLst>
              </p:cNvPr>
              <p:cNvSpPr/>
              <p:nvPr/>
            </p:nvSpPr>
            <p:spPr>
              <a:xfrm>
                <a:off x="2546514" y="1236506"/>
                <a:ext cx="792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/>
              </a:p>
            </p:txBody>
          </p:sp>
          <p:sp>
            <p:nvSpPr>
              <p:cNvPr id="79" name="Chevron 78">
                <a:extLst>
                  <a:ext uri="{FF2B5EF4-FFF2-40B4-BE49-F238E27FC236}">
                    <a16:creationId xmlns:a16="http://schemas.microsoft.com/office/drawing/2014/main" id="{2E3B30F8-329A-FE2B-6F8E-9532E9188381}"/>
                  </a:ext>
                </a:extLst>
              </p:cNvPr>
              <p:cNvSpPr/>
              <p:nvPr/>
            </p:nvSpPr>
            <p:spPr>
              <a:xfrm rot="16200000">
                <a:off x="2888514" y="768507"/>
                <a:ext cx="108000" cy="7920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BE6A1002-B307-71E2-6230-AFBBF83F20C1}"/>
                  </a:ext>
                </a:extLst>
              </p:cNvPr>
              <p:cNvSpPr/>
              <p:nvPr/>
            </p:nvSpPr>
            <p:spPr>
              <a:xfrm>
                <a:off x="2492514" y="1306217"/>
                <a:ext cx="900000" cy="144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C5088901-1DAB-E046-48B4-499BCA8966A0}"/>
                  </a:ext>
                </a:extLst>
              </p:cNvPr>
              <p:cNvSpPr/>
              <p:nvPr/>
            </p:nvSpPr>
            <p:spPr>
              <a:xfrm>
                <a:off x="2546514" y="1450216"/>
                <a:ext cx="792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/>
              </a:p>
            </p:txBody>
          </p:sp>
          <p:sp>
            <p:nvSpPr>
              <p:cNvPr id="82" name="Chevron 81">
                <a:extLst>
                  <a:ext uri="{FF2B5EF4-FFF2-40B4-BE49-F238E27FC236}">
                    <a16:creationId xmlns:a16="http://schemas.microsoft.com/office/drawing/2014/main" id="{8273BF7E-670B-D652-39EC-58F06376FA84}"/>
                  </a:ext>
                </a:extLst>
              </p:cNvPr>
              <p:cNvSpPr/>
              <p:nvPr/>
            </p:nvSpPr>
            <p:spPr>
              <a:xfrm rot="16200000">
                <a:off x="2888514" y="982217"/>
                <a:ext cx="108000" cy="7920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ounded Rectangle 82">
                <a:extLst>
                  <a:ext uri="{FF2B5EF4-FFF2-40B4-BE49-F238E27FC236}">
                    <a16:creationId xmlns:a16="http://schemas.microsoft.com/office/drawing/2014/main" id="{396E0CEB-33A2-039A-D0B6-27527115B1B1}"/>
                  </a:ext>
                </a:extLst>
              </p:cNvPr>
              <p:cNvSpPr/>
              <p:nvPr/>
            </p:nvSpPr>
            <p:spPr>
              <a:xfrm>
                <a:off x="2492514" y="1519927"/>
                <a:ext cx="900000" cy="144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EC88A2E-CF07-E56C-2BEB-DF01267B7F1F}"/>
                  </a:ext>
                </a:extLst>
              </p:cNvPr>
              <p:cNvSpPr/>
              <p:nvPr/>
            </p:nvSpPr>
            <p:spPr>
              <a:xfrm>
                <a:off x="2546514" y="1663926"/>
                <a:ext cx="792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/>
              </a:p>
            </p:txBody>
          </p:sp>
          <p:sp>
            <p:nvSpPr>
              <p:cNvPr id="85" name="Chevron 84">
                <a:extLst>
                  <a:ext uri="{FF2B5EF4-FFF2-40B4-BE49-F238E27FC236}">
                    <a16:creationId xmlns:a16="http://schemas.microsoft.com/office/drawing/2014/main" id="{4D848CFC-7A4F-3DB4-081F-0CDC9BA26B28}"/>
                  </a:ext>
                </a:extLst>
              </p:cNvPr>
              <p:cNvSpPr/>
              <p:nvPr/>
            </p:nvSpPr>
            <p:spPr>
              <a:xfrm rot="16200000">
                <a:off x="2888514" y="1195927"/>
                <a:ext cx="108000" cy="7920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CB402E56-3E44-337A-48D6-7813C90FEDA9}"/>
                  </a:ext>
                </a:extLst>
              </p:cNvPr>
              <p:cNvSpPr/>
              <p:nvPr/>
            </p:nvSpPr>
            <p:spPr>
              <a:xfrm>
                <a:off x="2492514" y="1733637"/>
                <a:ext cx="900000" cy="144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03797745-7B4C-1C6C-4459-9A7A9E7047CE}"/>
                  </a:ext>
                </a:extLst>
              </p:cNvPr>
              <p:cNvSpPr/>
              <p:nvPr/>
            </p:nvSpPr>
            <p:spPr>
              <a:xfrm>
                <a:off x="2546514" y="1877636"/>
                <a:ext cx="792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/>
              </a:p>
            </p:txBody>
          </p:sp>
          <p:sp>
            <p:nvSpPr>
              <p:cNvPr id="88" name="Chevron 87">
                <a:extLst>
                  <a:ext uri="{FF2B5EF4-FFF2-40B4-BE49-F238E27FC236}">
                    <a16:creationId xmlns:a16="http://schemas.microsoft.com/office/drawing/2014/main" id="{1919D0B3-17B2-B494-BA5B-53CF10E0330B}"/>
                  </a:ext>
                </a:extLst>
              </p:cNvPr>
              <p:cNvSpPr/>
              <p:nvPr/>
            </p:nvSpPr>
            <p:spPr>
              <a:xfrm rot="16200000">
                <a:off x="2888514" y="1409637"/>
                <a:ext cx="108000" cy="7920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ounded Rectangle 88">
                <a:extLst>
                  <a:ext uri="{FF2B5EF4-FFF2-40B4-BE49-F238E27FC236}">
                    <a16:creationId xmlns:a16="http://schemas.microsoft.com/office/drawing/2014/main" id="{818D0FF6-AB3C-87B1-0EF3-0CA2C7217CE5}"/>
                  </a:ext>
                </a:extLst>
              </p:cNvPr>
              <p:cNvSpPr/>
              <p:nvPr/>
            </p:nvSpPr>
            <p:spPr>
              <a:xfrm>
                <a:off x="2492514" y="1943771"/>
                <a:ext cx="900000" cy="144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F45DE52-59B0-3E0F-152B-2F07BE9265EF}"/>
                  </a:ext>
                </a:extLst>
              </p:cNvPr>
              <p:cNvSpPr/>
              <p:nvPr/>
            </p:nvSpPr>
            <p:spPr>
              <a:xfrm>
                <a:off x="2546514" y="2087770"/>
                <a:ext cx="792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/>
              </a:p>
            </p:txBody>
          </p:sp>
          <p:sp>
            <p:nvSpPr>
              <p:cNvPr id="91" name="Chevron 90">
                <a:extLst>
                  <a:ext uri="{FF2B5EF4-FFF2-40B4-BE49-F238E27FC236}">
                    <a16:creationId xmlns:a16="http://schemas.microsoft.com/office/drawing/2014/main" id="{5561C035-795D-FD63-23E2-16B7AA781B3A}"/>
                  </a:ext>
                </a:extLst>
              </p:cNvPr>
              <p:cNvSpPr/>
              <p:nvPr/>
            </p:nvSpPr>
            <p:spPr>
              <a:xfrm rot="16200000">
                <a:off x="2888514" y="1619771"/>
                <a:ext cx="108000" cy="7920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B3FFC448-1A16-CA26-55E2-10D3C426994E}"/>
                  </a:ext>
                </a:extLst>
              </p:cNvPr>
              <p:cNvSpPr/>
              <p:nvPr/>
            </p:nvSpPr>
            <p:spPr>
              <a:xfrm>
                <a:off x="2492514" y="2157481"/>
                <a:ext cx="900000" cy="144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CD10D6A-4F7F-E81B-22D9-03AF9373B085}"/>
                  </a:ext>
                </a:extLst>
              </p:cNvPr>
              <p:cNvSpPr/>
              <p:nvPr/>
            </p:nvSpPr>
            <p:spPr>
              <a:xfrm>
                <a:off x="2546514" y="2301480"/>
                <a:ext cx="792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/>
              </a:p>
            </p:txBody>
          </p:sp>
          <p:sp>
            <p:nvSpPr>
              <p:cNvPr id="94" name="Chevron 93">
                <a:extLst>
                  <a:ext uri="{FF2B5EF4-FFF2-40B4-BE49-F238E27FC236}">
                    <a16:creationId xmlns:a16="http://schemas.microsoft.com/office/drawing/2014/main" id="{4E4ED734-C1AF-9A2E-DC11-CF4B47078180}"/>
                  </a:ext>
                </a:extLst>
              </p:cNvPr>
              <p:cNvSpPr/>
              <p:nvPr/>
            </p:nvSpPr>
            <p:spPr>
              <a:xfrm rot="16200000">
                <a:off x="2888514" y="1833481"/>
                <a:ext cx="108000" cy="7920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ounded Rectangle 94">
                <a:extLst>
                  <a:ext uri="{FF2B5EF4-FFF2-40B4-BE49-F238E27FC236}">
                    <a16:creationId xmlns:a16="http://schemas.microsoft.com/office/drawing/2014/main" id="{AE37F2BA-F481-FD1C-5146-805F9B65E2A1}"/>
                  </a:ext>
                </a:extLst>
              </p:cNvPr>
              <p:cNvSpPr/>
              <p:nvPr/>
            </p:nvSpPr>
            <p:spPr>
              <a:xfrm>
                <a:off x="2492514" y="2371191"/>
                <a:ext cx="900000" cy="144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918F7A8C-8914-6F2E-1456-A7D2117895FB}"/>
                  </a:ext>
                </a:extLst>
              </p:cNvPr>
              <p:cNvSpPr/>
              <p:nvPr/>
            </p:nvSpPr>
            <p:spPr>
              <a:xfrm>
                <a:off x="2546514" y="2515190"/>
                <a:ext cx="792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/>
              </a:p>
            </p:txBody>
          </p:sp>
          <p:sp>
            <p:nvSpPr>
              <p:cNvPr id="97" name="Chevron 96">
                <a:extLst>
                  <a:ext uri="{FF2B5EF4-FFF2-40B4-BE49-F238E27FC236}">
                    <a16:creationId xmlns:a16="http://schemas.microsoft.com/office/drawing/2014/main" id="{292FBE7A-24A4-D895-D595-BF5DCC3BF59A}"/>
                  </a:ext>
                </a:extLst>
              </p:cNvPr>
              <p:cNvSpPr/>
              <p:nvPr/>
            </p:nvSpPr>
            <p:spPr>
              <a:xfrm rot="16200000">
                <a:off x="2888514" y="2047191"/>
                <a:ext cx="108000" cy="7920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287379B8-51E6-59DC-B96D-51476027E136}"/>
                  </a:ext>
                </a:extLst>
              </p:cNvPr>
              <p:cNvSpPr/>
              <p:nvPr/>
            </p:nvSpPr>
            <p:spPr>
              <a:xfrm>
                <a:off x="2492514" y="2584901"/>
                <a:ext cx="900000" cy="144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07ED56C4-C57F-CBCF-8560-32CC8625E1D9}"/>
                  </a:ext>
                </a:extLst>
              </p:cNvPr>
              <p:cNvSpPr/>
              <p:nvPr/>
            </p:nvSpPr>
            <p:spPr>
              <a:xfrm>
                <a:off x="2546514" y="2728900"/>
                <a:ext cx="792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/>
              </a:p>
            </p:txBody>
          </p:sp>
          <p:sp>
            <p:nvSpPr>
              <p:cNvPr id="100" name="Chevron 99">
                <a:extLst>
                  <a:ext uri="{FF2B5EF4-FFF2-40B4-BE49-F238E27FC236}">
                    <a16:creationId xmlns:a16="http://schemas.microsoft.com/office/drawing/2014/main" id="{96E34A2F-8B77-453A-B649-3930F04C3672}"/>
                  </a:ext>
                </a:extLst>
              </p:cNvPr>
              <p:cNvSpPr/>
              <p:nvPr/>
            </p:nvSpPr>
            <p:spPr>
              <a:xfrm rot="16200000">
                <a:off x="2888514" y="2260901"/>
                <a:ext cx="108000" cy="7920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87A09442-88CF-4DE2-B649-9A13DD41CCF9}"/>
                  </a:ext>
                </a:extLst>
              </p:cNvPr>
              <p:cNvSpPr/>
              <p:nvPr/>
            </p:nvSpPr>
            <p:spPr>
              <a:xfrm>
                <a:off x="2492514" y="2798611"/>
                <a:ext cx="900000" cy="144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E3E4E292-989B-A5A7-8680-5AB0E0FAAF4F}"/>
                  </a:ext>
                </a:extLst>
              </p:cNvPr>
              <p:cNvSpPr/>
              <p:nvPr/>
            </p:nvSpPr>
            <p:spPr>
              <a:xfrm>
                <a:off x="2546514" y="2942610"/>
                <a:ext cx="792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/>
              </a:p>
            </p:txBody>
          </p:sp>
          <p:sp>
            <p:nvSpPr>
              <p:cNvPr id="103" name="Chevron 102">
                <a:extLst>
                  <a:ext uri="{FF2B5EF4-FFF2-40B4-BE49-F238E27FC236}">
                    <a16:creationId xmlns:a16="http://schemas.microsoft.com/office/drawing/2014/main" id="{BD5E8A54-80FA-E356-044C-E3D14E59EAC5}"/>
                  </a:ext>
                </a:extLst>
              </p:cNvPr>
              <p:cNvSpPr/>
              <p:nvPr/>
            </p:nvSpPr>
            <p:spPr>
              <a:xfrm rot="16200000">
                <a:off x="2888514" y="2474611"/>
                <a:ext cx="108000" cy="7920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8318BC21-AB32-11F4-1E64-0B184B621B70}"/>
                  </a:ext>
                </a:extLst>
              </p:cNvPr>
              <p:cNvSpPr/>
              <p:nvPr/>
            </p:nvSpPr>
            <p:spPr>
              <a:xfrm>
                <a:off x="2492514" y="3012321"/>
                <a:ext cx="900000" cy="144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21EC46B-6601-8464-97F1-8A41462785C0}"/>
                  </a:ext>
                </a:extLst>
              </p:cNvPr>
              <p:cNvSpPr/>
              <p:nvPr/>
            </p:nvSpPr>
            <p:spPr>
              <a:xfrm>
                <a:off x="2546514" y="3156320"/>
                <a:ext cx="792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/>
              </a:p>
            </p:txBody>
          </p:sp>
          <p:sp>
            <p:nvSpPr>
              <p:cNvPr id="106" name="Chevron 105">
                <a:extLst>
                  <a:ext uri="{FF2B5EF4-FFF2-40B4-BE49-F238E27FC236}">
                    <a16:creationId xmlns:a16="http://schemas.microsoft.com/office/drawing/2014/main" id="{0037A5CC-E288-5FCE-667F-2D38CD60D125}"/>
                  </a:ext>
                </a:extLst>
              </p:cNvPr>
              <p:cNvSpPr/>
              <p:nvPr/>
            </p:nvSpPr>
            <p:spPr>
              <a:xfrm rot="16200000">
                <a:off x="2888514" y="2688321"/>
                <a:ext cx="108000" cy="7920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Rounded Rectangle 106">
                <a:extLst>
                  <a:ext uri="{FF2B5EF4-FFF2-40B4-BE49-F238E27FC236}">
                    <a16:creationId xmlns:a16="http://schemas.microsoft.com/office/drawing/2014/main" id="{CFB4A040-A6B8-09BB-3761-D2D0CF0C03B4}"/>
                  </a:ext>
                </a:extLst>
              </p:cNvPr>
              <p:cNvSpPr/>
              <p:nvPr/>
            </p:nvSpPr>
            <p:spPr>
              <a:xfrm>
                <a:off x="2492514" y="3226031"/>
                <a:ext cx="900000" cy="144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23A34B27-46F5-A7EB-F39E-FFFDC0260796}"/>
                  </a:ext>
                </a:extLst>
              </p:cNvPr>
              <p:cNvSpPr/>
              <p:nvPr/>
            </p:nvSpPr>
            <p:spPr>
              <a:xfrm>
                <a:off x="2546514" y="3370030"/>
                <a:ext cx="792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/>
              </a:p>
            </p:txBody>
          </p:sp>
          <p:sp>
            <p:nvSpPr>
              <p:cNvPr id="109" name="Chevron 108">
                <a:extLst>
                  <a:ext uri="{FF2B5EF4-FFF2-40B4-BE49-F238E27FC236}">
                    <a16:creationId xmlns:a16="http://schemas.microsoft.com/office/drawing/2014/main" id="{3CE7B0B4-5E0D-7BFA-4B74-995CDED05151}"/>
                  </a:ext>
                </a:extLst>
              </p:cNvPr>
              <p:cNvSpPr/>
              <p:nvPr/>
            </p:nvSpPr>
            <p:spPr>
              <a:xfrm rot="16200000">
                <a:off x="2888514" y="2902031"/>
                <a:ext cx="108000" cy="7920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16C7F21-6C21-CC9B-8357-8657F8FEA77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59071" y="5137853"/>
              <a:ext cx="791446" cy="2700000"/>
              <a:chOff x="1288111" y="266369"/>
              <a:chExt cx="1013792" cy="3458527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31EDDD52-E102-57DC-C9A6-D1245C7E4FCA}"/>
                  </a:ext>
                </a:extLst>
              </p:cNvPr>
              <p:cNvSpPr/>
              <p:nvPr/>
            </p:nvSpPr>
            <p:spPr>
              <a:xfrm>
                <a:off x="1345007" y="3295128"/>
                <a:ext cx="900000" cy="144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/>
              </a:p>
            </p:txBody>
          </p:sp>
          <p:sp>
            <p:nvSpPr>
              <p:cNvPr id="17" name="Chevron 16">
                <a:extLst>
                  <a:ext uri="{FF2B5EF4-FFF2-40B4-BE49-F238E27FC236}">
                    <a16:creationId xmlns:a16="http://schemas.microsoft.com/office/drawing/2014/main" id="{76F20E53-D62F-F3E6-E40E-EECB09DCBD68}"/>
                  </a:ext>
                </a:extLst>
              </p:cNvPr>
              <p:cNvSpPr/>
              <p:nvPr/>
            </p:nvSpPr>
            <p:spPr>
              <a:xfrm rot="16200000">
                <a:off x="1741007" y="2971128"/>
                <a:ext cx="108000" cy="7920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779B8085-AF4D-18C3-8495-78C59C99BF2B}"/>
                  </a:ext>
                </a:extLst>
              </p:cNvPr>
              <p:cNvSpPr/>
              <p:nvPr/>
            </p:nvSpPr>
            <p:spPr>
              <a:xfrm>
                <a:off x="1345007" y="302868"/>
                <a:ext cx="900000" cy="144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7B90C56-75DF-05BB-ADE1-45140E615071}"/>
                  </a:ext>
                </a:extLst>
              </p:cNvPr>
              <p:cNvSpPr/>
              <p:nvPr/>
            </p:nvSpPr>
            <p:spPr>
              <a:xfrm>
                <a:off x="1399007" y="446867"/>
                <a:ext cx="792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/>
              </a:p>
            </p:txBody>
          </p:sp>
          <p:sp>
            <p:nvSpPr>
              <p:cNvPr id="20" name="Chevron 19">
                <a:extLst>
                  <a:ext uri="{FF2B5EF4-FFF2-40B4-BE49-F238E27FC236}">
                    <a16:creationId xmlns:a16="http://schemas.microsoft.com/office/drawing/2014/main" id="{C54FBC91-CE41-9F61-7D04-2702BBBFF53D}"/>
                  </a:ext>
                </a:extLst>
              </p:cNvPr>
              <p:cNvSpPr/>
              <p:nvPr/>
            </p:nvSpPr>
            <p:spPr>
              <a:xfrm rot="16200000">
                <a:off x="1741007" y="-21132"/>
                <a:ext cx="108000" cy="7920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AEC37802-9CDD-E195-D202-599D70D45E2E}"/>
                  </a:ext>
                </a:extLst>
              </p:cNvPr>
              <p:cNvSpPr/>
              <p:nvPr/>
            </p:nvSpPr>
            <p:spPr>
              <a:xfrm>
                <a:off x="1345007" y="516578"/>
                <a:ext cx="900000" cy="144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55BA2CE-3704-B996-A397-DA25993196B1}"/>
                  </a:ext>
                </a:extLst>
              </p:cNvPr>
              <p:cNvSpPr/>
              <p:nvPr/>
            </p:nvSpPr>
            <p:spPr>
              <a:xfrm>
                <a:off x="1399007" y="660577"/>
                <a:ext cx="792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/>
              </a:p>
            </p:txBody>
          </p:sp>
          <p:sp>
            <p:nvSpPr>
              <p:cNvPr id="23" name="Chevron 22">
                <a:extLst>
                  <a:ext uri="{FF2B5EF4-FFF2-40B4-BE49-F238E27FC236}">
                    <a16:creationId xmlns:a16="http://schemas.microsoft.com/office/drawing/2014/main" id="{1CF3C867-AB04-80C8-783F-6E4AE904A726}"/>
                  </a:ext>
                </a:extLst>
              </p:cNvPr>
              <p:cNvSpPr/>
              <p:nvPr/>
            </p:nvSpPr>
            <p:spPr>
              <a:xfrm rot="16200000">
                <a:off x="1741007" y="192578"/>
                <a:ext cx="108000" cy="7920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E0DB6563-8E29-631D-05D5-4CB6A6440244}"/>
                  </a:ext>
                </a:extLst>
              </p:cNvPr>
              <p:cNvSpPr/>
              <p:nvPr/>
            </p:nvSpPr>
            <p:spPr>
              <a:xfrm>
                <a:off x="1345007" y="730288"/>
                <a:ext cx="900000" cy="144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B930D01-0DE1-8010-B526-FD9A77D7F09D}"/>
                  </a:ext>
                </a:extLst>
              </p:cNvPr>
              <p:cNvSpPr/>
              <p:nvPr/>
            </p:nvSpPr>
            <p:spPr>
              <a:xfrm>
                <a:off x="1399007" y="874287"/>
                <a:ext cx="792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/>
              </a:p>
            </p:txBody>
          </p:sp>
          <p:sp>
            <p:nvSpPr>
              <p:cNvPr id="26" name="Chevron 25">
                <a:extLst>
                  <a:ext uri="{FF2B5EF4-FFF2-40B4-BE49-F238E27FC236}">
                    <a16:creationId xmlns:a16="http://schemas.microsoft.com/office/drawing/2014/main" id="{AFCECD13-049A-7B6E-CEEE-8F4AE2D21C83}"/>
                  </a:ext>
                </a:extLst>
              </p:cNvPr>
              <p:cNvSpPr/>
              <p:nvPr/>
            </p:nvSpPr>
            <p:spPr>
              <a:xfrm rot="16200000">
                <a:off x="1741007" y="406288"/>
                <a:ext cx="108000" cy="7920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FE3E0B05-DDE0-6021-B0D4-14BF362CF29F}"/>
                  </a:ext>
                </a:extLst>
              </p:cNvPr>
              <p:cNvSpPr/>
              <p:nvPr/>
            </p:nvSpPr>
            <p:spPr>
              <a:xfrm>
                <a:off x="1345007" y="947894"/>
                <a:ext cx="900000" cy="144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A27EB7E-2A47-8E40-3E3E-58273FD3967D}"/>
                  </a:ext>
                </a:extLst>
              </p:cNvPr>
              <p:cNvSpPr/>
              <p:nvPr/>
            </p:nvSpPr>
            <p:spPr>
              <a:xfrm>
                <a:off x="1399007" y="1091893"/>
                <a:ext cx="792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/>
              </a:p>
            </p:txBody>
          </p:sp>
          <p:sp>
            <p:nvSpPr>
              <p:cNvPr id="29" name="Chevron 28">
                <a:extLst>
                  <a:ext uri="{FF2B5EF4-FFF2-40B4-BE49-F238E27FC236}">
                    <a16:creationId xmlns:a16="http://schemas.microsoft.com/office/drawing/2014/main" id="{1A836C06-B548-D631-26B4-89862F856F4E}"/>
                  </a:ext>
                </a:extLst>
              </p:cNvPr>
              <p:cNvSpPr/>
              <p:nvPr/>
            </p:nvSpPr>
            <p:spPr>
              <a:xfrm rot="16200000">
                <a:off x="1741007" y="623894"/>
                <a:ext cx="108000" cy="7920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1BB5FA00-BD64-12D7-02F3-3D8C91D08B31}"/>
                  </a:ext>
                </a:extLst>
              </p:cNvPr>
              <p:cNvSpPr/>
              <p:nvPr/>
            </p:nvSpPr>
            <p:spPr>
              <a:xfrm>
                <a:off x="1345007" y="1161604"/>
                <a:ext cx="900000" cy="144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60AD189-DA31-24FA-1F99-05DDFA4813CD}"/>
                  </a:ext>
                </a:extLst>
              </p:cNvPr>
              <p:cNvSpPr/>
              <p:nvPr/>
            </p:nvSpPr>
            <p:spPr>
              <a:xfrm>
                <a:off x="1399007" y="1305603"/>
                <a:ext cx="792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/>
              </a:p>
            </p:txBody>
          </p:sp>
          <p:sp>
            <p:nvSpPr>
              <p:cNvPr id="32" name="Chevron 31">
                <a:extLst>
                  <a:ext uri="{FF2B5EF4-FFF2-40B4-BE49-F238E27FC236}">
                    <a16:creationId xmlns:a16="http://schemas.microsoft.com/office/drawing/2014/main" id="{F7610146-ABF6-8F22-B680-46A033D2804E}"/>
                  </a:ext>
                </a:extLst>
              </p:cNvPr>
              <p:cNvSpPr/>
              <p:nvPr/>
            </p:nvSpPr>
            <p:spPr>
              <a:xfrm rot="16200000">
                <a:off x="1741007" y="837604"/>
                <a:ext cx="108000" cy="7920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DE4B4532-26F5-905B-DD50-F8D24491FBF6}"/>
                  </a:ext>
                </a:extLst>
              </p:cNvPr>
              <p:cNvSpPr/>
              <p:nvPr/>
            </p:nvSpPr>
            <p:spPr>
              <a:xfrm>
                <a:off x="1345007" y="1375314"/>
                <a:ext cx="900000" cy="144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28DF81F-BFD9-DCDB-F87C-2FA406BC2BA7}"/>
                  </a:ext>
                </a:extLst>
              </p:cNvPr>
              <p:cNvSpPr/>
              <p:nvPr/>
            </p:nvSpPr>
            <p:spPr>
              <a:xfrm>
                <a:off x="1399007" y="1519313"/>
                <a:ext cx="792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/>
              </a:p>
            </p:txBody>
          </p:sp>
          <p:sp>
            <p:nvSpPr>
              <p:cNvPr id="35" name="Chevron 34">
                <a:extLst>
                  <a:ext uri="{FF2B5EF4-FFF2-40B4-BE49-F238E27FC236}">
                    <a16:creationId xmlns:a16="http://schemas.microsoft.com/office/drawing/2014/main" id="{39BEEC17-7E09-DE3A-4506-5C6315F11840}"/>
                  </a:ext>
                </a:extLst>
              </p:cNvPr>
              <p:cNvSpPr/>
              <p:nvPr/>
            </p:nvSpPr>
            <p:spPr>
              <a:xfrm rot="16200000">
                <a:off x="1741007" y="1051314"/>
                <a:ext cx="108000" cy="7920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ADA7F5E2-B8A4-20C5-41D3-4951D7BE31E0}"/>
                  </a:ext>
                </a:extLst>
              </p:cNvPr>
              <p:cNvSpPr/>
              <p:nvPr/>
            </p:nvSpPr>
            <p:spPr>
              <a:xfrm>
                <a:off x="1345007" y="1589024"/>
                <a:ext cx="900000" cy="144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B3DE732-EC19-339E-354A-61D2A160D8F2}"/>
                  </a:ext>
                </a:extLst>
              </p:cNvPr>
              <p:cNvSpPr/>
              <p:nvPr/>
            </p:nvSpPr>
            <p:spPr>
              <a:xfrm>
                <a:off x="1399007" y="1733023"/>
                <a:ext cx="792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/>
              </a:p>
            </p:txBody>
          </p:sp>
          <p:sp>
            <p:nvSpPr>
              <p:cNvPr id="38" name="Chevron 37">
                <a:extLst>
                  <a:ext uri="{FF2B5EF4-FFF2-40B4-BE49-F238E27FC236}">
                    <a16:creationId xmlns:a16="http://schemas.microsoft.com/office/drawing/2014/main" id="{D6D8C1B6-3D23-3084-AD14-4E6A91B9675D}"/>
                  </a:ext>
                </a:extLst>
              </p:cNvPr>
              <p:cNvSpPr/>
              <p:nvPr/>
            </p:nvSpPr>
            <p:spPr>
              <a:xfrm rot="16200000">
                <a:off x="1741007" y="1265024"/>
                <a:ext cx="108000" cy="7920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35735DC6-F8AC-C5B4-9809-66FF5C4F6E10}"/>
                  </a:ext>
                </a:extLst>
              </p:cNvPr>
              <p:cNvSpPr/>
              <p:nvPr/>
            </p:nvSpPr>
            <p:spPr>
              <a:xfrm>
                <a:off x="1345007" y="1799158"/>
                <a:ext cx="900000" cy="144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484C3D8-159A-A242-4416-609967A7DE4D}"/>
                  </a:ext>
                </a:extLst>
              </p:cNvPr>
              <p:cNvSpPr/>
              <p:nvPr/>
            </p:nvSpPr>
            <p:spPr>
              <a:xfrm>
                <a:off x="1399007" y="1943157"/>
                <a:ext cx="792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/>
              </a:p>
            </p:txBody>
          </p:sp>
          <p:sp>
            <p:nvSpPr>
              <p:cNvPr id="41" name="Chevron 40">
                <a:extLst>
                  <a:ext uri="{FF2B5EF4-FFF2-40B4-BE49-F238E27FC236}">
                    <a16:creationId xmlns:a16="http://schemas.microsoft.com/office/drawing/2014/main" id="{7201D7A8-0505-3DAC-0C52-09A531E69057}"/>
                  </a:ext>
                </a:extLst>
              </p:cNvPr>
              <p:cNvSpPr/>
              <p:nvPr/>
            </p:nvSpPr>
            <p:spPr>
              <a:xfrm rot="16200000">
                <a:off x="1741007" y="1475158"/>
                <a:ext cx="108000" cy="7920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C70121A2-0A6A-348A-6EBD-C4D8CCC1280B}"/>
                  </a:ext>
                </a:extLst>
              </p:cNvPr>
              <p:cNvSpPr/>
              <p:nvPr/>
            </p:nvSpPr>
            <p:spPr>
              <a:xfrm>
                <a:off x="1345007" y="2012868"/>
                <a:ext cx="900000" cy="144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59BE2B5-FD3E-566C-D1D1-D9294A38C14B}"/>
                  </a:ext>
                </a:extLst>
              </p:cNvPr>
              <p:cNvSpPr/>
              <p:nvPr/>
            </p:nvSpPr>
            <p:spPr>
              <a:xfrm>
                <a:off x="1399007" y="2156867"/>
                <a:ext cx="792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/>
              </a:p>
            </p:txBody>
          </p:sp>
          <p:sp>
            <p:nvSpPr>
              <p:cNvPr id="44" name="Chevron 43">
                <a:extLst>
                  <a:ext uri="{FF2B5EF4-FFF2-40B4-BE49-F238E27FC236}">
                    <a16:creationId xmlns:a16="http://schemas.microsoft.com/office/drawing/2014/main" id="{3D9156FE-DBAA-A051-62BA-55B7BBA0BC55}"/>
                  </a:ext>
                </a:extLst>
              </p:cNvPr>
              <p:cNvSpPr/>
              <p:nvPr/>
            </p:nvSpPr>
            <p:spPr>
              <a:xfrm rot="16200000">
                <a:off x="1741007" y="1688868"/>
                <a:ext cx="108000" cy="7920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3F006897-E1F6-853F-E7F2-CF9437ED6005}"/>
                  </a:ext>
                </a:extLst>
              </p:cNvPr>
              <p:cNvSpPr/>
              <p:nvPr/>
            </p:nvSpPr>
            <p:spPr>
              <a:xfrm>
                <a:off x="1345007" y="2226578"/>
                <a:ext cx="900000" cy="144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6EA47A2-67CF-8885-177F-65DBAEA967E8}"/>
                  </a:ext>
                </a:extLst>
              </p:cNvPr>
              <p:cNvSpPr/>
              <p:nvPr/>
            </p:nvSpPr>
            <p:spPr>
              <a:xfrm>
                <a:off x="1399007" y="2370577"/>
                <a:ext cx="792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/>
              </a:p>
            </p:txBody>
          </p:sp>
          <p:sp>
            <p:nvSpPr>
              <p:cNvPr id="47" name="Chevron 46">
                <a:extLst>
                  <a:ext uri="{FF2B5EF4-FFF2-40B4-BE49-F238E27FC236}">
                    <a16:creationId xmlns:a16="http://schemas.microsoft.com/office/drawing/2014/main" id="{5A0553E5-991D-9B46-20D0-86D1B66FDDB6}"/>
                  </a:ext>
                </a:extLst>
              </p:cNvPr>
              <p:cNvSpPr/>
              <p:nvPr/>
            </p:nvSpPr>
            <p:spPr>
              <a:xfrm rot="16200000">
                <a:off x="1741007" y="1902578"/>
                <a:ext cx="108000" cy="7920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D4DD29B0-0FDD-3982-519D-B2E44648B798}"/>
                  </a:ext>
                </a:extLst>
              </p:cNvPr>
              <p:cNvSpPr/>
              <p:nvPr/>
            </p:nvSpPr>
            <p:spPr>
              <a:xfrm>
                <a:off x="1345007" y="2440288"/>
                <a:ext cx="900000" cy="144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FD8946E-533A-1AB6-11C8-E5497DBA7E56}"/>
                  </a:ext>
                </a:extLst>
              </p:cNvPr>
              <p:cNvSpPr/>
              <p:nvPr/>
            </p:nvSpPr>
            <p:spPr>
              <a:xfrm>
                <a:off x="1399007" y="2584287"/>
                <a:ext cx="792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/>
              </a:p>
            </p:txBody>
          </p:sp>
          <p:sp>
            <p:nvSpPr>
              <p:cNvPr id="50" name="Chevron 49">
                <a:extLst>
                  <a:ext uri="{FF2B5EF4-FFF2-40B4-BE49-F238E27FC236}">
                    <a16:creationId xmlns:a16="http://schemas.microsoft.com/office/drawing/2014/main" id="{127ACE58-66A6-CDAB-A54A-D860DFE90C74}"/>
                  </a:ext>
                </a:extLst>
              </p:cNvPr>
              <p:cNvSpPr/>
              <p:nvPr/>
            </p:nvSpPr>
            <p:spPr>
              <a:xfrm rot="16200000">
                <a:off x="1741007" y="2116288"/>
                <a:ext cx="108000" cy="7920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A7AC13BE-F183-6F16-2DD7-CB88F91A0DAF}"/>
                  </a:ext>
                </a:extLst>
              </p:cNvPr>
              <p:cNvSpPr/>
              <p:nvPr/>
            </p:nvSpPr>
            <p:spPr>
              <a:xfrm>
                <a:off x="1345007" y="2653998"/>
                <a:ext cx="900000" cy="144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435483D-41E0-4ACA-22E6-CAC96269BB2B}"/>
                  </a:ext>
                </a:extLst>
              </p:cNvPr>
              <p:cNvSpPr/>
              <p:nvPr/>
            </p:nvSpPr>
            <p:spPr>
              <a:xfrm>
                <a:off x="1399007" y="2797997"/>
                <a:ext cx="792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/>
              </a:p>
            </p:txBody>
          </p:sp>
          <p:sp>
            <p:nvSpPr>
              <p:cNvPr id="53" name="Chevron 52">
                <a:extLst>
                  <a:ext uri="{FF2B5EF4-FFF2-40B4-BE49-F238E27FC236}">
                    <a16:creationId xmlns:a16="http://schemas.microsoft.com/office/drawing/2014/main" id="{C694B84F-DE17-33E6-304A-C84109C72B6F}"/>
                  </a:ext>
                </a:extLst>
              </p:cNvPr>
              <p:cNvSpPr/>
              <p:nvPr/>
            </p:nvSpPr>
            <p:spPr>
              <a:xfrm rot="16200000">
                <a:off x="1741007" y="2329998"/>
                <a:ext cx="108000" cy="7920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B341A3D9-351D-A7B6-D1CC-73C641860551}"/>
                  </a:ext>
                </a:extLst>
              </p:cNvPr>
              <p:cNvSpPr/>
              <p:nvPr/>
            </p:nvSpPr>
            <p:spPr>
              <a:xfrm>
                <a:off x="1345007" y="2867708"/>
                <a:ext cx="900000" cy="144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06ADDBD-9E00-E6E4-B135-512AB28C9803}"/>
                  </a:ext>
                </a:extLst>
              </p:cNvPr>
              <p:cNvSpPr/>
              <p:nvPr/>
            </p:nvSpPr>
            <p:spPr>
              <a:xfrm>
                <a:off x="1399007" y="3011707"/>
                <a:ext cx="792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/>
              </a:p>
            </p:txBody>
          </p:sp>
          <p:sp>
            <p:nvSpPr>
              <p:cNvPr id="56" name="Chevron 55">
                <a:extLst>
                  <a:ext uri="{FF2B5EF4-FFF2-40B4-BE49-F238E27FC236}">
                    <a16:creationId xmlns:a16="http://schemas.microsoft.com/office/drawing/2014/main" id="{DF1BD080-6B74-937D-C3CA-449D81E0A0FB}"/>
                  </a:ext>
                </a:extLst>
              </p:cNvPr>
              <p:cNvSpPr/>
              <p:nvPr/>
            </p:nvSpPr>
            <p:spPr>
              <a:xfrm rot="16200000">
                <a:off x="1741007" y="2543708"/>
                <a:ext cx="108000" cy="7920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1C690F15-3D4D-A78C-BC1B-8A71474E7890}"/>
                  </a:ext>
                </a:extLst>
              </p:cNvPr>
              <p:cNvSpPr/>
              <p:nvPr/>
            </p:nvSpPr>
            <p:spPr>
              <a:xfrm>
                <a:off x="1345007" y="3081418"/>
                <a:ext cx="900000" cy="144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2097416-8CC3-FCFC-D736-36B1D2C2C803}"/>
                  </a:ext>
                </a:extLst>
              </p:cNvPr>
              <p:cNvSpPr/>
              <p:nvPr/>
            </p:nvSpPr>
            <p:spPr>
              <a:xfrm>
                <a:off x="1399007" y="3225417"/>
                <a:ext cx="792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/>
              </a:p>
            </p:txBody>
          </p:sp>
          <p:sp>
            <p:nvSpPr>
              <p:cNvPr id="59" name="Chevron 58">
                <a:extLst>
                  <a:ext uri="{FF2B5EF4-FFF2-40B4-BE49-F238E27FC236}">
                    <a16:creationId xmlns:a16="http://schemas.microsoft.com/office/drawing/2014/main" id="{21E25897-58B2-1447-102B-DCB3BAE8FB01}"/>
                  </a:ext>
                </a:extLst>
              </p:cNvPr>
              <p:cNvSpPr/>
              <p:nvPr/>
            </p:nvSpPr>
            <p:spPr>
              <a:xfrm rot="16200000">
                <a:off x="1741007" y="2757418"/>
                <a:ext cx="108000" cy="7920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82BEB26A-011C-8F69-8F41-AB263715BC0F}"/>
                  </a:ext>
                </a:extLst>
              </p:cNvPr>
              <p:cNvSpPr/>
              <p:nvPr/>
            </p:nvSpPr>
            <p:spPr>
              <a:xfrm>
                <a:off x="1345007" y="3506829"/>
                <a:ext cx="900000" cy="1440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BD9BE50-036A-25EB-BA1C-37912B849BBD}"/>
                  </a:ext>
                </a:extLst>
              </p:cNvPr>
              <p:cNvSpPr/>
              <p:nvPr/>
            </p:nvSpPr>
            <p:spPr>
              <a:xfrm>
                <a:off x="1399007" y="3438123"/>
                <a:ext cx="792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/>
              </a:p>
            </p:txBody>
          </p:sp>
          <p:sp>
            <p:nvSpPr>
              <p:cNvPr id="62" name="Chevron 61">
                <a:extLst>
                  <a:ext uri="{FF2B5EF4-FFF2-40B4-BE49-F238E27FC236}">
                    <a16:creationId xmlns:a16="http://schemas.microsoft.com/office/drawing/2014/main" id="{FAEDACDA-9B9A-DE12-065A-2A62306289B1}"/>
                  </a:ext>
                </a:extLst>
              </p:cNvPr>
              <p:cNvSpPr/>
              <p:nvPr/>
            </p:nvSpPr>
            <p:spPr>
              <a:xfrm rot="16200000">
                <a:off x="1741007" y="3182829"/>
                <a:ext cx="108000" cy="792000"/>
              </a:xfrm>
              <a:prstGeom prst="chevr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C6176A2-3272-8F9B-E5A3-BDD8313CF008}"/>
                  </a:ext>
                </a:extLst>
              </p:cNvPr>
              <p:cNvSpPr/>
              <p:nvPr/>
            </p:nvSpPr>
            <p:spPr>
              <a:xfrm>
                <a:off x="1288111" y="266369"/>
                <a:ext cx="1013792" cy="1114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F480099-C103-8381-D54F-7EE612DD1EBD}"/>
                  </a:ext>
                </a:extLst>
              </p:cNvPr>
              <p:cNvSpPr/>
              <p:nvPr/>
            </p:nvSpPr>
            <p:spPr>
              <a:xfrm>
                <a:off x="1288111" y="3587817"/>
                <a:ext cx="1013792" cy="1370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8"/>
              </a:p>
            </p:txBody>
          </p:sp>
        </p:grp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81AFB6CF-F5C1-73D5-5270-82E29808CFB4}"/>
              </a:ext>
            </a:extLst>
          </p:cNvPr>
          <p:cNvSpPr txBox="1"/>
          <p:nvPr/>
        </p:nvSpPr>
        <p:spPr>
          <a:xfrm>
            <a:off x="203200" y="228600"/>
            <a:ext cx="619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Andere</a:t>
            </a:r>
            <a:endParaRPr lang="en-US" sz="32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EFC619D-8825-8FFE-05B6-F0003AEF9C31}"/>
              </a:ext>
            </a:extLst>
          </p:cNvPr>
          <p:cNvSpPr txBox="1"/>
          <p:nvPr/>
        </p:nvSpPr>
        <p:spPr>
          <a:xfrm>
            <a:off x="101600" y="5749934"/>
            <a:ext cx="665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parachute.png</a:t>
            </a:r>
            <a:r>
              <a:rPr lang="en-US" sz="2400" dirty="0"/>
              <a:t>      </a:t>
            </a:r>
            <a:r>
              <a:rPr lang="en-US" sz="2400" dirty="0" err="1"/>
              <a:t>fuel.png</a:t>
            </a:r>
            <a:r>
              <a:rPr lang="en-US" sz="2400" dirty="0"/>
              <a:t>                 </a:t>
            </a:r>
            <a:r>
              <a:rPr lang="en-US" sz="2400" dirty="0" err="1"/>
              <a:t>hole_new.png</a:t>
            </a:r>
            <a:endParaRPr lang="en-US" sz="24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FFB0A74-B76E-590A-C87F-A9B1227B5BE2}"/>
              </a:ext>
            </a:extLst>
          </p:cNvPr>
          <p:cNvSpPr txBox="1"/>
          <p:nvPr/>
        </p:nvSpPr>
        <p:spPr>
          <a:xfrm>
            <a:off x="114300" y="9194800"/>
            <a:ext cx="4543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ice.png</a:t>
            </a:r>
            <a:endParaRPr lang="en-US" sz="2800" dirty="0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11757A9-2AFE-5DCE-6354-F14902C1CAA2}"/>
              </a:ext>
            </a:extLst>
          </p:cNvPr>
          <p:cNvGrpSpPr>
            <a:grpSpLocks noChangeAspect="1"/>
          </p:cNvGrpSpPr>
          <p:nvPr/>
        </p:nvGrpSpPr>
        <p:grpSpPr>
          <a:xfrm>
            <a:off x="2890414" y="902275"/>
            <a:ext cx="1440286" cy="2160129"/>
            <a:chOff x="793185" y="74403"/>
            <a:chExt cx="2372080" cy="3557625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06F1AB6E-AC87-A294-26E6-3452CDDC54E5}"/>
                </a:ext>
              </a:extLst>
            </p:cNvPr>
            <p:cNvGrpSpPr/>
            <p:nvPr/>
          </p:nvGrpSpPr>
          <p:grpSpPr>
            <a:xfrm>
              <a:off x="1459375" y="2624028"/>
              <a:ext cx="1039700" cy="1008000"/>
              <a:chOff x="4012072" y="3649051"/>
              <a:chExt cx="1039700" cy="1008000"/>
            </a:xfrm>
          </p:grpSpPr>
          <p:sp>
            <p:nvSpPr>
              <p:cNvPr id="165" name="Can 164">
                <a:extLst>
                  <a:ext uri="{FF2B5EF4-FFF2-40B4-BE49-F238E27FC236}">
                    <a16:creationId xmlns:a16="http://schemas.microsoft.com/office/drawing/2014/main" id="{E3435426-80D2-C848-0AA6-2F30868DAB03}"/>
                  </a:ext>
                </a:extLst>
              </p:cNvPr>
              <p:cNvSpPr/>
              <p:nvPr/>
            </p:nvSpPr>
            <p:spPr>
              <a:xfrm rot="10800000">
                <a:off x="4772372" y="3649051"/>
                <a:ext cx="279400" cy="1008000"/>
              </a:xfrm>
              <a:prstGeom prst="can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Can 165">
                <a:extLst>
                  <a:ext uri="{FF2B5EF4-FFF2-40B4-BE49-F238E27FC236}">
                    <a16:creationId xmlns:a16="http://schemas.microsoft.com/office/drawing/2014/main" id="{F0E9EA49-A313-55A5-FA07-8B95B89FE1FC}"/>
                  </a:ext>
                </a:extLst>
              </p:cNvPr>
              <p:cNvSpPr/>
              <p:nvPr/>
            </p:nvSpPr>
            <p:spPr>
              <a:xfrm rot="10800000">
                <a:off x="4012072" y="3649051"/>
                <a:ext cx="279400" cy="1008000"/>
              </a:xfrm>
              <a:prstGeom prst="can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1" name="Trapezium 160">
              <a:extLst>
                <a:ext uri="{FF2B5EF4-FFF2-40B4-BE49-F238E27FC236}">
                  <a16:creationId xmlns:a16="http://schemas.microsoft.com/office/drawing/2014/main" id="{4FF6DFC8-1F12-2201-7C2A-1A24932EC2A7}"/>
                </a:ext>
              </a:extLst>
            </p:cNvPr>
            <p:cNvSpPr/>
            <p:nvPr/>
          </p:nvSpPr>
          <p:spPr>
            <a:xfrm rot="10800000">
              <a:off x="1459160" y="212230"/>
              <a:ext cx="1040130" cy="1840395"/>
            </a:xfrm>
            <a:prstGeom prst="trapezoid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scene3d>
              <a:camera prst="orthographicFront"/>
              <a:lightRig rig="threePt" dir="t"/>
            </a:scene3d>
            <a:sp3d>
              <a:bevelT w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5DA5A524-FACF-E66F-4B67-6AF860030F65}"/>
                </a:ext>
              </a:extLst>
            </p:cNvPr>
            <p:cNvSpPr/>
            <p:nvPr/>
          </p:nvSpPr>
          <p:spPr>
            <a:xfrm>
              <a:off x="793185" y="1083753"/>
              <a:ext cx="2372080" cy="200157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84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ounded Rectangle 162">
              <a:extLst>
                <a:ext uri="{FF2B5EF4-FFF2-40B4-BE49-F238E27FC236}">
                  <a16:creationId xmlns:a16="http://schemas.microsoft.com/office/drawing/2014/main" id="{642E183A-1A95-FA83-8B7F-D1A09DA9D5DD}"/>
                </a:ext>
              </a:extLst>
            </p:cNvPr>
            <p:cNvSpPr/>
            <p:nvPr/>
          </p:nvSpPr>
          <p:spPr>
            <a:xfrm>
              <a:off x="1365102" y="1527916"/>
              <a:ext cx="1228247" cy="1079999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3238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Can 163">
              <a:extLst>
                <a:ext uri="{FF2B5EF4-FFF2-40B4-BE49-F238E27FC236}">
                  <a16:creationId xmlns:a16="http://schemas.microsoft.com/office/drawing/2014/main" id="{60A02DAE-658A-69D9-4E56-6AE5292BF779}"/>
                </a:ext>
              </a:extLst>
            </p:cNvPr>
            <p:cNvSpPr/>
            <p:nvPr/>
          </p:nvSpPr>
          <p:spPr>
            <a:xfrm>
              <a:off x="1459161" y="74403"/>
              <a:ext cx="1040129" cy="178887"/>
            </a:xfrm>
            <a:prstGeom prst="can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3093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109</Words>
  <Application>Microsoft Macintosh PowerPoint</Application>
  <PresentationFormat>A4 Paper (210x297 mm)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Callner Jeremy jca</dc:creator>
  <cp:lastModifiedBy>Callner Jeremy jca</cp:lastModifiedBy>
  <cp:revision>2</cp:revision>
  <dcterms:created xsi:type="dcterms:W3CDTF">2022-06-12T15:08:44Z</dcterms:created>
  <dcterms:modified xsi:type="dcterms:W3CDTF">2022-06-12T16:52:49Z</dcterms:modified>
</cp:coreProperties>
</file>