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395922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1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41"/>
  </p:normalViewPr>
  <p:slideViewPr>
    <p:cSldViewPr snapToGrid="0" snapToObjects="1" showGuides="1">
      <p:cViewPr>
        <p:scale>
          <a:sx n="320" d="100"/>
          <a:sy n="320" d="100"/>
        </p:scale>
        <p:origin x="5240" y="1144"/>
      </p:cViewPr>
      <p:guideLst>
        <p:guide orient="horz" pos="1247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A8D00-D4AD-2340-BFB2-78F5CDD5B1E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6E317-C0B3-E341-8705-941FB051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1pPr>
    <a:lvl2pPr marL="226223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2pPr>
    <a:lvl3pPr marL="452445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3pPr>
    <a:lvl4pPr marL="678668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4pPr>
    <a:lvl5pPr marL="904890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5pPr>
    <a:lvl6pPr marL="1131113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6pPr>
    <a:lvl7pPr marL="1357335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7pPr>
    <a:lvl8pPr marL="1583558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8pPr>
    <a:lvl9pPr marL="1809780" algn="l" defTabSz="452445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6E317-C0B3-E341-8705-941FB0519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647957"/>
            <a:ext cx="3365341" cy="1378397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2079510"/>
            <a:ext cx="2969419" cy="955896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210792"/>
            <a:ext cx="853708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210792"/>
            <a:ext cx="2511633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987058"/>
            <a:ext cx="3414832" cy="1646927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649566"/>
            <a:ext cx="3414832" cy="866080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/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75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053960"/>
            <a:ext cx="1682671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053960"/>
            <a:ext cx="1682671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10793"/>
            <a:ext cx="3414832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970560"/>
            <a:ext cx="1674937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446217"/>
            <a:ext cx="1674937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970560"/>
            <a:ext cx="1683186" cy="47565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446217"/>
            <a:ext cx="1683186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63948"/>
            <a:ext cx="1276953" cy="923819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570056"/>
            <a:ext cx="2004358" cy="2813616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187768"/>
            <a:ext cx="1276953" cy="220048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63948"/>
            <a:ext cx="1276953" cy="923819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570056"/>
            <a:ext cx="2004358" cy="2813616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187768"/>
            <a:ext cx="1276953" cy="2200486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210793"/>
            <a:ext cx="341483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053960"/>
            <a:ext cx="341483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3669616"/>
            <a:ext cx="89082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FDE8-DEBF-6846-8BCA-9E9981CFAC05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3669616"/>
            <a:ext cx="13362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3669616"/>
            <a:ext cx="89082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ECA0-4087-5F46-82A9-93EAD4EF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961C8F-0AF6-AF53-B5C5-B7058068BEC0}"/>
              </a:ext>
            </a:extLst>
          </p:cNvPr>
          <p:cNvSpPr txBox="1"/>
          <p:nvPr/>
        </p:nvSpPr>
        <p:spPr>
          <a:xfrm>
            <a:off x="2477417" y="-515376"/>
            <a:ext cx="4318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DB720-6338-995B-DBBA-1BE7EB3FF38B}"/>
              </a:ext>
            </a:extLst>
          </p:cNvPr>
          <p:cNvGrpSpPr/>
          <p:nvPr/>
        </p:nvGrpSpPr>
        <p:grpSpPr>
          <a:xfrm>
            <a:off x="170712" y="375482"/>
            <a:ext cx="900000" cy="3208259"/>
            <a:chOff x="456208" y="251612"/>
            <a:chExt cx="900000" cy="320825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67AFBCC-A376-93AF-A238-BC7A9A485122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65122-223B-776E-90B1-27D952CFC163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F5E00994-7B9C-37F6-5E79-F4FA522BFDAD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BFEDB750-C75F-C941-12A4-6199E88968A4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D78142E-7D72-03DF-7CA4-9CA830AD0D2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Chevron 308">
              <a:extLst>
                <a:ext uri="{FF2B5EF4-FFF2-40B4-BE49-F238E27FC236}">
                  <a16:creationId xmlns:a16="http://schemas.microsoft.com/office/drawing/2014/main" id="{2ECC1DBA-B915-FC55-DE2B-12E083F3D0F8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642F89E4-E8DC-78A6-4FCA-0D4ED9B69E3E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0D408DF-3566-1A99-5082-34AFD6650F6A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Chevron 311">
              <a:extLst>
                <a:ext uri="{FF2B5EF4-FFF2-40B4-BE49-F238E27FC236}">
                  <a16:creationId xmlns:a16="http://schemas.microsoft.com/office/drawing/2014/main" id="{DACA8E9B-8DDE-FF81-ACE0-64E0C5053EB4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6F2FCEBC-143A-3D69-7E82-60FBFA609580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B9FD638-71DD-A2CC-6BEB-0F56A6E489B2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Chevron 314">
              <a:extLst>
                <a:ext uri="{FF2B5EF4-FFF2-40B4-BE49-F238E27FC236}">
                  <a16:creationId xmlns:a16="http://schemas.microsoft.com/office/drawing/2014/main" id="{D88E9EC9-53EA-A8B0-B629-58F8A3585977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696DF29F-23F5-44C8-B84B-44C0BF2E4327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F61DA88-38D1-7619-8F4F-A8AAC72B9477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Chevron 317">
              <a:extLst>
                <a:ext uri="{FF2B5EF4-FFF2-40B4-BE49-F238E27FC236}">
                  <a16:creationId xmlns:a16="http://schemas.microsoft.com/office/drawing/2014/main" id="{F1A1180C-CED6-02B6-BA94-C5299B16CB7F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476B2B7D-6F81-EAA4-4E30-2AF6067EB679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67077D3-0E1B-E1C0-3CA4-98B02269B7AD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Chevron 320">
              <a:extLst>
                <a:ext uri="{FF2B5EF4-FFF2-40B4-BE49-F238E27FC236}">
                  <a16:creationId xmlns:a16="http://schemas.microsoft.com/office/drawing/2014/main" id="{444DA3A6-6F34-6871-FC32-DEE454B5C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71B7AB6C-744B-CC16-80B1-B6E1825224B3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C25A851-AAF6-EDBA-08BD-45B3E0050712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Chevron 323">
              <a:extLst>
                <a:ext uri="{FF2B5EF4-FFF2-40B4-BE49-F238E27FC236}">
                  <a16:creationId xmlns:a16="http://schemas.microsoft.com/office/drawing/2014/main" id="{F472D0F4-33DD-679F-F59A-0333E792AAF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ounded Rectangle 324">
              <a:extLst>
                <a:ext uri="{FF2B5EF4-FFF2-40B4-BE49-F238E27FC236}">
                  <a16:creationId xmlns:a16="http://schemas.microsoft.com/office/drawing/2014/main" id="{14AED2D4-1FAD-3E0E-695C-594708D57DEE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A4023D0-CBBF-DEB6-0371-0680007B58C8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Chevron 326">
              <a:extLst>
                <a:ext uri="{FF2B5EF4-FFF2-40B4-BE49-F238E27FC236}">
                  <a16:creationId xmlns:a16="http://schemas.microsoft.com/office/drawing/2014/main" id="{99F869E4-69B2-9E16-6BB7-F20C2AA84F85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7BEAAAFC-E4D5-B38E-CE6E-511D4AD43A0A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9875DDA-DFEB-3F8C-A619-0708AD62818F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Chevron 329">
              <a:extLst>
                <a:ext uri="{FF2B5EF4-FFF2-40B4-BE49-F238E27FC236}">
                  <a16:creationId xmlns:a16="http://schemas.microsoft.com/office/drawing/2014/main" id="{62A798FA-4958-7E8D-DBBF-368CDB309D0D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0432978A-1EB3-7A2D-A46F-DA98C4D58CF5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4B8CD5-EED8-33EB-A430-91A86AA8C664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Chevron 332">
              <a:extLst>
                <a:ext uri="{FF2B5EF4-FFF2-40B4-BE49-F238E27FC236}">
                  <a16:creationId xmlns:a16="http://schemas.microsoft.com/office/drawing/2014/main" id="{DE81BB5C-4F0B-B9A7-36C8-0826268E1BC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25C6E27B-0552-00B2-C02A-7224940D0B23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F8DC1AF-4D91-C05E-333F-6372DABB7E5F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Chevron 335">
              <a:extLst>
                <a:ext uri="{FF2B5EF4-FFF2-40B4-BE49-F238E27FC236}">
                  <a16:creationId xmlns:a16="http://schemas.microsoft.com/office/drawing/2014/main" id="{78F3EE9E-3557-A816-3808-BD806938658E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5831A2C3-C5B9-8ECD-C36F-91DD96064621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CF7E9E1-83B0-FEC8-413E-4E2A0D4487CA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Chevron 338">
              <a:extLst>
                <a:ext uri="{FF2B5EF4-FFF2-40B4-BE49-F238E27FC236}">
                  <a16:creationId xmlns:a16="http://schemas.microsoft.com/office/drawing/2014/main" id="{E77B18A6-C429-2717-C366-24A976EB773C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E39583FE-4CA5-FB81-622C-4FD61A37C61C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9820F53-7DE4-41B1-77A6-510707097580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Chevron 341">
              <a:extLst>
                <a:ext uri="{FF2B5EF4-FFF2-40B4-BE49-F238E27FC236}">
                  <a16:creationId xmlns:a16="http://schemas.microsoft.com/office/drawing/2014/main" id="{918CFEC8-EF98-C371-30BA-0E0053EA0603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F03E4272-6209-48F8-8EE8-D2774DEB5E39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863AD24-09F4-3B7C-7578-E09BC500A633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Chevron 344">
              <a:extLst>
                <a:ext uri="{FF2B5EF4-FFF2-40B4-BE49-F238E27FC236}">
                  <a16:creationId xmlns:a16="http://schemas.microsoft.com/office/drawing/2014/main" id="{BBD42619-B0E5-51ED-E338-1F52E6771389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6780F461-B271-6A8B-B839-A1D3DF72B0C6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4EB22A2-F23B-7B2B-3430-3A2EF46A4B30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Chevron 347">
              <a:extLst>
                <a:ext uri="{FF2B5EF4-FFF2-40B4-BE49-F238E27FC236}">
                  <a16:creationId xmlns:a16="http://schemas.microsoft.com/office/drawing/2014/main" id="{5D9442D8-03AC-673D-E377-E583D9A0C2FB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117F9C-2841-C42B-02FC-CE2DDF1B4209}"/>
              </a:ext>
            </a:extLst>
          </p:cNvPr>
          <p:cNvGrpSpPr/>
          <p:nvPr/>
        </p:nvGrpSpPr>
        <p:grpSpPr>
          <a:xfrm>
            <a:off x="2492514" y="377770"/>
            <a:ext cx="900000" cy="3205971"/>
            <a:chOff x="2492514" y="377770"/>
            <a:chExt cx="900000" cy="3205971"/>
          </a:xfrm>
        </p:grpSpPr>
        <p:sp>
          <p:nvSpPr>
            <p:cNvPr id="353" name="Rounded Rectangle 352">
              <a:extLst>
                <a:ext uri="{FF2B5EF4-FFF2-40B4-BE49-F238E27FC236}">
                  <a16:creationId xmlns:a16="http://schemas.microsoft.com/office/drawing/2014/main" id="{FD709853-5254-9A41-BA93-A78F3ADC0AE8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8F0E7E3-A284-84B8-CB15-8B8797100398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Chevron 354">
              <a:extLst>
                <a:ext uri="{FF2B5EF4-FFF2-40B4-BE49-F238E27FC236}">
                  <a16:creationId xmlns:a16="http://schemas.microsoft.com/office/drawing/2014/main" id="{66FEDA46-193C-0DD4-B8E2-3D3694635C47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6" name="Rounded Rectangle 355">
              <a:extLst>
                <a:ext uri="{FF2B5EF4-FFF2-40B4-BE49-F238E27FC236}">
                  <a16:creationId xmlns:a16="http://schemas.microsoft.com/office/drawing/2014/main" id="{42686FF8-A6A9-3842-3C96-C5E12066195E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364D1D9B-D3AA-471C-0673-7040C6F5862B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Chevron 357">
              <a:extLst>
                <a:ext uri="{FF2B5EF4-FFF2-40B4-BE49-F238E27FC236}">
                  <a16:creationId xmlns:a16="http://schemas.microsoft.com/office/drawing/2014/main" id="{B40D5B04-C8FD-C81E-9CB5-B7CAEE823FD0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4CCE5794-759E-18F5-28B8-5373D2E89F69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EC5493B-5D2F-5A1F-01C3-B604F9DADF7C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Chevron 360">
              <a:extLst>
                <a:ext uri="{FF2B5EF4-FFF2-40B4-BE49-F238E27FC236}">
                  <a16:creationId xmlns:a16="http://schemas.microsoft.com/office/drawing/2014/main" id="{83D8B392-8FE7-4F28-ACD4-44E06E1EC92D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2" name="Rounded Rectangle 361">
              <a:extLst>
                <a:ext uri="{FF2B5EF4-FFF2-40B4-BE49-F238E27FC236}">
                  <a16:creationId xmlns:a16="http://schemas.microsoft.com/office/drawing/2014/main" id="{6417B855-57E3-41B3-D269-CF2882E0A409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A4014F43-7388-E0E4-8DB0-6F1018F788FD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Chevron 363">
              <a:extLst>
                <a:ext uri="{FF2B5EF4-FFF2-40B4-BE49-F238E27FC236}">
                  <a16:creationId xmlns:a16="http://schemas.microsoft.com/office/drawing/2014/main" id="{144BDAE5-3492-B245-8CF9-93CF871CD805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5" name="Rounded Rectangle 364">
              <a:extLst>
                <a:ext uri="{FF2B5EF4-FFF2-40B4-BE49-F238E27FC236}">
                  <a16:creationId xmlns:a16="http://schemas.microsoft.com/office/drawing/2014/main" id="{A4C1341B-4197-5406-5391-99B7374C56F5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45F04526-B7F9-9BBC-76D0-68CB37A9F8FE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Chevron 366">
              <a:extLst>
                <a:ext uri="{FF2B5EF4-FFF2-40B4-BE49-F238E27FC236}">
                  <a16:creationId xmlns:a16="http://schemas.microsoft.com/office/drawing/2014/main" id="{A17B0F06-864E-CAAB-2FDD-6D2D674A004A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559B863D-51C5-7CFA-CF72-CCF6B1C9A4E5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EAEA74BB-3028-5C5C-738B-7A6BC2FDD9C3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Chevron 369">
              <a:extLst>
                <a:ext uri="{FF2B5EF4-FFF2-40B4-BE49-F238E27FC236}">
                  <a16:creationId xmlns:a16="http://schemas.microsoft.com/office/drawing/2014/main" id="{77B3A725-9710-8F9E-2D29-47270B65CFCD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8CDCD427-BCFD-967E-CE76-D771ECEF2825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2BA262AC-C560-0EB3-7ADF-67F6D8F6B2E1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Chevron 372">
              <a:extLst>
                <a:ext uri="{FF2B5EF4-FFF2-40B4-BE49-F238E27FC236}">
                  <a16:creationId xmlns:a16="http://schemas.microsoft.com/office/drawing/2014/main" id="{0657AB5C-3476-0CDB-B875-ECB65EE6C0E5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3F43EA59-755C-2C4C-95CC-22C10DF8E56C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DA6A405-72FA-E86C-11A4-D2AD3F7A0ABF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Chevron 375">
              <a:extLst>
                <a:ext uri="{FF2B5EF4-FFF2-40B4-BE49-F238E27FC236}">
                  <a16:creationId xmlns:a16="http://schemas.microsoft.com/office/drawing/2014/main" id="{DE3F26DD-BBD3-55F0-8E73-A43CD1DEB98A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7" name="Rounded Rectangle 376">
              <a:extLst>
                <a:ext uri="{FF2B5EF4-FFF2-40B4-BE49-F238E27FC236}">
                  <a16:creationId xmlns:a16="http://schemas.microsoft.com/office/drawing/2014/main" id="{46A6A031-5040-37A7-7674-CA9A55D75934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8BAC23CB-DF27-091D-50D2-4410B311E715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Chevron 378">
              <a:extLst>
                <a:ext uri="{FF2B5EF4-FFF2-40B4-BE49-F238E27FC236}">
                  <a16:creationId xmlns:a16="http://schemas.microsoft.com/office/drawing/2014/main" id="{09DF9ECC-FF8B-9283-A00F-7F2ED56BC30A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572E67DA-2F73-F688-CA8B-16963CD384DC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259D084E-AE9D-41DF-4D30-314C7F32E8B5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Chevron 381">
              <a:extLst>
                <a:ext uri="{FF2B5EF4-FFF2-40B4-BE49-F238E27FC236}">
                  <a16:creationId xmlns:a16="http://schemas.microsoft.com/office/drawing/2014/main" id="{ACAAA21A-4BBC-3798-BD34-4D7A2C8BF15B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3" name="Rounded Rectangle 382">
              <a:extLst>
                <a:ext uri="{FF2B5EF4-FFF2-40B4-BE49-F238E27FC236}">
                  <a16:creationId xmlns:a16="http://schemas.microsoft.com/office/drawing/2014/main" id="{747B944A-B8C2-8E92-FAC6-27D09B2E602C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7C5ECEDB-8526-009C-4955-10B36374A796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Chevron 384">
              <a:extLst>
                <a:ext uri="{FF2B5EF4-FFF2-40B4-BE49-F238E27FC236}">
                  <a16:creationId xmlns:a16="http://schemas.microsoft.com/office/drawing/2014/main" id="{C3DB59E1-8A4F-28DB-6EA1-2633511BDBB8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0CCEA085-0B30-71A9-18DE-F1EA8CED0A37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031F87E-30FB-2D4E-358E-462019FB4785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Chevron 387">
              <a:extLst>
                <a:ext uri="{FF2B5EF4-FFF2-40B4-BE49-F238E27FC236}">
                  <a16:creationId xmlns:a16="http://schemas.microsoft.com/office/drawing/2014/main" id="{506C9610-8D2F-82AC-D268-AF200DD8B7C1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80942627-F7D5-4E9B-EA23-004EFE73FC44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232D195-9C49-6D3F-2D16-3D7203578DF7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Chevron 390">
              <a:extLst>
                <a:ext uri="{FF2B5EF4-FFF2-40B4-BE49-F238E27FC236}">
                  <a16:creationId xmlns:a16="http://schemas.microsoft.com/office/drawing/2014/main" id="{A4EDE6EB-D7CC-2FE6-D514-945C96582F14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9F8AEFAF-13A7-2AA9-56B5-995476A3ADD3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50B79C3A-C813-F37E-33DB-EB0BBF116AC1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hevron 393">
              <a:extLst>
                <a:ext uri="{FF2B5EF4-FFF2-40B4-BE49-F238E27FC236}">
                  <a16:creationId xmlns:a16="http://schemas.microsoft.com/office/drawing/2014/main" id="{8C9605A8-24F6-7AC7-85D2-88B06285B41F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5" name="Rounded Rectangle 394">
              <a:extLst>
                <a:ext uri="{FF2B5EF4-FFF2-40B4-BE49-F238E27FC236}">
                  <a16:creationId xmlns:a16="http://schemas.microsoft.com/office/drawing/2014/main" id="{623083E5-8419-AD5F-F0B0-332DDE4785A7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96D67D7-80A6-957B-3AF7-68909A98793E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Chevron 396">
              <a:extLst>
                <a:ext uri="{FF2B5EF4-FFF2-40B4-BE49-F238E27FC236}">
                  <a16:creationId xmlns:a16="http://schemas.microsoft.com/office/drawing/2014/main" id="{8313B853-1775-6117-27BB-562675AA00C6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E74432-5E39-1BCF-C793-CECE0C93E698}"/>
              </a:ext>
            </a:extLst>
          </p:cNvPr>
          <p:cNvGrpSpPr/>
          <p:nvPr/>
        </p:nvGrpSpPr>
        <p:grpSpPr>
          <a:xfrm>
            <a:off x="1288111" y="266369"/>
            <a:ext cx="1013792" cy="3458527"/>
            <a:chOff x="1288111" y="266369"/>
            <a:chExt cx="1013792" cy="3458527"/>
          </a:xfrm>
        </p:grpSpPr>
        <p:sp>
          <p:nvSpPr>
            <p:cNvPr id="398" name="Rounded Rectangle 397">
              <a:extLst>
                <a:ext uri="{FF2B5EF4-FFF2-40B4-BE49-F238E27FC236}">
                  <a16:creationId xmlns:a16="http://schemas.microsoft.com/office/drawing/2014/main" id="{C200F0A8-9BBC-AEFC-CC8D-7E275F480F00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Chevron 399">
              <a:extLst>
                <a:ext uri="{FF2B5EF4-FFF2-40B4-BE49-F238E27FC236}">
                  <a16:creationId xmlns:a16="http://schemas.microsoft.com/office/drawing/2014/main" id="{471DE471-7B65-266C-0E93-EBF51EB57346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1" name="Rounded Rectangle 400">
              <a:extLst>
                <a:ext uri="{FF2B5EF4-FFF2-40B4-BE49-F238E27FC236}">
                  <a16:creationId xmlns:a16="http://schemas.microsoft.com/office/drawing/2014/main" id="{AD414B87-FE07-A5F5-3BF1-6C3DBD8C174C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97A45C9A-D85C-3136-DBA7-695D6762392A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Chevron 402">
              <a:extLst>
                <a:ext uri="{FF2B5EF4-FFF2-40B4-BE49-F238E27FC236}">
                  <a16:creationId xmlns:a16="http://schemas.microsoft.com/office/drawing/2014/main" id="{2EF365F1-C4F6-12C7-4C16-BE6878E0EB2A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4" name="Rounded Rectangle 403">
              <a:extLst>
                <a:ext uri="{FF2B5EF4-FFF2-40B4-BE49-F238E27FC236}">
                  <a16:creationId xmlns:a16="http://schemas.microsoft.com/office/drawing/2014/main" id="{89B425EC-3388-E566-216B-96431DBF24F8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0DA526F-0425-7746-84EA-E29D8636DB1C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Chevron 405">
              <a:extLst>
                <a:ext uri="{FF2B5EF4-FFF2-40B4-BE49-F238E27FC236}">
                  <a16:creationId xmlns:a16="http://schemas.microsoft.com/office/drawing/2014/main" id="{5375CD92-6EC5-8EF5-6D2D-D59166683963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Rounded Rectangle 406">
              <a:extLst>
                <a:ext uri="{FF2B5EF4-FFF2-40B4-BE49-F238E27FC236}">
                  <a16:creationId xmlns:a16="http://schemas.microsoft.com/office/drawing/2014/main" id="{09279991-3DEF-E82F-5DC9-7A5AED432FB7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7948AF-A1B1-DF8F-DBAF-2ADD0F46E4C4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Chevron 408">
              <a:extLst>
                <a:ext uri="{FF2B5EF4-FFF2-40B4-BE49-F238E27FC236}">
                  <a16:creationId xmlns:a16="http://schemas.microsoft.com/office/drawing/2014/main" id="{0AD5B134-2408-8AEE-3476-5BB8DA5101C1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0" name="Rounded Rectangle 409">
              <a:extLst>
                <a:ext uri="{FF2B5EF4-FFF2-40B4-BE49-F238E27FC236}">
                  <a16:creationId xmlns:a16="http://schemas.microsoft.com/office/drawing/2014/main" id="{6F36CD01-2A63-2935-A87A-8E9ACE16A37A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8473160-7190-6D54-3217-2087C1C39351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Chevron 411">
              <a:extLst>
                <a:ext uri="{FF2B5EF4-FFF2-40B4-BE49-F238E27FC236}">
                  <a16:creationId xmlns:a16="http://schemas.microsoft.com/office/drawing/2014/main" id="{16D04DDE-6BAD-5318-FB3C-1B42050F2C0D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26240EED-2128-0474-A49F-F9226968BB85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1586E63-F309-0F95-3DFB-90DE0908B74B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Chevron 414">
              <a:extLst>
                <a:ext uri="{FF2B5EF4-FFF2-40B4-BE49-F238E27FC236}">
                  <a16:creationId xmlns:a16="http://schemas.microsoft.com/office/drawing/2014/main" id="{357FED81-F9BD-4DEB-0311-45D0EA4A0A34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6" name="Rounded Rectangle 415">
              <a:extLst>
                <a:ext uri="{FF2B5EF4-FFF2-40B4-BE49-F238E27FC236}">
                  <a16:creationId xmlns:a16="http://schemas.microsoft.com/office/drawing/2014/main" id="{58F58664-DB08-9F7E-5CE6-98849E87853F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A07E8D7-98EE-6C82-E3A1-91F152E960D6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Chevron 417">
              <a:extLst>
                <a:ext uri="{FF2B5EF4-FFF2-40B4-BE49-F238E27FC236}">
                  <a16:creationId xmlns:a16="http://schemas.microsoft.com/office/drawing/2014/main" id="{11D43FC2-8887-A42E-F6DE-EAB9A3731D7B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9" name="Rounded Rectangle 418">
              <a:extLst>
                <a:ext uri="{FF2B5EF4-FFF2-40B4-BE49-F238E27FC236}">
                  <a16:creationId xmlns:a16="http://schemas.microsoft.com/office/drawing/2014/main" id="{AC1F32E7-163D-3C63-8085-E7B15C4EA889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6A1C74F-C17C-5B70-32D7-0662385F83CF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Chevron 420">
              <a:extLst>
                <a:ext uri="{FF2B5EF4-FFF2-40B4-BE49-F238E27FC236}">
                  <a16:creationId xmlns:a16="http://schemas.microsoft.com/office/drawing/2014/main" id="{9D84705A-C805-CD76-E805-FF90D4BD4507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97BACFB9-2E51-66EF-8BCC-E7CF04F777F4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2C68CFAC-021C-F51C-5DD6-AFC659B605F4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Chevron 423">
              <a:extLst>
                <a:ext uri="{FF2B5EF4-FFF2-40B4-BE49-F238E27FC236}">
                  <a16:creationId xmlns:a16="http://schemas.microsoft.com/office/drawing/2014/main" id="{7A48121D-4EF5-9168-7743-09CF93004F7C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5" name="Rounded Rectangle 424">
              <a:extLst>
                <a:ext uri="{FF2B5EF4-FFF2-40B4-BE49-F238E27FC236}">
                  <a16:creationId xmlns:a16="http://schemas.microsoft.com/office/drawing/2014/main" id="{28EDD714-A915-D515-1D87-CDFF1C70DCEA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5148FC1D-3AF8-9F78-FE54-02FC5C392DE6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Chevron 426">
              <a:extLst>
                <a:ext uri="{FF2B5EF4-FFF2-40B4-BE49-F238E27FC236}">
                  <a16:creationId xmlns:a16="http://schemas.microsoft.com/office/drawing/2014/main" id="{02A5474C-C206-DFC7-8FC1-112C6564A0CC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5E908F3D-7D51-CCDA-8935-809782BF0459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27DFDED7-4747-7678-9A7D-C54ED0071C15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Chevron 429">
              <a:extLst>
                <a:ext uri="{FF2B5EF4-FFF2-40B4-BE49-F238E27FC236}">
                  <a16:creationId xmlns:a16="http://schemas.microsoft.com/office/drawing/2014/main" id="{01D589F6-B8B1-3208-8DF8-139D4B8906AD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1" name="Rounded Rectangle 430">
              <a:extLst>
                <a:ext uri="{FF2B5EF4-FFF2-40B4-BE49-F238E27FC236}">
                  <a16:creationId xmlns:a16="http://schemas.microsoft.com/office/drawing/2014/main" id="{89CE5D98-3E5C-748E-A97F-CC5B9784FB6B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7A65E81C-8F1D-BE51-0DA4-4E17DC67926B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Chevron 432">
              <a:extLst>
                <a:ext uri="{FF2B5EF4-FFF2-40B4-BE49-F238E27FC236}">
                  <a16:creationId xmlns:a16="http://schemas.microsoft.com/office/drawing/2014/main" id="{718A4518-414D-F138-3349-CB999574DF94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483C734A-252B-C012-70AF-6F08A12A82ED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20906443-786F-EE83-2511-1CE52B347892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6" name="Chevron 435">
              <a:extLst>
                <a:ext uri="{FF2B5EF4-FFF2-40B4-BE49-F238E27FC236}">
                  <a16:creationId xmlns:a16="http://schemas.microsoft.com/office/drawing/2014/main" id="{C6E38D8D-C5E3-4EC2-70C5-AA3A9997A196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7" name="Rounded Rectangle 436">
              <a:extLst>
                <a:ext uri="{FF2B5EF4-FFF2-40B4-BE49-F238E27FC236}">
                  <a16:creationId xmlns:a16="http://schemas.microsoft.com/office/drawing/2014/main" id="{2D3E1534-2926-D265-4F03-D54871227AF0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670FFB0-B751-33C7-F81A-F27BDF82D29E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9" name="Chevron 438">
              <a:extLst>
                <a:ext uri="{FF2B5EF4-FFF2-40B4-BE49-F238E27FC236}">
                  <a16:creationId xmlns:a16="http://schemas.microsoft.com/office/drawing/2014/main" id="{90EEC484-478A-5783-8BAF-56D88A538894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11D33005-A203-1FAE-E3FA-EEBF6CA9702A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B0653C43-4E18-1CA5-3FA6-260F97305518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2" name="Chevron 441">
              <a:extLst>
                <a:ext uri="{FF2B5EF4-FFF2-40B4-BE49-F238E27FC236}">
                  <a16:creationId xmlns:a16="http://schemas.microsoft.com/office/drawing/2014/main" id="{43939AF9-4CB0-740D-0BD0-1B38E041FB16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4" name="Rounded Rectangle 443">
              <a:extLst>
                <a:ext uri="{FF2B5EF4-FFF2-40B4-BE49-F238E27FC236}">
                  <a16:creationId xmlns:a16="http://schemas.microsoft.com/office/drawing/2014/main" id="{7AD267F2-A3D5-1B01-8054-D4ED89315468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1B00BFF4-64FF-9FE5-16E1-D27D6C0062D8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Chevron 445">
              <a:extLst>
                <a:ext uri="{FF2B5EF4-FFF2-40B4-BE49-F238E27FC236}">
                  <a16:creationId xmlns:a16="http://schemas.microsoft.com/office/drawing/2014/main" id="{D59D011D-AAB9-44A3-944B-3EDC0F3DE6A5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CB5248-2C7E-7556-B10E-EF772FE800F8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2105CEE6-65C5-D34D-F759-47D809ADDEB8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23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51D742-3429-9B4F-8624-81675E84E9C7}"/>
              </a:ext>
            </a:extLst>
          </p:cNvPr>
          <p:cNvGrpSpPr/>
          <p:nvPr/>
        </p:nvGrpSpPr>
        <p:grpSpPr>
          <a:xfrm>
            <a:off x="2637693" y="426517"/>
            <a:ext cx="900000" cy="3205971"/>
            <a:chOff x="2492514" y="377770"/>
            <a:chExt cx="900000" cy="3205971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81063A4-7C22-5E1C-D3B6-607414157D64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9A16410-498F-19E0-F1FB-B78AA62BE42E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evron 105">
              <a:extLst>
                <a:ext uri="{FF2B5EF4-FFF2-40B4-BE49-F238E27FC236}">
                  <a16:creationId xmlns:a16="http://schemas.microsoft.com/office/drawing/2014/main" id="{3F368356-3C0E-578F-524B-00060ABBEFB5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12EFB88-6926-9735-297D-F6CF29A1D527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6D4D51-7909-9FE8-7B40-A973DE259DD7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hevron 108">
              <a:extLst>
                <a:ext uri="{FF2B5EF4-FFF2-40B4-BE49-F238E27FC236}">
                  <a16:creationId xmlns:a16="http://schemas.microsoft.com/office/drawing/2014/main" id="{CDFF68C0-842A-FA88-403D-22A06A1C5B7D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A5B16D9-FE32-86A8-966D-84D210BFFBB0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D5CAE86-A185-0A15-FFEF-861FB8D8CB15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hevron 111">
              <a:extLst>
                <a:ext uri="{FF2B5EF4-FFF2-40B4-BE49-F238E27FC236}">
                  <a16:creationId xmlns:a16="http://schemas.microsoft.com/office/drawing/2014/main" id="{74B5A159-F724-073B-6CE1-15DCE5C73E6B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C0018CB-C011-7637-CB6E-2025BA2D1B3F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C70E52-4DDE-4B90-24D2-5D213EE570FA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hevron 114">
              <a:extLst>
                <a:ext uri="{FF2B5EF4-FFF2-40B4-BE49-F238E27FC236}">
                  <a16:creationId xmlns:a16="http://schemas.microsoft.com/office/drawing/2014/main" id="{F5559049-3A51-B80D-3317-8AE5F525C13B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D0482F97-0D18-7300-76AA-7274D57D2364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CCC46A3-3C66-2A3A-0B34-93F199CAA7BB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hevron 117">
              <a:extLst>
                <a:ext uri="{FF2B5EF4-FFF2-40B4-BE49-F238E27FC236}">
                  <a16:creationId xmlns:a16="http://schemas.microsoft.com/office/drawing/2014/main" id="{6ABFD92F-2B28-2FC0-3D1E-8645A40F7FF3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F992ABD9-B617-6792-55D4-2A1E510B7578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2F7D46-988D-836F-DAB0-4F76162925A2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hevron 120">
              <a:extLst>
                <a:ext uri="{FF2B5EF4-FFF2-40B4-BE49-F238E27FC236}">
                  <a16:creationId xmlns:a16="http://schemas.microsoft.com/office/drawing/2014/main" id="{CE011706-4AB9-EC35-3488-B02A974B594F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80B2C6EE-CCC2-A557-EE80-A1DDCA3A6B13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62ED201-5413-ACFA-E938-FC75F9265084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hevron 123">
              <a:extLst>
                <a:ext uri="{FF2B5EF4-FFF2-40B4-BE49-F238E27FC236}">
                  <a16:creationId xmlns:a16="http://schemas.microsoft.com/office/drawing/2014/main" id="{601FBD86-E63F-1AFB-BDFE-988BF04C3911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A2F8A1B8-26D7-816B-704A-309992404CB6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D366CC4-6AFC-5D9B-AF25-DDAEBEFEA92A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0733D64F-A76B-D7AD-BF5E-08AA3140B6B4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72C67C8C-CE70-54A8-583D-00877D6DC83A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A89868-04E3-82D1-ACF2-DB6916FD8334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1CA3C42D-5820-5528-E811-E4E97E660B3D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B6DE4B07-578F-6FCD-EDD4-8D914D67D2D5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87FC90-A9DB-8C16-291A-ECAE70A9E08E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hevron 132">
              <a:extLst>
                <a:ext uri="{FF2B5EF4-FFF2-40B4-BE49-F238E27FC236}">
                  <a16:creationId xmlns:a16="http://schemas.microsoft.com/office/drawing/2014/main" id="{C62E4D8F-32D6-7231-D86C-3C89E81071A6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7860AD9-923E-6AE4-BA82-8CDED087E1A4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FA740B4-19CA-2FAB-5ADC-D95CEE486197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hevron 135">
              <a:extLst>
                <a:ext uri="{FF2B5EF4-FFF2-40B4-BE49-F238E27FC236}">
                  <a16:creationId xmlns:a16="http://schemas.microsoft.com/office/drawing/2014/main" id="{FB1E5FCF-FEAE-E414-153C-056ED315B381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9C22BEA-D476-7F25-1199-B5BBE45C8ECB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3AA45D6-3689-9438-2506-B78EBD978A49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hevron 138">
              <a:extLst>
                <a:ext uri="{FF2B5EF4-FFF2-40B4-BE49-F238E27FC236}">
                  <a16:creationId xmlns:a16="http://schemas.microsoft.com/office/drawing/2014/main" id="{64B43104-A042-9FD7-9C8F-066723C47E7D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013B20D-06C2-D7D0-C4A9-0EF8B497A9C7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771EF07-9AD3-3673-9DA0-1973F45F37C2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hevron 141">
              <a:extLst>
                <a:ext uri="{FF2B5EF4-FFF2-40B4-BE49-F238E27FC236}">
                  <a16:creationId xmlns:a16="http://schemas.microsoft.com/office/drawing/2014/main" id="{49D955A6-7536-4C4A-62EC-5F967E80ADDF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61AA388-A1A4-3B47-F891-7D6DFA819650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A5A138-F74B-7F45-F818-DD4EFEA920E3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hevron 144">
              <a:extLst>
                <a:ext uri="{FF2B5EF4-FFF2-40B4-BE49-F238E27FC236}">
                  <a16:creationId xmlns:a16="http://schemas.microsoft.com/office/drawing/2014/main" id="{B822517A-9E3B-856C-AA29-364952778B00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D422088C-6C89-46A5-B26F-C762FEE2DEDC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0F7436-5766-DA49-13F4-7EF287F07F9E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Chevron 200">
              <a:extLst>
                <a:ext uri="{FF2B5EF4-FFF2-40B4-BE49-F238E27FC236}">
                  <a16:creationId xmlns:a16="http://schemas.microsoft.com/office/drawing/2014/main" id="{2223FC57-BFE3-BF32-FD18-0A885BD5A3DA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F24035F-A167-D9F1-2952-286B733D17B1}"/>
              </a:ext>
            </a:extLst>
          </p:cNvPr>
          <p:cNvGrpSpPr/>
          <p:nvPr/>
        </p:nvGrpSpPr>
        <p:grpSpPr>
          <a:xfrm>
            <a:off x="421531" y="417505"/>
            <a:ext cx="900000" cy="3205971"/>
            <a:chOff x="2492514" y="377770"/>
            <a:chExt cx="900000" cy="3205971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39DE3910-3F33-F84C-C559-63B9C968AB7F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4534437-9CB4-F563-1351-9128911A6861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hevron 148">
              <a:extLst>
                <a:ext uri="{FF2B5EF4-FFF2-40B4-BE49-F238E27FC236}">
                  <a16:creationId xmlns:a16="http://schemas.microsoft.com/office/drawing/2014/main" id="{2D8315B8-0C61-86C5-B382-53F8C39107EE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5525D58A-3139-AC4C-D028-094BEE3294D6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62F0B06-498B-D1D1-9111-79C266032E55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hevron 151">
              <a:extLst>
                <a:ext uri="{FF2B5EF4-FFF2-40B4-BE49-F238E27FC236}">
                  <a16:creationId xmlns:a16="http://schemas.microsoft.com/office/drawing/2014/main" id="{3CA4B72B-DC83-FE28-A13D-20BAF30BF8CA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ADB8D53-4BB6-1A26-BC60-495B14CF43EA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0CAD61-DC7C-34AF-0064-423352DB30DA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evron 154">
              <a:extLst>
                <a:ext uri="{FF2B5EF4-FFF2-40B4-BE49-F238E27FC236}">
                  <a16:creationId xmlns:a16="http://schemas.microsoft.com/office/drawing/2014/main" id="{0DF856E6-C346-020D-6246-F8013D2AB486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1C188355-D8F8-6A11-6D8C-9907EB5A9590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8324BAA-AAA0-1B51-B9BB-17A5EB150054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Chevron 157">
              <a:extLst>
                <a:ext uri="{FF2B5EF4-FFF2-40B4-BE49-F238E27FC236}">
                  <a16:creationId xmlns:a16="http://schemas.microsoft.com/office/drawing/2014/main" id="{0F465868-BC58-7B4A-73BB-B888BD584965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C07B120E-FD44-9587-BF7E-2FD1AAC31209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FCB17A6-A956-69D9-FD42-3E47E2C31711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Chevron 160">
              <a:extLst>
                <a:ext uri="{FF2B5EF4-FFF2-40B4-BE49-F238E27FC236}">
                  <a16:creationId xmlns:a16="http://schemas.microsoft.com/office/drawing/2014/main" id="{AE97B57B-9917-32DE-985B-84811662459E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75FF4BE1-C9F0-F990-394E-7AC7F4C38F0C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69A64DA-E893-7220-769F-EE5A163766D2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Chevron 163">
              <a:extLst>
                <a:ext uri="{FF2B5EF4-FFF2-40B4-BE49-F238E27FC236}">
                  <a16:creationId xmlns:a16="http://schemas.microsoft.com/office/drawing/2014/main" id="{51D3FFB3-D45A-39BA-C281-FD32E1B29723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24926FF3-B470-76FB-C00D-60B6E161A76B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E993A40-83FC-C591-EAA6-328B1993ED3F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Chevron 166">
              <a:extLst>
                <a:ext uri="{FF2B5EF4-FFF2-40B4-BE49-F238E27FC236}">
                  <a16:creationId xmlns:a16="http://schemas.microsoft.com/office/drawing/2014/main" id="{F28AAEEB-21B3-A515-615A-FB71932D9829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454F1020-F52F-607B-6B96-5A15EB0481AF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E2847D8-5228-0C89-1195-A9A1EEA6A683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Chevron 169">
              <a:extLst>
                <a:ext uri="{FF2B5EF4-FFF2-40B4-BE49-F238E27FC236}">
                  <a16:creationId xmlns:a16="http://schemas.microsoft.com/office/drawing/2014/main" id="{85D15E32-9B2F-5580-5883-B744902D2E83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CF6EA2C1-8568-C8A7-00AF-1B20196C3840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57F521-28F2-9C2B-D996-F25A315527C8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Chevron 172">
              <a:extLst>
                <a:ext uri="{FF2B5EF4-FFF2-40B4-BE49-F238E27FC236}">
                  <a16:creationId xmlns:a16="http://schemas.microsoft.com/office/drawing/2014/main" id="{B83183B7-6DDB-40A0-0B50-82142A07A22C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A3EC2B97-8163-5CDE-600C-6113E00279C6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B87F895-2052-293D-942F-07EBA28C5B0C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Chevron 175">
              <a:extLst>
                <a:ext uri="{FF2B5EF4-FFF2-40B4-BE49-F238E27FC236}">
                  <a16:creationId xmlns:a16="http://schemas.microsoft.com/office/drawing/2014/main" id="{42FBB01A-CEA2-9C20-BFEF-2F594B9131B7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5AFFC21-8400-F07A-4DC6-C37EF8EA8708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3CA0D93-CB4E-82DB-0099-CF45431CF330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hevron 178">
              <a:extLst>
                <a:ext uri="{FF2B5EF4-FFF2-40B4-BE49-F238E27FC236}">
                  <a16:creationId xmlns:a16="http://schemas.microsoft.com/office/drawing/2014/main" id="{6733ED4C-9A63-A773-EB21-AF610B4FDEC2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15BAF185-0492-C765-16D7-976409A5DF0D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1FEDC6-A8B5-6666-2583-24EF07132F30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hevron 181">
              <a:extLst>
                <a:ext uri="{FF2B5EF4-FFF2-40B4-BE49-F238E27FC236}">
                  <a16:creationId xmlns:a16="http://schemas.microsoft.com/office/drawing/2014/main" id="{1B2BE102-24DA-19A7-2AEA-D095B9DCFFF5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A6BB4200-AF58-FF41-D53C-D6DF8752A9E5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44F71B1-00AE-E67A-F29F-961EE46F8E83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hevron 184">
              <a:extLst>
                <a:ext uri="{FF2B5EF4-FFF2-40B4-BE49-F238E27FC236}">
                  <a16:creationId xmlns:a16="http://schemas.microsoft.com/office/drawing/2014/main" id="{D879A420-0A01-9096-28C7-6164FC999DE6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F170EC46-AA34-0954-3B2C-047F237996D9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57BA18E-A1BC-EA2A-A7A8-E4ED1E04C8AC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hevron 187">
              <a:extLst>
                <a:ext uri="{FF2B5EF4-FFF2-40B4-BE49-F238E27FC236}">
                  <a16:creationId xmlns:a16="http://schemas.microsoft.com/office/drawing/2014/main" id="{52972F00-5820-7C0F-CC84-42B1CD915DD3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B7DE66E3-5C59-C399-1F74-1ABCED2D63F1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15F2D23-9A86-AD39-F070-45210B7A819F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Chevron 190">
              <a:extLst>
                <a:ext uri="{FF2B5EF4-FFF2-40B4-BE49-F238E27FC236}">
                  <a16:creationId xmlns:a16="http://schemas.microsoft.com/office/drawing/2014/main" id="{9F3A3A1A-1518-6BEC-633C-AA2EE50A9B0A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BED022-FB84-353E-0B4C-684B59051852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65BCA5A-2F84-D006-C872-8E8A1D7433CB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198" name="Can 197">
                <a:extLst>
                  <a:ext uri="{FF2B5EF4-FFF2-40B4-BE49-F238E27FC236}">
                    <a16:creationId xmlns:a16="http://schemas.microsoft.com/office/drawing/2014/main" id="{402875C5-C764-ED84-7E5B-CB8EFDE39C69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an 209">
                <a:extLst>
                  <a:ext uri="{FF2B5EF4-FFF2-40B4-BE49-F238E27FC236}">
                    <a16:creationId xmlns:a16="http://schemas.microsoft.com/office/drawing/2014/main" id="{9EB17478-5705-031F-D4B2-494B1B886AE6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rapezium 193">
              <a:extLst>
                <a:ext uri="{FF2B5EF4-FFF2-40B4-BE49-F238E27FC236}">
                  <a16:creationId xmlns:a16="http://schemas.microsoft.com/office/drawing/2014/main" id="{E4FB3691-6C15-9568-EB1B-654747B83C29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30514E8-A6BA-E6B0-58E8-8FB83DF2B06E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029E3AE6-EEE4-7D2C-7982-2536B6426334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Can 196">
              <a:extLst>
                <a:ext uri="{FF2B5EF4-FFF2-40B4-BE49-F238E27FC236}">
                  <a16:creationId xmlns:a16="http://schemas.microsoft.com/office/drawing/2014/main" id="{42AD0912-FD24-07C7-04D7-9B6F0C44BAE7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DB720-6338-995B-DBBA-1BE7EB3FF38B}"/>
              </a:ext>
            </a:extLst>
          </p:cNvPr>
          <p:cNvGrpSpPr/>
          <p:nvPr/>
        </p:nvGrpSpPr>
        <p:grpSpPr>
          <a:xfrm>
            <a:off x="421532" y="415217"/>
            <a:ext cx="900000" cy="3208259"/>
            <a:chOff x="456208" y="251612"/>
            <a:chExt cx="900000" cy="320825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67AFBCC-A376-93AF-A238-BC7A9A485122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65122-223B-776E-90B1-27D952CFC163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F5E00994-7B9C-37F6-5E79-F4FA522BFDAD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BFEDB750-C75F-C941-12A4-6199E88968A4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D78142E-7D72-03DF-7CA4-9CA830AD0D2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Chevron 308">
              <a:extLst>
                <a:ext uri="{FF2B5EF4-FFF2-40B4-BE49-F238E27FC236}">
                  <a16:creationId xmlns:a16="http://schemas.microsoft.com/office/drawing/2014/main" id="{2ECC1DBA-B915-FC55-DE2B-12E083F3D0F8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642F89E4-E8DC-78A6-4FCA-0D4ED9B69E3E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0D408DF-3566-1A99-5082-34AFD6650F6A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Chevron 311">
              <a:extLst>
                <a:ext uri="{FF2B5EF4-FFF2-40B4-BE49-F238E27FC236}">
                  <a16:creationId xmlns:a16="http://schemas.microsoft.com/office/drawing/2014/main" id="{DACA8E9B-8DDE-FF81-ACE0-64E0C5053EB4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6F2FCEBC-143A-3D69-7E82-60FBFA609580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B9FD638-71DD-A2CC-6BEB-0F56A6E489B2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Chevron 314">
              <a:extLst>
                <a:ext uri="{FF2B5EF4-FFF2-40B4-BE49-F238E27FC236}">
                  <a16:creationId xmlns:a16="http://schemas.microsoft.com/office/drawing/2014/main" id="{D88E9EC9-53EA-A8B0-B629-58F8A3585977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696DF29F-23F5-44C8-B84B-44C0BF2E4327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F61DA88-38D1-7619-8F4F-A8AAC72B9477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Chevron 317">
              <a:extLst>
                <a:ext uri="{FF2B5EF4-FFF2-40B4-BE49-F238E27FC236}">
                  <a16:creationId xmlns:a16="http://schemas.microsoft.com/office/drawing/2014/main" id="{F1A1180C-CED6-02B6-BA94-C5299B16CB7F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476B2B7D-6F81-EAA4-4E30-2AF6067EB679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67077D3-0E1B-E1C0-3CA4-98B02269B7AD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Chevron 320">
              <a:extLst>
                <a:ext uri="{FF2B5EF4-FFF2-40B4-BE49-F238E27FC236}">
                  <a16:creationId xmlns:a16="http://schemas.microsoft.com/office/drawing/2014/main" id="{444DA3A6-6F34-6871-FC32-DEE454B5C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71B7AB6C-744B-CC16-80B1-B6E1825224B3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C25A851-AAF6-EDBA-08BD-45B3E0050712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Chevron 323">
              <a:extLst>
                <a:ext uri="{FF2B5EF4-FFF2-40B4-BE49-F238E27FC236}">
                  <a16:creationId xmlns:a16="http://schemas.microsoft.com/office/drawing/2014/main" id="{F472D0F4-33DD-679F-F59A-0333E792AAF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ounded Rectangle 324">
              <a:extLst>
                <a:ext uri="{FF2B5EF4-FFF2-40B4-BE49-F238E27FC236}">
                  <a16:creationId xmlns:a16="http://schemas.microsoft.com/office/drawing/2014/main" id="{14AED2D4-1FAD-3E0E-695C-594708D57DEE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A4023D0-CBBF-DEB6-0371-0680007B58C8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Chevron 326">
              <a:extLst>
                <a:ext uri="{FF2B5EF4-FFF2-40B4-BE49-F238E27FC236}">
                  <a16:creationId xmlns:a16="http://schemas.microsoft.com/office/drawing/2014/main" id="{99F869E4-69B2-9E16-6BB7-F20C2AA84F85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7BEAAAFC-E4D5-B38E-CE6E-511D4AD43A0A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9875DDA-DFEB-3F8C-A619-0708AD62818F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Chevron 329">
              <a:extLst>
                <a:ext uri="{FF2B5EF4-FFF2-40B4-BE49-F238E27FC236}">
                  <a16:creationId xmlns:a16="http://schemas.microsoft.com/office/drawing/2014/main" id="{62A798FA-4958-7E8D-DBBF-368CDB309D0D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0432978A-1EB3-7A2D-A46F-DA98C4D58CF5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4B8CD5-EED8-33EB-A430-91A86AA8C664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Chevron 332">
              <a:extLst>
                <a:ext uri="{FF2B5EF4-FFF2-40B4-BE49-F238E27FC236}">
                  <a16:creationId xmlns:a16="http://schemas.microsoft.com/office/drawing/2014/main" id="{DE81BB5C-4F0B-B9A7-36C8-0826268E1BC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25C6E27B-0552-00B2-C02A-7224940D0B23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F8DC1AF-4D91-C05E-333F-6372DABB7E5F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Chevron 335">
              <a:extLst>
                <a:ext uri="{FF2B5EF4-FFF2-40B4-BE49-F238E27FC236}">
                  <a16:creationId xmlns:a16="http://schemas.microsoft.com/office/drawing/2014/main" id="{78F3EE9E-3557-A816-3808-BD806938658E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5831A2C3-C5B9-8ECD-C36F-91DD96064621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CF7E9E1-83B0-FEC8-413E-4E2A0D4487CA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Chevron 338">
              <a:extLst>
                <a:ext uri="{FF2B5EF4-FFF2-40B4-BE49-F238E27FC236}">
                  <a16:creationId xmlns:a16="http://schemas.microsoft.com/office/drawing/2014/main" id="{E77B18A6-C429-2717-C366-24A976EB773C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E39583FE-4CA5-FB81-622C-4FD61A37C61C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9820F53-7DE4-41B1-77A6-510707097580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Chevron 341">
              <a:extLst>
                <a:ext uri="{FF2B5EF4-FFF2-40B4-BE49-F238E27FC236}">
                  <a16:creationId xmlns:a16="http://schemas.microsoft.com/office/drawing/2014/main" id="{918CFEC8-EF98-C371-30BA-0E0053EA0603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F03E4272-6209-48F8-8EE8-D2774DEB5E39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863AD24-09F4-3B7C-7578-E09BC500A633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Chevron 344">
              <a:extLst>
                <a:ext uri="{FF2B5EF4-FFF2-40B4-BE49-F238E27FC236}">
                  <a16:creationId xmlns:a16="http://schemas.microsoft.com/office/drawing/2014/main" id="{BBD42619-B0E5-51ED-E338-1F52E6771389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6780F461-B271-6A8B-B839-A1D3DF72B0C6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4EB22A2-F23B-7B2B-3430-3A2EF46A4B30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Chevron 347">
              <a:extLst>
                <a:ext uri="{FF2B5EF4-FFF2-40B4-BE49-F238E27FC236}">
                  <a16:creationId xmlns:a16="http://schemas.microsoft.com/office/drawing/2014/main" id="{5D9442D8-03AC-673D-E377-E583D9A0C2FB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8B1ECB-6C09-C7FE-61CE-68950B5A5A26}"/>
              </a:ext>
            </a:extLst>
          </p:cNvPr>
          <p:cNvGrpSpPr/>
          <p:nvPr/>
        </p:nvGrpSpPr>
        <p:grpSpPr>
          <a:xfrm>
            <a:off x="2637693" y="415217"/>
            <a:ext cx="900000" cy="3208259"/>
            <a:chOff x="456208" y="251612"/>
            <a:chExt cx="900000" cy="3208259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A0BA5C9B-08C8-12AE-86F1-BE5EB668651F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F67218-39E2-E1D6-9FE9-47D12AE8AF94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hevron 148">
              <a:extLst>
                <a:ext uri="{FF2B5EF4-FFF2-40B4-BE49-F238E27FC236}">
                  <a16:creationId xmlns:a16="http://schemas.microsoft.com/office/drawing/2014/main" id="{716E8D13-82DF-1DB3-EE5D-32B3606E6E85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DB52CC71-777D-59F1-3D4E-C54259DBA81F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EDEDCF0-143D-0FF5-1C4A-4C77389EAAC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hevron 151">
              <a:extLst>
                <a:ext uri="{FF2B5EF4-FFF2-40B4-BE49-F238E27FC236}">
                  <a16:creationId xmlns:a16="http://schemas.microsoft.com/office/drawing/2014/main" id="{AC639897-21E6-C7D4-B0A2-0084708E9D4D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3690362-C24C-38C0-8CB8-E37C84BC1936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613B5-AED5-8BAC-9F97-9F2B5E57E469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evron 154">
              <a:extLst>
                <a:ext uri="{FF2B5EF4-FFF2-40B4-BE49-F238E27FC236}">
                  <a16:creationId xmlns:a16="http://schemas.microsoft.com/office/drawing/2014/main" id="{AAA1C17F-CA61-29E4-BEF3-6AA12101C86B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C13EF9AE-85D0-8A46-DE5A-6D7E7008AE83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B16FDE9-6245-7A1C-2E3F-36ADB853555E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Chevron 157">
              <a:extLst>
                <a:ext uri="{FF2B5EF4-FFF2-40B4-BE49-F238E27FC236}">
                  <a16:creationId xmlns:a16="http://schemas.microsoft.com/office/drawing/2014/main" id="{F02831FB-A44C-9C84-81CF-D837EE0BBE1B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86242D43-2D5A-DE21-382F-90E2AA6996BF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29F225-1BAA-A5F3-AA7F-EE15F5AD6BF2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Chevron 160">
              <a:extLst>
                <a:ext uri="{FF2B5EF4-FFF2-40B4-BE49-F238E27FC236}">
                  <a16:creationId xmlns:a16="http://schemas.microsoft.com/office/drawing/2014/main" id="{23EE25A2-7575-C6BB-05A2-3B7C1742037B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A60C9278-1FC4-4892-ED68-BAF771DD2853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E7E91B0-00F0-6980-14AF-B9E6F826BC01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Chevron 163">
              <a:extLst>
                <a:ext uri="{FF2B5EF4-FFF2-40B4-BE49-F238E27FC236}">
                  <a16:creationId xmlns:a16="http://schemas.microsoft.com/office/drawing/2014/main" id="{F3456930-E441-6BFE-2E60-4B4199287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8D8365CF-5C1D-C7FB-1F0F-895AFB4DFEF7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6F4E452-058D-7E5A-D8D2-1442507509E7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Chevron 166">
              <a:extLst>
                <a:ext uri="{FF2B5EF4-FFF2-40B4-BE49-F238E27FC236}">
                  <a16:creationId xmlns:a16="http://schemas.microsoft.com/office/drawing/2014/main" id="{E3263CDB-7C7C-CCE5-7851-2E08C19F842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03791FDD-D819-4B2E-4D05-0BD4B1BA1F00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097B8D-14F8-5950-9151-41DF2EAAEF04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Chevron 169">
              <a:extLst>
                <a:ext uri="{FF2B5EF4-FFF2-40B4-BE49-F238E27FC236}">
                  <a16:creationId xmlns:a16="http://schemas.microsoft.com/office/drawing/2014/main" id="{43C57650-510A-51CE-2A68-6044C049F9E3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9A728A15-CCC1-F641-CADE-0031858F7D02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A6BB8CB-5555-8107-DC8F-BA00E64F203B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Chevron 172">
              <a:extLst>
                <a:ext uri="{FF2B5EF4-FFF2-40B4-BE49-F238E27FC236}">
                  <a16:creationId xmlns:a16="http://schemas.microsoft.com/office/drawing/2014/main" id="{1570F468-857D-66D8-B23B-D25D5E64FDD1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D7F2A927-7E93-7500-5AE3-BA4E316AB4A8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CCC27-0695-6EB7-C5E6-CBC744678FEE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Chevron 175">
              <a:extLst>
                <a:ext uri="{FF2B5EF4-FFF2-40B4-BE49-F238E27FC236}">
                  <a16:creationId xmlns:a16="http://schemas.microsoft.com/office/drawing/2014/main" id="{0F902789-6EDE-6D92-1E16-88F89CFF9F3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9BEBFAB-213B-0BCB-9128-2AA105248C91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0D04C13-18A2-0FDB-0017-F1C7AC1B61F6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hevron 178">
              <a:extLst>
                <a:ext uri="{FF2B5EF4-FFF2-40B4-BE49-F238E27FC236}">
                  <a16:creationId xmlns:a16="http://schemas.microsoft.com/office/drawing/2014/main" id="{8FAE05F4-6D06-A11D-1B07-6DCD0AD633A1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5B36D07C-B9CF-9278-ED8F-4DCE18BB688A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084F2F5-B3D2-3A24-DC69-FDFD0A8C5535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hevron 181">
              <a:extLst>
                <a:ext uri="{FF2B5EF4-FFF2-40B4-BE49-F238E27FC236}">
                  <a16:creationId xmlns:a16="http://schemas.microsoft.com/office/drawing/2014/main" id="{CA2B93BB-E14C-20D1-92E7-AE9AFD6EFB7A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A4CA8E3-9D76-4760-ABA9-0019AFD8CCD7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09E12DA-1024-86F4-8896-546763A1A058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hevron 184">
              <a:extLst>
                <a:ext uri="{FF2B5EF4-FFF2-40B4-BE49-F238E27FC236}">
                  <a16:creationId xmlns:a16="http://schemas.microsoft.com/office/drawing/2014/main" id="{AA8A4742-FF8A-B3D4-A1F3-E467A2C779F8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E52DA590-3744-FF06-8095-D271C10E4243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108A50-81A3-7C52-1995-66E627D33BAB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hevron 187">
              <a:extLst>
                <a:ext uri="{FF2B5EF4-FFF2-40B4-BE49-F238E27FC236}">
                  <a16:creationId xmlns:a16="http://schemas.microsoft.com/office/drawing/2014/main" id="{6121F80B-B4AF-53A6-D7ED-C988E2A74B27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D116580-C42C-8A58-19A1-526AFE26D702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F0CD379-2399-5654-FF35-DC8ED520124F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Chevron 190">
              <a:extLst>
                <a:ext uri="{FF2B5EF4-FFF2-40B4-BE49-F238E27FC236}">
                  <a16:creationId xmlns:a16="http://schemas.microsoft.com/office/drawing/2014/main" id="{AE2C43CF-1890-8DB0-23FB-4A2FA22E1AF7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07F7E2-72C1-CAB5-ADC4-1737A11B102C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110FDCF-67B4-42CA-156F-010C43615277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193" name="Can 192">
                <a:extLst>
                  <a:ext uri="{FF2B5EF4-FFF2-40B4-BE49-F238E27FC236}">
                    <a16:creationId xmlns:a16="http://schemas.microsoft.com/office/drawing/2014/main" id="{C4079530-203D-5867-1B60-225E0F18A572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Can 193">
                <a:extLst>
                  <a:ext uri="{FF2B5EF4-FFF2-40B4-BE49-F238E27FC236}">
                    <a16:creationId xmlns:a16="http://schemas.microsoft.com/office/drawing/2014/main" id="{07BBA949-E392-296F-F9D5-0F3B63643B95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rapezium 194">
              <a:extLst>
                <a:ext uri="{FF2B5EF4-FFF2-40B4-BE49-F238E27FC236}">
                  <a16:creationId xmlns:a16="http://schemas.microsoft.com/office/drawing/2014/main" id="{DAF02903-0A53-3F3A-6449-C5BFD948C03B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5AF6091-3D8A-D4B9-C20D-5CAE871BE63A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6FFFF94F-E95E-A091-3829-09B772F902B9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Can 197">
              <a:extLst>
                <a:ext uri="{FF2B5EF4-FFF2-40B4-BE49-F238E27FC236}">
                  <a16:creationId xmlns:a16="http://schemas.microsoft.com/office/drawing/2014/main" id="{4EF418C3-562E-BC27-2D25-FA0FF1101DB6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DBBE697-8F8A-C5F2-9540-4650B33F98CB}"/>
              </a:ext>
            </a:extLst>
          </p:cNvPr>
          <p:cNvGrpSpPr/>
          <p:nvPr/>
        </p:nvGrpSpPr>
        <p:grpSpPr>
          <a:xfrm>
            <a:off x="2580779" y="303867"/>
            <a:ext cx="1013792" cy="3458527"/>
            <a:chOff x="1288111" y="266369"/>
            <a:chExt cx="1013792" cy="3458527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69BFA0F0-06B7-91A9-E054-4F955CC01630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hevron 207">
              <a:extLst>
                <a:ext uri="{FF2B5EF4-FFF2-40B4-BE49-F238E27FC236}">
                  <a16:creationId xmlns:a16="http://schemas.microsoft.com/office/drawing/2014/main" id="{3691AD50-8CF7-1FB2-8B4F-EBA4D796BA3D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9DCBF5FE-AC50-5A28-4A28-2C77968653F9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A23947F-BF86-5B51-971D-07EC3393C7FC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Chevron 210">
              <a:extLst>
                <a:ext uri="{FF2B5EF4-FFF2-40B4-BE49-F238E27FC236}">
                  <a16:creationId xmlns:a16="http://schemas.microsoft.com/office/drawing/2014/main" id="{A10AA1E1-70F2-7E9F-82F2-BB4ADF9B8730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E7553291-392D-19E8-246B-2018C6A18EBA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D790D6A-2D50-56CC-7F0A-E02864C32CD4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Chevron 213">
              <a:extLst>
                <a:ext uri="{FF2B5EF4-FFF2-40B4-BE49-F238E27FC236}">
                  <a16:creationId xmlns:a16="http://schemas.microsoft.com/office/drawing/2014/main" id="{C966CB93-71DF-9001-422B-BFFEDE1043E3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3409A91B-C43F-5051-9795-DAC3624DD68F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E775AA6-CE8A-2357-138B-597D73CEAAF9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Chevron 216">
              <a:extLst>
                <a:ext uri="{FF2B5EF4-FFF2-40B4-BE49-F238E27FC236}">
                  <a16:creationId xmlns:a16="http://schemas.microsoft.com/office/drawing/2014/main" id="{30982D77-EB8C-6881-B904-FFB9727EF123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8CF8FA0B-F6C6-D436-4BDF-DD712A13CD91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5AE7C2B-35E1-0938-4573-E622601C4607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Chevron 219">
              <a:extLst>
                <a:ext uri="{FF2B5EF4-FFF2-40B4-BE49-F238E27FC236}">
                  <a16:creationId xmlns:a16="http://schemas.microsoft.com/office/drawing/2014/main" id="{FF155337-34DB-5D81-A5DF-011F8610064C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F8386254-69FD-831D-CAA6-9358D2C54533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0398506-BA12-8E5F-09CE-0E46028696F3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Chevron 222">
              <a:extLst>
                <a:ext uri="{FF2B5EF4-FFF2-40B4-BE49-F238E27FC236}">
                  <a16:creationId xmlns:a16="http://schemas.microsoft.com/office/drawing/2014/main" id="{C230C8A7-167C-8BAD-986F-506F9CDD1D94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5820652F-A85C-1B1C-3B20-B6BB234E90AA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0333336-044E-EA6D-1190-44D1CDADE887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Chevron 225">
              <a:extLst>
                <a:ext uri="{FF2B5EF4-FFF2-40B4-BE49-F238E27FC236}">
                  <a16:creationId xmlns:a16="http://schemas.microsoft.com/office/drawing/2014/main" id="{57E87F28-5807-8494-1FB2-238E38B38375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3CE56C04-8F8B-FA9F-1C53-10EA44489463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5CD5830-3FBE-A6C7-9F69-40C657B9237D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Chevron 228">
              <a:extLst>
                <a:ext uri="{FF2B5EF4-FFF2-40B4-BE49-F238E27FC236}">
                  <a16:creationId xmlns:a16="http://schemas.microsoft.com/office/drawing/2014/main" id="{F37C0A51-FF2A-D345-3560-627344439916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605951AE-884B-F152-C4C8-B97A08F1C968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2721599-8A15-997F-EBFB-D525317C041B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Chevron 231">
              <a:extLst>
                <a:ext uri="{FF2B5EF4-FFF2-40B4-BE49-F238E27FC236}">
                  <a16:creationId xmlns:a16="http://schemas.microsoft.com/office/drawing/2014/main" id="{0E49F31E-198F-EBDA-2AFE-BC76B8439762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B1EC0FC3-F44F-A058-7FCA-8862803CAD09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03EF72-127F-137F-6215-6F8C10651F98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hevron 234">
              <a:extLst>
                <a:ext uri="{FF2B5EF4-FFF2-40B4-BE49-F238E27FC236}">
                  <a16:creationId xmlns:a16="http://schemas.microsoft.com/office/drawing/2014/main" id="{353201D3-14C2-A0D0-C8EE-E38EA5395256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9DD7AD3F-B2A4-1DBA-498B-C7F001873892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3080D9D-6F8C-8261-0CF7-64B3C3466A53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Chevron 237">
              <a:extLst>
                <a:ext uri="{FF2B5EF4-FFF2-40B4-BE49-F238E27FC236}">
                  <a16:creationId xmlns:a16="http://schemas.microsoft.com/office/drawing/2014/main" id="{7EBAACCB-2F90-276A-910E-64E18614CC21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73CC1ECB-0829-F165-7791-0C78A34E6E46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EE3588C-B2C9-266E-C264-F9A524D7F90C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hevron 240">
              <a:extLst>
                <a:ext uri="{FF2B5EF4-FFF2-40B4-BE49-F238E27FC236}">
                  <a16:creationId xmlns:a16="http://schemas.microsoft.com/office/drawing/2014/main" id="{DA5C9FA6-AA07-AF5B-4500-DD0FD9C91715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D28A25CD-D458-41C4-4924-11714B5070C8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3E213F9-36DB-55D8-9C34-81FF3AB4F978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Chevron 243">
              <a:extLst>
                <a:ext uri="{FF2B5EF4-FFF2-40B4-BE49-F238E27FC236}">
                  <a16:creationId xmlns:a16="http://schemas.microsoft.com/office/drawing/2014/main" id="{25F22EAA-5B6F-D1E7-A267-807B67417528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1B75DB21-12B0-52F3-F586-513AE654F5DE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B3FE5AC-1073-4DA8-086A-A9BD23017064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hevron 246">
              <a:extLst>
                <a:ext uri="{FF2B5EF4-FFF2-40B4-BE49-F238E27FC236}">
                  <a16:creationId xmlns:a16="http://schemas.microsoft.com/office/drawing/2014/main" id="{20C562CC-48BC-E953-586B-9B1048024285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C767B46B-B05C-60EB-88D1-6C3EFCC8AC70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7566DD-CDE1-097A-0E3D-FF82D843B66B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Chevron 249">
              <a:extLst>
                <a:ext uri="{FF2B5EF4-FFF2-40B4-BE49-F238E27FC236}">
                  <a16:creationId xmlns:a16="http://schemas.microsoft.com/office/drawing/2014/main" id="{E371681B-7D06-2D23-0E79-2EA6A52C32A6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39590E86-FB16-7503-CD78-4E88A3AD1109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0A4F454-86BE-4F6E-1F53-0CC0ABC3AB54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Chevron 252">
              <a:extLst>
                <a:ext uri="{FF2B5EF4-FFF2-40B4-BE49-F238E27FC236}">
                  <a16:creationId xmlns:a16="http://schemas.microsoft.com/office/drawing/2014/main" id="{DC44984F-9FD8-92AF-D3A6-3859E0231CA3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8717481-423F-D578-EF4A-FA335C6A3EC4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A4EA1EA-B732-4AD5-7CEF-371713661DF1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DB720-6338-995B-DBBA-1BE7EB3FF38B}"/>
              </a:ext>
            </a:extLst>
          </p:cNvPr>
          <p:cNvGrpSpPr/>
          <p:nvPr/>
        </p:nvGrpSpPr>
        <p:grpSpPr>
          <a:xfrm>
            <a:off x="421532" y="415217"/>
            <a:ext cx="900000" cy="3208259"/>
            <a:chOff x="456208" y="251612"/>
            <a:chExt cx="900000" cy="320825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67AFBCC-A376-93AF-A238-BC7A9A485122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65122-223B-776E-90B1-27D952CFC163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F5E00994-7B9C-37F6-5E79-F4FA522BFDAD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BFEDB750-C75F-C941-12A4-6199E88968A4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D78142E-7D72-03DF-7CA4-9CA830AD0D2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Chevron 308">
              <a:extLst>
                <a:ext uri="{FF2B5EF4-FFF2-40B4-BE49-F238E27FC236}">
                  <a16:creationId xmlns:a16="http://schemas.microsoft.com/office/drawing/2014/main" id="{2ECC1DBA-B915-FC55-DE2B-12E083F3D0F8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642F89E4-E8DC-78A6-4FCA-0D4ED9B69E3E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0D408DF-3566-1A99-5082-34AFD6650F6A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Chevron 311">
              <a:extLst>
                <a:ext uri="{FF2B5EF4-FFF2-40B4-BE49-F238E27FC236}">
                  <a16:creationId xmlns:a16="http://schemas.microsoft.com/office/drawing/2014/main" id="{DACA8E9B-8DDE-FF81-ACE0-64E0C5053EB4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6F2FCEBC-143A-3D69-7E82-60FBFA609580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B9FD638-71DD-A2CC-6BEB-0F56A6E489B2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Chevron 314">
              <a:extLst>
                <a:ext uri="{FF2B5EF4-FFF2-40B4-BE49-F238E27FC236}">
                  <a16:creationId xmlns:a16="http://schemas.microsoft.com/office/drawing/2014/main" id="{D88E9EC9-53EA-A8B0-B629-58F8A3585977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696DF29F-23F5-44C8-B84B-44C0BF2E4327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F61DA88-38D1-7619-8F4F-A8AAC72B9477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Chevron 317">
              <a:extLst>
                <a:ext uri="{FF2B5EF4-FFF2-40B4-BE49-F238E27FC236}">
                  <a16:creationId xmlns:a16="http://schemas.microsoft.com/office/drawing/2014/main" id="{F1A1180C-CED6-02B6-BA94-C5299B16CB7F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476B2B7D-6F81-EAA4-4E30-2AF6067EB679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67077D3-0E1B-E1C0-3CA4-98B02269B7AD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Chevron 320">
              <a:extLst>
                <a:ext uri="{FF2B5EF4-FFF2-40B4-BE49-F238E27FC236}">
                  <a16:creationId xmlns:a16="http://schemas.microsoft.com/office/drawing/2014/main" id="{444DA3A6-6F34-6871-FC32-DEE454B5C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71B7AB6C-744B-CC16-80B1-B6E1825224B3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C25A851-AAF6-EDBA-08BD-45B3E0050712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Chevron 323">
              <a:extLst>
                <a:ext uri="{FF2B5EF4-FFF2-40B4-BE49-F238E27FC236}">
                  <a16:creationId xmlns:a16="http://schemas.microsoft.com/office/drawing/2014/main" id="{F472D0F4-33DD-679F-F59A-0333E792AAF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ounded Rectangle 324">
              <a:extLst>
                <a:ext uri="{FF2B5EF4-FFF2-40B4-BE49-F238E27FC236}">
                  <a16:creationId xmlns:a16="http://schemas.microsoft.com/office/drawing/2014/main" id="{14AED2D4-1FAD-3E0E-695C-594708D57DEE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A4023D0-CBBF-DEB6-0371-0680007B58C8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Chevron 326">
              <a:extLst>
                <a:ext uri="{FF2B5EF4-FFF2-40B4-BE49-F238E27FC236}">
                  <a16:creationId xmlns:a16="http://schemas.microsoft.com/office/drawing/2014/main" id="{99F869E4-69B2-9E16-6BB7-F20C2AA84F85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7BEAAAFC-E4D5-B38E-CE6E-511D4AD43A0A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9875DDA-DFEB-3F8C-A619-0708AD62818F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Chevron 329">
              <a:extLst>
                <a:ext uri="{FF2B5EF4-FFF2-40B4-BE49-F238E27FC236}">
                  <a16:creationId xmlns:a16="http://schemas.microsoft.com/office/drawing/2014/main" id="{62A798FA-4958-7E8D-DBBF-368CDB309D0D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0432978A-1EB3-7A2D-A46F-DA98C4D58CF5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4B8CD5-EED8-33EB-A430-91A86AA8C664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Chevron 332">
              <a:extLst>
                <a:ext uri="{FF2B5EF4-FFF2-40B4-BE49-F238E27FC236}">
                  <a16:creationId xmlns:a16="http://schemas.microsoft.com/office/drawing/2014/main" id="{DE81BB5C-4F0B-B9A7-36C8-0826268E1BC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25C6E27B-0552-00B2-C02A-7224940D0B23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F8DC1AF-4D91-C05E-333F-6372DABB7E5F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Chevron 335">
              <a:extLst>
                <a:ext uri="{FF2B5EF4-FFF2-40B4-BE49-F238E27FC236}">
                  <a16:creationId xmlns:a16="http://schemas.microsoft.com/office/drawing/2014/main" id="{78F3EE9E-3557-A816-3808-BD806938658E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5831A2C3-C5B9-8ECD-C36F-91DD96064621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CF7E9E1-83B0-FEC8-413E-4E2A0D4487CA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Chevron 338">
              <a:extLst>
                <a:ext uri="{FF2B5EF4-FFF2-40B4-BE49-F238E27FC236}">
                  <a16:creationId xmlns:a16="http://schemas.microsoft.com/office/drawing/2014/main" id="{E77B18A6-C429-2717-C366-24A976EB773C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E39583FE-4CA5-FB81-622C-4FD61A37C61C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9820F53-7DE4-41B1-77A6-510707097580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Chevron 341">
              <a:extLst>
                <a:ext uri="{FF2B5EF4-FFF2-40B4-BE49-F238E27FC236}">
                  <a16:creationId xmlns:a16="http://schemas.microsoft.com/office/drawing/2014/main" id="{918CFEC8-EF98-C371-30BA-0E0053EA0603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F03E4272-6209-48F8-8EE8-D2774DEB5E39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863AD24-09F4-3B7C-7578-E09BC500A633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Chevron 344">
              <a:extLst>
                <a:ext uri="{FF2B5EF4-FFF2-40B4-BE49-F238E27FC236}">
                  <a16:creationId xmlns:a16="http://schemas.microsoft.com/office/drawing/2014/main" id="{BBD42619-B0E5-51ED-E338-1F52E6771389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6780F461-B271-6A8B-B839-A1D3DF72B0C6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4EB22A2-F23B-7B2B-3430-3A2EF46A4B30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Chevron 347">
              <a:extLst>
                <a:ext uri="{FF2B5EF4-FFF2-40B4-BE49-F238E27FC236}">
                  <a16:creationId xmlns:a16="http://schemas.microsoft.com/office/drawing/2014/main" id="{5D9442D8-03AC-673D-E377-E583D9A0C2FB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2C63641-84FA-C320-0450-C27544E113B0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8FB106A6-4C85-6F06-D46E-6EEFAB03EC52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262" name="Can 261">
                <a:extLst>
                  <a:ext uri="{FF2B5EF4-FFF2-40B4-BE49-F238E27FC236}">
                    <a16:creationId xmlns:a16="http://schemas.microsoft.com/office/drawing/2014/main" id="{C5004312-BF83-301E-A9FD-F59E957973F5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Can 262">
                <a:extLst>
                  <a:ext uri="{FF2B5EF4-FFF2-40B4-BE49-F238E27FC236}">
                    <a16:creationId xmlns:a16="http://schemas.microsoft.com/office/drawing/2014/main" id="{1A899A8A-50DD-D4C5-4D82-97C98858F07C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8" name="Trapezium 257">
              <a:extLst>
                <a:ext uri="{FF2B5EF4-FFF2-40B4-BE49-F238E27FC236}">
                  <a16:creationId xmlns:a16="http://schemas.microsoft.com/office/drawing/2014/main" id="{02FD938B-14E9-1EE5-B134-5962FFD02245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17500D2-C75C-4258-C78C-6AC38D148FCE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93FD291E-29EF-337C-A20C-5E83FE2F9435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Can 260">
              <a:extLst>
                <a:ext uri="{FF2B5EF4-FFF2-40B4-BE49-F238E27FC236}">
                  <a16:creationId xmlns:a16="http://schemas.microsoft.com/office/drawing/2014/main" id="{1F2DCAD5-EC85-A120-746B-A54782516EB3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9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51D742-3429-9B4F-8624-81675E84E9C7}"/>
              </a:ext>
            </a:extLst>
          </p:cNvPr>
          <p:cNvGrpSpPr/>
          <p:nvPr/>
        </p:nvGrpSpPr>
        <p:grpSpPr>
          <a:xfrm>
            <a:off x="2637693" y="426517"/>
            <a:ext cx="900000" cy="3205971"/>
            <a:chOff x="2492514" y="377770"/>
            <a:chExt cx="900000" cy="3205971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81063A4-7C22-5E1C-D3B6-607414157D64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9A16410-498F-19E0-F1FB-B78AA62BE42E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evron 105">
              <a:extLst>
                <a:ext uri="{FF2B5EF4-FFF2-40B4-BE49-F238E27FC236}">
                  <a16:creationId xmlns:a16="http://schemas.microsoft.com/office/drawing/2014/main" id="{3F368356-3C0E-578F-524B-00060ABBEFB5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12EFB88-6926-9735-297D-F6CF29A1D527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6D4D51-7909-9FE8-7B40-A973DE259DD7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hevron 108">
              <a:extLst>
                <a:ext uri="{FF2B5EF4-FFF2-40B4-BE49-F238E27FC236}">
                  <a16:creationId xmlns:a16="http://schemas.microsoft.com/office/drawing/2014/main" id="{CDFF68C0-842A-FA88-403D-22A06A1C5B7D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A5B16D9-FE32-86A8-966D-84D210BFFBB0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D5CAE86-A185-0A15-FFEF-861FB8D8CB15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hevron 111">
              <a:extLst>
                <a:ext uri="{FF2B5EF4-FFF2-40B4-BE49-F238E27FC236}">
                  <a16:creationId xmlns:a16="http://schemas.microsoft.com/office/drawing/2014/main" id="{74B5A159-F724-073B-6CE1-15DCE5C73E6B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C0018CB-C011-7637-CB6E-2025BA2D1B3F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C70E52-4DDE-4B90-24D2-5D213EE570FA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hevron 114">
              <a:extLst>
                <a:ext uri="{FF2B5EF4-FFF2-40B4-BE49-F238E27FC236}">
                  <a16:creationId xmlns:a16="http://schemas.microsoft.com/office/drawing/2014/main" id="{F5559049-3A51-B80D-3317-8AE5F525C13B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D0482F97-0D18-7300-76AA-7274D57D2364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CCC46A3-3C66-2A3A-0B34-93F199CAA7BB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hevron 117">
              <a:extLst>
                <a:ext uri="{FF2B5EF4-FFF2-40B4-BE49-F238E27FC236}">
                  <a16:creationId xmlns:a16="http://schemas.microsoft.com/office/drawing/2014/main" id="{6ABFD92F-2B28-2FC0-3D1E-8645A40F7FF3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F992ABD9-B617-6792-55D4-2A1E510B7578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2F7D46-988D-836F-DAB0-4F76162925A2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hevron 120">
              <a:extLst>
                <a:ext uri="{FF2B5EF4-FFF2-40B4-BE49-F238E27FC236}">
                  <a16:creationId xmlns:a16="http://schemas.microsoft.com/office/drawing/2014/main" id="{CE011706-4AB9-EC35-3488-B02A974B594F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80B2C6EE-CCC2-A557-EE80-A1DDCA3A6B13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62ED201-5413-ACFA-E938-FC75F9265084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hevron 123">
              <a:extLst>
                <a:ext uri="{FF2B5EF4-FFF2-40B4-BE49-F238E27FC236}">
                  <a16:creationId xmlns:a16="http://schemas.microsoft.com/office/drawing/2014/main" id="{601FBD86-E63F-1AFB-BDFE-988BF04C3911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A2F8A1B8-26D7-816B-704A-309992404CB6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D366CC4-6AFC-5D9B-AF25-DDAEBEFEA92A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0733D64F-A76B-D7AD-BF5E-08AA3140B6B4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72C67C8C-CE70-54A8-583D-00877D6DC83A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A89868-04E3-82D1-ACF2-DB6916FD8334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1CA3C42D-5820-5528-E811-E4E97E660B3D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B6DE4B07-578F-6FCD-EDD4-8D914D67D2D5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87FC90-A9DB-8C16-291A-ECAE70A9E08E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hevron 132">
              <a:extLst>
                <a:ext uri="{FF2B5EF4-FFF2-40B4-BE49-F238E27FC236}">
                  <a16:creationId xmlns:a16="http://schemas.microsoft.com/office/drawing/2014/main" id="{C62E4D8F-32D6-7231-D86C-3C89E81071A6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7860AD9-923E-6AE4-BA82-8CDED087E1A4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FA740B4-19CA-2FAB-5ADC-D95CEE486197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hevron 135">
              <a:extLst>
                <a:ext uri="{FF2B5EF4-FFF2-40B4-BE49-F238E27FC236}">
                  <a16:creationId xmlns:a16="http://schemas.microsoft.com/office/drawing/2014/main" id="{FB1E5FCF-FEAE-E414-153C-056ED315B381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9C22BEA-D476-7F25-1199-B5BBE45C8ECB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3AA45D6-3689-9438-2506-B78EBD978A49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hevron 138">
              <a:extLst>
                <a:ext uri="{FF2B5EF4-FFF2-40B4-BE49-F238E27FC236}">
                  <a16:creationId xmlns:a16="http://schemas.microsoft.com/office/drawing/2014/main" id="{64B43104-A042-9FD7-9C8F-066723C47E7D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013B20D-06C2-D7D0-C4A9-0EF8B497A9C7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771EF07-9AD3-3673-9DA0-1973F45F37C2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hevron 141">
              <a:extLst>
                <a:ext uri="{FF2B5EF4-FFF2-40B4-BE49-F238E27FC236}">
                  <a16:creationId xmlns:a16="http://schemas.microsoft.com/office/drawing/2014/main" id="{49D955A6-7536-4C4A-62EC-5F967E80ADDF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61AA388-A1A4-3B47-F891-7D6DFA819650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A5A138-F74B-7F45-F818-DD4EFEA920E3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hevron 144">
              <a:extLst>
                <a:ext uri="{FF2B5EF4-FFF2-40B4-BE49-F238E27FC236}">
                  <a16:creationId xmlns:a16="http://schemas.microsoft.com/office/drawing/2014/main" id="{B822517A-9E3B-856C-AA29-364952778B00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D422088C-6C89-46A5-B26F-C762FEE2DEDC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0F7436-5766-DA49-13F4-7EF287F07F9E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Chevron 200">
              <a:extLst>
                <a:ext uri="{FF2B5EF4-FFF2-40B4-BE49-F238E27FC236}">
                  <a16:creationId xmlns:a16="http://schemas.microsoft.com/office/drawing/2014/main" id="{2223FC57-BFE3-BF32-FD18-0A885BD5A3DA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DB720-6338-995B-DBBA-1BE7EB3FF38B}"/>
              </a:ext>
            </a:extLst>
          </p:cNvPr>
          <p:cNvGrpSpPr/>
          <p:nvPr/>
        </p:nvGrpSpPr>
        <p:grpSpPr>
          <a:xfrm>
            <a:off x="421532" y="415217"/>
            <a:ext cx="900000" cy="3208259"/>
            <a:chOff x="456208" y="251612"/>
            <a:chExt cx="900000" cy="320825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67AFBCC-A376-93AF-A238-BC7A9A485122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65122-223B-776E-90B1-27D952CFC163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F5E00994-7B9C-37F6-5E79-F4FA522BFDAD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BFEDB750-C75F-C941-12A4-6199E88968A4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D78142E-7D72-03DF-7CA4-9CA830AD0D2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Chevron 308">
              <a:extLst>
                <a:ext uri="{FF2B5EF4-FFF2-40B4-BE49-F238E27FC236}">
                  <a16:creationId xmlns:a16="http://schemas.microsoft.com/office/drawing/2014/main" id="{2ECC1DBA-B915-FC55-DE2B-12E083F3D0F8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642F89E4-E8DC-78A6-4FCA-0D4ED9B69E3E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0D408DF-3566-1A99-5082-34AFD6650F6A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Chevron 311">
              <a:extLst>
                <a:ext uri="{FF2B5EF4-FFF2-40B4-BE49-F238E27FC236}">
                  <a16:creationId xmlns:a16="http://schemas.microsoft.com/office/drawing/2014/main" id="{DACA8E9B-8DDE-FF81-ACE0-64E0C5053EB4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6F2FCEBC-143A-3D69-7E82-60FBFA609580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B9FD638-71DD-A2CC-6BEB-0F56A6E489B2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Chevron 314">
              <a:extLst>
                <a:ext uri="{FF2B5EF4-FFF2-40B4-BE49-F238E27FC236}">
                  <a16:creationId xmlns:a16="http://schemas.microsoft.com/office/drawing/2014/main" id="{D88E9EC9-53EA-A8B0-B629-58F8A3585977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696DF29F-23F5-44C8-B84B-44C0BF2E4327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F61DA88-38D1-7619-8F4F-A8AAC72B9477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Chevron 317">
              <a:extLst>
                <a:ext uri="{FF2B5EF4-FFF2-40B4-BE49-F238E27FC236}">
                  <a16:creationId xmlns:a16="http://schemas.microsoft.com/office/drawing/2014/main" id="{F1A1180C-CED6-02B6-BA94-C5299B16CB7F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476B2B7D-6F81-EAA4-4E30-2AF6067EB679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67077D3-0E1B-E1C0-3CA4-98B02269B7AD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Chevron 320">
              <a:extLst>
                <a:ext uri="{FF2B5EF4-FFF2-40B4-BE49-F238E27FC236}">
                  <a16:creationId xmlns:a16="http://schemas.microsoft.com/office/drawing/2014/main" id="{444DA3A6-6F34-6871-FC32-DEE454B5C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71B7AB6C-744B-CC16-80B1-B6E1825224B3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C25A851-AAF6-EDBA-08BD-45B3E0050712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Chevron 323">
              <a:extLst>
                <a:ext uri="{FF2B5EF4-FFF2-40B4-BE49-F238E27FC236}">
                  <a16:creationId xmlns:a16="http://schemas.microsoft.com/office/drawing/2014/main" id="{F472D0F4-33DD-679F-F59A-0333E792AAF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5" name="Rounded Rectangle 324">
              <a:extLst>
                <a:ext uri="{FF2B5EF4-FFF2-40B4-BE49-F238E27FC236}">
                  <a16:creationId xmlns:a16="http://schemas.microsoft.com/office/drawing/2014/main" id="{14AED2D4-1FAD-3E0E-695C-594708D57DEE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A4023D0-CBBF-DEB6-0371-0680007B58C8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Chevron 326">
              <a:extLst>
                <a:ext uri="{FF2B5EF4-FFF2-40B4-BE49-F238E27FC236}">
                  <a16:creationId xmlns:a16="http://schemas.microsoft.com/office/drawing/2014/main" id="{99F869E4-69B2-9E16-6BB7-F20C2AA84F85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>
              <a:extLst>
                <a:ext uri="{FF2B5EF4-FFF2-40B4-BE49-F238E27FC236}">
                  <a16:creationId xmlns:a16="http://schemas.microsoft.com/office/drawing/2014/main" id="{7BEAAAFC-E4D5-B38E-CE6E-511D4AD43A0A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9875DDA-DFEB-3F8C-A619-0708AD62818F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Chevron 329">
              <a:extLst>
                <a:ext uri="{FF2B5EF4-FFF2-40B4-BE49-F238E27FC236}">
                  <a16:creationId xmlns:a16="http://schemas.microsoft.com/office/drawing/2014/main" id="{62A798FA-4958-7E8D-DBBF-368CDB309D0D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0432978A-1EB3-7A2D-A46F-DA98C4D58CF5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4B8CD5-EED8-33EB-A430-91A86AA8C664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Chevron 332">
              <a:extLst>
                <a:ext uri="{FF2B5EF4-FFF2-40B4-BE49-F238E27FC236}">
                  <a16:creationId xmlns:a16="http://schemas.microsoft.com/office/drawing/2014/main" id="{DE81BB5C-4F0B-B9A7-36C8-0826268E1BC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4" name="Rounded Rectangle 333">
              <a:extLst>
                <a:ext uri="{FF2B5EF4-FFF2-40B4-BE49-F238E27FC236}">
                  <a16:creationId xmlns:a16="http://schemas.microsoft.com/office/drawing/2014/main" id="{25C6E27B-0552-00B2-C02A-7224940D0B23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F8DC1AF-4D91-C05E-333F-6372DABB7E5F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Chevron 335">
              <a:extLst>
                <a:ext uri="{FF2B5EF4-FFF2-40B4-BE49-F238E27FC236}">
                  <a16:creationId xmlns:a16="http://schemas.microsoft.com/office/drawing/2014/main" id="{78F3EE9E-3557-A816-3808-BD806938658E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5831A2C3-C5B9-8ECD-C36F-91DD96064621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CF7E9E1-83B0-FEC8-413E-4E2A0D4487CA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Chevron 338">
              <a:extLst>
                <a:ext uri="{FF2B5EF4-FFF2-40B4-BE49-F238E27FC236}">
                  <a16:creationId xmlns:a16="http://schemas.microsoft.com/office/drawing/2014/main" id="{E77B18A6-C429-2717-C366-24A976EB773C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E39583FE-4CA5-FB81-622C-4FD61A37C61C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99820F53-7DE4-41B1-77A6-510707097580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Chevron 341">
              <a:extLst>
                <a:ext uri="{FF2B5EF4-FFF2-40B4-BE49-F238E27FC236}">
                  <a16:creationId xmlns:a16="http://schemas.microsoft.com/office/drawing/2014/main" id="{918CFEC8-EF98-C371-30BA-0E0053EA0603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F03E4272-6209-48F8-8EE8-D2774DEB5E39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863AD24-09F4-3B7C-7578-E09BC500A633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Chevron 344">
              <a:extLst>
                <a:ext uri="{FF2B5EF4-FFF2-40B4-BE49-F238E27FC236}">
                  <a16:creationId xmlns:a16="http://schemas.microsoft.com/office/drawing/2014/main" id="{BBD42619-B0E5-51ED-E338-1F52E6771389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6780F461-B271-6A8B-B839-A1D3DF72B0C6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D4EB22A2-F23B-7B2B-3430-3A2EF46A4B30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Chevron 347">
              <a:extLst>
                <a:ext uri="{FF2B5EF4-FFF2-40B4-BE49-F238E27FC236}">
                  <a16:creationId xmlns:a16="http://schemas.microsoft.com/office/drawing/2014/main" id="{5D9442D8-03AC-673D-E377-E583D9A0C2FB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1170F19-F108-5AEC-4D4B-F980FDC72A87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EBA228E5-6BD8-3862-9EAF-4D73D39A84B8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208" name="Can 207">
                <a:extLst>
                  <a:ext uri="{FF2B5EF4-FFF2-40B4-BE49-F238E27FC236}">
                    <a16:creationId xmlns:a16="http://schemas.microsoft.com/office/drawing/2014/main" id="{6B3BEFF7-5975-7C59-F7A5-3ABE68397DBE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an 208">
                <a:extLst>
                  <a:ext uri="{FF2B5EF4-FFF2-40B4-BE49-F238E27FC236}">
                    <a16:creationId xmlns:a16="http://schemas.microsoft.com/office/drawing/2014/main" id="{EC7FB7F7-A1BB-2026-46D6-D6B376853942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Trapezium 203">
              <a:extLst>
                <a:ext uri="{FF2B5EF4-FFF2-40B4-BE49-F238E27FC236}">
                  <a16:creationId xmlns:a16="http://schemas.microsoft.com/office/drawing/2014/main" id="{82D73D2D-579B-CC67-F712-6B59F5553A38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B03C454-D807-4CF9-8AD4-3A16317A274E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7860C39-ACCD-914A-7566-0FE308B0230D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an 206">
              <a:extLst>
                <a:ext uri="{FF2B5EF4-FFF2-40B4-BE49-F238E27FC236}">
                  <a16:creationId xmlns:a16="http://schemas.microsoft.com/office/drawing/2014/main" id="{A7A8793B-6E50-8CA3-5E73-F485114E55CD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916F22-4412-6E2B-3734-26B40CC28DFC}"/>
              </a:ext>
            </a:extLst>
          </p:cNvPr>
          <p:cNvGrpSpPr/>
          <p:nvPr/>
        </p:nvGrpSpPr>
        <p:grpSpPr>
          <a:xfrm>
            <a:off x="363502" y="299891"/>
            <a:ext cx="1013792" cy="3458527"/>
            <a:chOff x="1288111" y="266369"/>
            <a:chExt cx="1013792" cy="3458527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6DFB6B7-1FDF-716E-14DE-78DCD21F7461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hevron 104">
              <a:extLst>
                <a:ext uri="{FF2B5EF4-FFF2-40B4-BE49-F238E27FC236}">
                  <a16:creationId xmlns:a16="http://schemas.microsoft.com/office/drawing/2014/main" id="{C12ECE18-DEB7-3493-4E2E-945DBFED29E8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692B2DC2-8894-93CE-B52D-08966DA475B1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1C52CED-453D-769A-ACCD-F7FA980D4171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Chevron 107">
              <a:extLst>
                <a:ext uri="{FF2B5EF4-FFF2-40B4-BE49-F238E27FC236}">
                  <a16:creationId xmlns:a16="http://schemas.microsoft.com/office/drawing/2014/main" id="{80499703-3613-943A-2535-1CB95EF43492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FBA0126E-0F96-F33D-274D-06B4B5A18826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9F0DAF-36EF-79F8-A7D9-F85FB2A397B7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Chevron 110">
              <a:extLst>
                <a:ext uri="{FF2B5EF4-FFF2-40B4-BE49-F238E27FC236}">
                  <a16:creationId xmlns:a16="http://schemas.microsoft.com/office/drawing/2014/main" id="{5FF46600-1A12-37DB-677C-37D67B3C6CF6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F39A89C-BBA3-2DF9-1239-C8D2633B4899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C8EF862-A36F-1CD9-EE73-EF418D94303B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Chevron 113">
              <a:extLst>
                <a:ext uri="{FF2B5EF4-FFF2-40B4-BE49-F238E27FC236}">
                  <a16:creationId xmlns:a16="http://schemas.microsoft.com/office/drawing/2014/main" id="{3586D79A-9556-F47A-DC9D-1FB9387D2541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EDAA0424-470B-93D1-D0BE-4504B4070306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8729005-26B8-0ADD-B645-1C6D94C8142F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Chevron 116">
              <a:extLst>
                <a:ext uri="{FF2B5EF4-FFF2-40B4-BE49-F238E27FC236}">
                  <a16:creationId xmlns:a16="http://schemas.microsoft.com/office/drawing/2014/main" id="{718E7C31-BBA3-7A83-53AF-727BA002188B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F2EDBE4-9306-4E09-FAE9-A9EA532ABF9B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D6D8CE-8FA7-BEAF-832B-BE9E0B77709A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Chevron 119">
              <a:extLst>
                <a:ext uri="{FF2B5EF4-FFF2-40B4-BE49-F238E27FC236}">
                  <a16:creationId xmlns:a16="http://schemas.microsoft.com/office/drawing/2014/main" id="{BCF866C3-69F7-0A25-9BE6-C4F39B2C0AC4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6553B577-5A52-817D-DB01-14039DEAF57F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940267-A218-1E3E-5AFA-BB7045E45E1A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hevron 122">
              <a:extLst>
                <a:ext uri="{FF2B5EF4-FFF2-40B4-BE49-F238E27FC236}">
                  <a16:creationId xmlns:a16="http://schemas.microsoft.com/office/drawing/2014/main" id="{5EB6745C-7505-6590-EB55-689127056D7C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91B7C469-B97F-2418-1F86-ACCED2AAF7BD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79464C4-BF7E-E786-A2C2-10591ACCFDFB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Chevron 125">
              <a:extLst>
                <a:ext uri="{FF2B5EF4-FFF2-40B4-BE49-F238E27FC236}">
                  <a16:creationId xmlns:a16="http://schemas.microsoft.com/office/drawing/2014/main" id="{58C2BDDB-B18D-6B9E-D816-03E1BB4C6AB0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4D11133D-3FDE-5616-4973-4CC4C9125F71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177882-316E-263D-55BD-6578AE8C8061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Chevron 128">
              <a:extLst>
                <a:ext uri="{FF2B5EF4-FFF2-40B4-BE49-F238E27FC236}">
                  <a16:creationId xmlns:a16="http://schemas.microsoft.com/office/drawing/2014/main" id="{E6A1EE9F-F771-1AF0-4DAE-598BC6046F4A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A73098C8-C409-20FD-5EC8-BD4152A49913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15155B-4441-ABDA-06F0-1F65DDB2B3EA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Chevron 131">
              <a:extLst>
                <a:ext uri="{FF2B5EF4-FFF2-40B4-BE49-F238E27FC236}">
                  <a16:creationId xmlns:a16="http://schemas.microsoft.com/office/drawing/2014/main" id="{F10DD56D-B09B-C13A-33BE-260324D5356F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6697C4B-C9D4-91F6-7A6E-9A0F36FAF987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C194932-258C-D973-9273-88786708ACA5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hevron 134">
              <a:extLst>
                <a:ext uri="{FF2B5EF4-FFF2-40B4-BE49-F238E27FC236}">
                  <a16:creationId xmlns:a16="http://schemas.microsoft.com/office/drawing/2014/main" id="{7007545C-CE8F-B408-502A-3925CACE9231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F2542EC0-395B-C447-1A03-98E54CA15F2D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0D257CE-71ED-E623-C545-F5B6CCB9AD01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Chevron 137">
              <a:extLst>
                <a:ext uri="{FF2B5EF4-FFF2-40B4-BE49-F238E27FC236}">
                  <a16:creationId xmlns:a16="http://schemas.microsoft.com/office/drawing/2014/main" id="{6747DF0A-891F-75D5-C0DE-87295EDF4D22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09ACEDE9-1439-1D45-84CE-6B2F45EECBD8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F8C4170-ACB4-C525-DC20-0155F5B6257C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Chevron 140">
              <a:extLst>
                <a:ext uri="{FF2B5EF4-FFF2-40B4-BE49-F238E27FC236}">
                  <a16:creationId xmlns:a16="http://schemas.microsoft.com/office/drawing/2014/main" id="{6695D74B-27B6-E390-49EE-768F29FE82CD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0E0ECFFC-9B9D-D1AB-F1BA-21E1C8A261AD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E0CF1F-F2A8-921B-F41C-81A1CE96939C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hevron 143">
              <a:extLst>
                <a:ext uri="{FF2B5EF4-FFF2-40B4-BE49-F238E27FC236}">
                  <a16:creationId xmlns:a16="http://schemas.microsoft.com/office/drawing/2014/main" id="{1E844F86-B77D-FB1B-FFBF-0762DB92156B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5337332-D2E4-B4B0-49B2-FA34951C0637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156EA82-7E0F-EF60-2620-FC1BF46B3F63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Chevron 199">
              <a:extLst>
                <a:ext uri="{FF2B5EF4-FFF2-40B4-BE49-F238E27FC236}">
                  <a16:creationId xmlns:a16="http://schemas.microsoft.com/office/drawing/2014/main" id="{7FDD3707-A4D3-9A44-B2A9-DEAB5CB204E3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4A5138D8-0FF6-BEC8-DAEB-877FD7C01C2E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9525273-FF63-5880-AFF0-59836CA671BE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Chevron 202">
              <a:extLst>
                <a:ext uri="{FF2B5EF4-FFF2-40B4-BE49-F238E27FC236}">
                  <a16:creationId xmlns:a16="http://schemas.microsoft.com/office/drawing/2014/main" id="{B20B35FD-F6DA-4538-69A2-F5053371B6BE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855B42F-DB22-DCBE-D5CF-8914EAF5F308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ECED2D0-C6D3-0BE5-D0EA-0898AD243C31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8B1ECB-6C09-C7FE-61CE-68950B5A5A26}"/>
              </a:ext>
            </a:extLst>
          </p:cNvPr>
          <p:cNvGrpSpPr/>
          <p:nvPr/>
        </p:nvGrpSpPr>
        <p:grpSpPr>
          <a:xfrm>
            <a:off x="2637693" y="415217"/>
            <a:ext cx="900000" cy="3208259"/>
            <a:chOff x="456208" y="251612"/>
            <a:chExt cx="900000" cy="3208259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A0BA5C9B-08C8-12AE-86F1-BE5EB668651F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F67218-39E2-E1D6-9FE9-47D12AE8AF94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hevron 148">
              <a:extLst>
                <a:ext uri="{FF2B5EF4-FFF2-40B4-BE49-F238E27FC236}">
                  <a16:creationId xmlns:a16="http://schemas.microsoft.com/office/drawing/2014/main" id="{716E8D13-82DF-1DB3-EE5D-32B3606E6E85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DB52CC71-777D-59F1-3D4E-C54259DBA81F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EDEDCF0-143D-0FF5-1C4A-4C77389EAAC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hevron 151">
              <a:extLst>
                <a:ext uri="{FF2B5EF4-FFF2-40B4-BE49-F238E27FC236}">
                  <a16:creationId xmlns:a16="http://schemas.microsoft.com/office/drawing/2014/main" id="{AC639897-21E6-C7D4-B0A2-0084708E9D4D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3690362-C24C-38C0-8CB8-E37C84BC1936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613B5-AED5-8BAC-9F97-9F2B5E57E469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evron 154">
              <a:extLst>
                <a:ext uri="{FF2B5EF4-FFF2-40B4-BE49-F238E27FC236}">
                  <a16:creationId xmlns:a16="http://schemas.microsoft.com/office/drawing/2014/main" id="{AAA1C17F-CA61-29E4-BEF3-6AA12101C86B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C13EF9AE-85D0-8A46-DE5A-6D7E7008AE83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B16FDE9-6245-7A1C-2E3F-36ADB853555E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Chevron 157">
              <a:extLst>
                <a:ext uri="{FF2B5EF4-FFF2-40B4-BE49-F238E27FC236}">
                  <a16:creationId xmlns:a16="http://schemas.microsoft.com/office/drawing/2014/main" id="{F02831FB-A44C-9C84-81CF-D837EE0BBE1B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86242D43-2D5A-DE21-382F-90E2AA6996BF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29F225-1BAA-A5F3-AA7F-EE15F5AD6BF2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Chevron 160">
              <a:extLst>
                <a:ext uri="{FF2B5EF4-FFF2-40B4-BE49-F238E27FC236}">
                  <a16:creationId xmlns:a16="http://schemas.microsoft.com/office/drawing/2014/main" id="{23EE25A2-7575-C6BB-05A2-3B7C1742037B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A60C9278-1FC4-4892-ED68-BAF771DD2853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E7E91B0-00F0-6980-14AF-B9E6F826BC01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Chevron 163">
              <a:extLst>
                <a:ext uri="{FF2B5EF4-FFF2-40B4-BE49-F238E27FC236}">
                  <a16:creationId xmlns:a16="http://schemas.microsoft.com/office/drawing/2014/main" id="{F3456930-E441-6BFE-2E60-4B4199287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8D8365CF-5C1D-C7FB-1F0F-895AFB4DFEF7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6F4E452-058D-7E5A-D8D2-1442507509E7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Chevron 166">
              <a:extLst>
                <a:ext uri="{FF2B5EF4-FFF2-40B4-BE49-F238E27FC236}">
                  <a16:creationId xmlns:a16="http://schemas.microsoft.com/office/drawing/2014/main" id="{E3263CDB-7C7C-CCE5-7851-2E08C19F842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03791FDD-D819-4B2E-4D05-0BD4B1BA1F00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097B8D-14F8-5950-9151-41DF2EAAEF04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Chevron 169">
              <a:extLst>
                <a:ext uri="{FF2B5EF4-FFF2-40B4-BE49-F238E27FC236}">
                  <a16:creationId xmlns:a16="http://schemas.microsoft.com/office/drawing/2014/main" id="{43C57650-510A-51CE-2A68-6044C049F9E3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9A728A15-CCC1-F641-CADE-0031858F7D02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A6BB8CB-5555-8107-DC8F-BA00E64F203B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Chevron 172">
              <a:extLst>
                <a:ext uri="{FF2B5EF4-FFF2-40B4-BE49-F238E27FC236}">
                  <a16:creationId xmlns:a16="http://schemas.microsoft.com/office/drawing/2014/main" id="{1570F468-857D-66D8-B23B-D25D5E64FDD1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D7F2A927-7E93-7500-5AE3-BA4E316AB4A8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CCC27-0695-6EB7-C5E6-CBC744678FEE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Chevron 175">
              <a:extLst>
                <a:ext uri="{FF2B5EF4-FFF2-40B4-BE49-F238E27FC236}">
                  <a16:creationId xmlns:a16="http://schemas.microsoft.com/office/drawing/2014/main" id="{0F902789-6EDE-6D92-1E16-88F89CFF9F3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9BEBFAB-213B-0BCB-9128-2AA105248C91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0D04C13-18A2-0FDB-0017-F1C7AC1B61F6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hevron 178">
              <a:extLst>
                <a:ext uri="{FF2B5EF4-FFF2-40B4-BE49-F238E27FC236}">
                  <a16:creationId xmlns:a16="http://schemas.microsoft.com/office/drawing/2014/main" id="{8FAE05F4-6D06-A11D-1B07-6DCD0AD633A1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5B36D07C-B9CF-9278-ED8F-4DCE18BB688A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084F2F5-B3D2-3A24-DC69-FDFD0A8C5535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hevron 181">
              <a:extLst>
                <a:ext uri="{FF2B5EF4-FFF2-40B4-BE49-F238E27FC236}">
                  <a16:creationId xmlns:a16="http://schemas.microsoft.com/office/drawing/2014/main" id="{CA2B93BB-E14C-20D1-92E7-AE9AFD6EFB7A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A4CA8E3-9D76-4760-ABA9-0019AFD8CCD7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09E12DA-1024-86F4-8896-546763A1A058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hevron 184">
              <a:extLst>
                <a:ext uri="{FF2B5EF4-FFF2-40B4-BE49-F238E27FC236}">
                  <a16:creationId xmlns:a16="http://schemas.microsoft.com/office/drawing/2014/main" id="{AA8A4742-FF8A-B3D4-A1F3-E467A2C779F8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E52DA590-3744-FF06-8095-D271C10E4243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108A50-81A3-7C52-1995-66E627D33BAB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hevron 187">
              <a:extLst>
                <a:ext uri="{FF2B5EF4-FFF2-40B4-BE49-F238E27FC236}">
                  <a16:creationId xmlns:a16="http://schemas.microsoft.com/office/drawing/2014/main" id="{6121F80B-B4AF-53A6-D7ED-C988E2A74B27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D116580-C42C-8A58-19A1-526AFE26D702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F0CD379-2399-5654-FF35-DC8ED520124F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Chevron 190">
              <a:extLst>
                <a:ext uri="{FF2B5EF4-FFF2-40B4-BE49-F238E27FC236}">
                  <a16:creationId xmlns:a16="http://schemas.microsoft.com/office/drawing/2014/main" id="{AE2C43CF-1890-8DB0-23FB-4A2FA22E1AF7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5D01B6F-B9BB-1AFD-C0FD-723B3BEF27A8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C48ACA06-5FC7-E62F-7791-9A93D88D46DF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212" name="Can 211">
                <a:extLst>
                  <a:ext uri="{FF2B5EF4-FFF2-40B4-BE49-F238E27FC236}">
                    <a16:creationId xmlns:a16="http://schemas.microsoft.com/office/drawing/2014/main" id="{38730609-416D-A820-B88C-CFB32836B994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an 212">
                <a:extLst>
                  <a:ext uri="{FF2B5EF4-FFF2-40B4-BE49-F238E27FC236}">
                    <a16:creationId xmlns:a16="http://schemas.microsoft.com/office/drawing/2014/main" id="{98BDF787-A722-E3B3-52BC-1CDA2F5830C0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Trapezium 207">
              <a:extLst>
                <a:ext uri="{FF2B5EF4-FFF2-40B4-BE49-F238E27FC236}">
                  <a16:creationId xmlns:a16="http://schemas.microsoft.com/office/drawing/2014/main" id="{CDD98FF7-04AD-D6E3-184E-C406ECFB62A9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2EBEDE2-EF67-6497-E865-C6AE5A8B3204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142B5370-B204-94DC-1065-2202A2871B69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Can 210">
              <a:extLst>
                <a:ext uri="{FF2B5EF4-FFF2-40B4-BE49-F238E27FC236}">
                  <a16:creationId xmlns:a16="http://schemas.microsoft.com/office/drawing/2014/main" id="{A7A788AC-2C4C-17AF-66D6-EED90CA51732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65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DBBE697-8F8A-C5F2-9540-4650B33F98CB}"/>
              </a:ext>
            </a:extLst>
          </p:cNvPr>
          <p:cNvGrpSpPr/>
          <p:nvPr/>
        </p:nvGrpSpPr>
        <p:grpSpPr>
          <a:xfrm>
            <a:off x="2580779" y="303867"/>
            <a:ext cx="1013792" cy="3458527"/>
            <a:chOff x="1288111" y="266369"/>
            <a:chExt cx="1013792" cy="3458527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69BFA0F0-06B7-91A9-E054-4F955CC01630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hevron 207">
              <a:extLst>
                <a:ext uri="{FF2B5EF4-FFF2-40B4-BE49-F238E27FC236}">
                  <a16:creationId xmlns:a16="http://schemas.microsoft.com/office/drawing/2014/main" id="{3691AD50-8CF7-1FB2-8B4F-EBA4D796BA3D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9DCBF5FE-AC50-5A28-4A28-2C77968653F9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A23947F-BF86-5B51-971D-07EC3393C7FC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Chevron 210">
              <a:extLst>
                <a:ext uri="{FF2B5EF4-FFF2-40B4-BE49-F238E27FC236}">
                  <a16:creationId xmlns:a16="http://schemas.microsoft.com/office/drawing/2014/main" id="{A10AA1E1-70F2-7E9F-82F2-BB4ADF9B8730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E7553291-392D-19E8-246B-2018C6A18EBA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D790D6A-2D50-56CC-7F0A-E02864C32CD4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Chevron 213">
              <a:extLst>
                <a:ext uri="{FF2B5EF4-FFF2-40B4-BE49-F238E27FC236}">
                  <a16:creationId xmlns:a16="http://schemas.microsoft.com/office/drawing/2014/main" id="{C966CB93-71DF-9001-422B-BFFEDE1043E3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3409A91B-C43F-5051-9795-DAC3624DD68F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E775AA6-CE8A-2357-138B-597D73CEAAF9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Chevron 216">
              <a:extLst>
                <a:ext uri="{FF2B5EF4-FFF2-40B4-BE49-F238E27FC236}">
                  <a16:creationId xmlns:a16="http://schemas.microsoft.com/office/drawing/2014/main" id="{30982D77-EB8C-6881-B904-FFB9727EF123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8CF8FA0B-F6C6-D436-4BDF-DD712A13CD91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5AE7C2B-35E1-0938-4573-E622601C4607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Chevron 219">
              <a:extLst>
                <a:ext uri="{FF2B5EF4-FFF2-40B4-BE49-F238E27FC236}">
                  <a16:creationId xmlns:a16="http://schemas.microsoft.com/office/drawing/2014/main" id="{FF155337-34DB-5D81-A5DF-011F8610064C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F8386254-69FD-831D-CAA6-9358D2C54533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0398506-BA12-8E5F-09CE-0E46028696F3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Chevron 222">
              <a:extLst>
                <a:ext uri="{FF2B5EF4-FFF2-40B4-BE49-F238E27FC236}">
                  <a16:creationId xmlns:a16="http://schemas.microsoft.com/office/drawing/2014/main" id="{C230C8A7-167C-8BAD-986F-506F9CDD1D94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5820652F-A85C-1B1C-3B20-B6BB234E90AA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0333336-044E-EA6D-1190-44D1CDADE887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Chevron 225">
              <a:extLst>
                <a:ext uri="{FF2B5EF4-FFF2-40B4-BE49-F238E27FC236}">
                  <a16:creationId xmlns:a16="http://schemas.microsoft.com/office/drawing/2014/main" id="{57E87F28-5807-8494-1FB2-238E38B38375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3CE56C04-8F8B-FA9F-1C53-10EA44489463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5CD5830-3FBE-A6C7-9F69-40C657B9237D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Chevron 228">
              <a:extLst>
                <a:ext uri="{FF2B5EF4-FFF2-40B4-BE49-F238E27FC236}">
                  <a16:creationId xmlns:a16="http://schemas.microsoft.com/office/drawing/2014/main" id="{F37C0A51-FF2A-D345-3560-627344439916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605951AE-884B-F152-C4C8-B97A08F1C968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2721599-8A15-997F-EBFB-D525317C041B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Chevron 231">
              <a:extLst>
                <a:ext uri="{FF2B5EF4-FFF2-40B4-BE49-F238E27FC236}">
                  <a16:creationId xmlns:a16="http://schemas.microsoft.com/office/drawing/2014/main" id="{0E49F31E-198F-EBDA-2AFE-BC76B8439762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B1EC0FC3-F44F-A058-7FCA-8862803CAD09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03EF72-127F-137F-6215-6F8C10651F98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hevron 234">
              <a:extLst>
                <a:ext uri="{FF2B5EF4-FFF2-40B4-BE49-F238E27FC236}">
                  <a16:creationId xmlns:a16="http://schemas.microsoft.com/office/drawing/2014/main" id="{353201D3-14C2-A0D0-C8EE-E38EA5395256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9DD7AD3F-B2A4-1DBA-498B-C7F001873892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3080D9D-6F8C-8261-0CF7-64B3C3466A53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Chevron 237">
              <a:extLst>
                <a:ext uri="{FF2B5EF4-FFF2-40B4-BE49-F238E27FC236}">
                  <a16:creationId xmlns:a16="http://schemas.microsoft.com/office/drawing/2014/main" id="{7EBAACCB-2F90-276A-910E-64E18614CC21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73CC1ECB-0829-F165-7791-0C78A34E6E46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EE3588C-B2C9-266E-C264-F9A524D7F90C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hevron 240">
              <a:extLst>
                <a:ext uri="{FF2B5EF4-FFF2-40B4-BE49-F238E27FC236}">
                  <a16:creationId xmlns:a16="http://schemas.microsoft.com/office/drawing/2014/main" id="{DA5C9FA6-AA07-AF5B-4500-DD0FD9C91715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D28A25CD-D458-41C4-4924-11714B5070C8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3E213F9-36DB-55D8-9C34-81FF3AB4F978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Chevron 243">
              <a:extLst>
                <a:ext uri="{FF2B5EF4-FFF2-40B4-BE49-F238E27FC236}">
                  <a16:creationId xmlns:a16="http://schemas.microsoft.com/office/drawing/2014/main" id="{25F22EAA-5B6F-D1E7-A267-807B67417528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1B75DB21-12B0-52F3-F586-513AE654F5DE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B3FE5AC-1073-4DA8-086A-A9BD23017064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hevron 246">
              <a:extLst>
                <a:ext uri="{FF2B5EF4-FFF2-40B4-BE49-F238E27FC236}">
                  <a16:creationId xmlns:a16="http://schemas.microsoft.com/office/drawing/2014/main" id="{20C562CC-48BC-E953-586B-9B1048024285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C767B46B-B05C-60EB-88D1-6C3EFCC8AC70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7566DD-CDE1-097A-0E3D-FF82D843B66B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Chevron 249">
              <a:extLst>
                <a:ext uri="{FF2B5EF4-FFF2-40B4-BE49-F238E27FC236}">
                  <a16:creationId xmlns:a16="http://schemas.microsoft.com/office/drawing/2014/main" id="{E371681B-7D06-2D23-0E79-2EA6A52C32A6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39590E86-FB16-7503-CD78-4E88A3AD1109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0A4F454-86BE-4F6E-1F53-0CC0ABC3AB54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Chevron 252">
              <a:extLst>
                <a:ext uri="{FF2B5EF4-FFF2-40B4-BE49-F238E27FC236}">
                  <a16:creationId xmlns:a16="http://schemas.microsoft.com/office/drawing/2014/main" id="{DC44984F-9FD8-92AF-D3A6-3859E0231CA3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8717481-423F-D578-EF4A-FA335C6A3EC4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A4EA1EA-B732-4AD5-7CEF-371713661DF1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8A0F1E-F10D-BF96-761E-6A335FFF5541}"/>
              </a:ext>
            </a:extLst>
          </p:cNvPr>
          <p:cNvGrpSpPr/>
          <p:nvPr/>
        </p:nvGrpSpPr>
        <p:grpSpPr>
          <a:xfrm>
            <a:off x="363502" y="299891"/>
            <a:ext cx="1013792" cy="3458527"/>
            <a:chOff x="1288111" y="266369"/>
            <a:chExt cx="1013792" cy="3458527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1948AECF-8DDD-5612-BBDB-1F3D6BE9C9C1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hevron 108">
              <a:extLst>
                <a:ext uri="{FF2B5EF4-FFF2-40B4-BE49-F238E27FC236}">
                  <a16:creationId xmlns:a16="http://schemas.microsoft.com/office/drawing/2014/main" id="{E45061CB-EB5D-F54A-8F96-94EB65FBB7B5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C978A4B-0EC2-FA8A-65DC-F2A6BDF7A982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E78F8E5-BF8C-CE8B-E72B-3463EE7C23F0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hevron 111">
              <a:extLst>
                <a:ext uri="{FF2B5EF4-FFF2-40B4-BE49-F238E27FC236}">
                  <a16:creationId xmlns:a16="http://schemas.microsoft.com/office/drawing/2014/main" id="{8CD8AE34-3680-1487-7ED6-E8308E3784E4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4DC3215-999B-BF51-8DDC-00D6F908A362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A621420-80E7-977E-3A41-D17B919A2C66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hevron 114">
              <a:extLst>
                <a:ext uri="{FF2B5EF4-FFF2-40B4-BE49-F238E27FC236}">
                  <a16:creationId xmlns:a16="http://schemas.microsoft.com/office/drawing/2014/main" id="{1D6D0E05-9038-3855-3210-57781EB88B60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B038A983-76F1-C3BD-59E8-E21DC7A9F043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2DAEEED-1EDF-9C60-CFD5-46856B3DDD11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hevron 117">
              <a:extLst>
                <a:ext uri="{FF2B5EF4-FFF2-40B4-BE49-F238E27FC236}">
                  <a16:creationId xmlns:a16="http://schemas.microsoft.com/office/drawing/2014/main" id="{2364220A-23AC-0DA3-23CD-4F6D0AF83768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C1AE6A-03E6-3911-7255-553BC947348E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2831863-3EE9-4C5A-5094-1ACFFAA29981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hevron 120">
              <a:extLst>
                <a:ext uri="{FF2B5EF4-FFF2-40B4-BE49-F238E27FC236}">
                  <a16:creationId xmlns:a16="http://schemas.microsoft.com/office/drawing/2014/main" id="{4683A9A2-B0F2-9BDC-B2BA-7DCF4BABD4C0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8EF01775-4E92-BB9C-5445-3D69E35E9D64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75565FF-4554-4A6E-84CE-EF64C98FAE19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hevron 123">
              <a:extLst>
                <a:ext uri="{FF2B5EF4-FFF2-40B4-BE49-F238E27FC236}">
                  <a16:creationId xmlns:a16="http://schemas.microsoft.com/office/drawing/2014/main" id="{D78FEEBE-C87F-23AE-966F-286C23CCA61D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36EF2625-50C4-7310-B5A0-EA4A671FE65E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16A3B4-AEDC-D398-E468-3414EBC6E5F8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FEA1B7F3-6DA4-572D-DA0F-47AD48819108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223CA13-29CC-239F-EE15-364F088142E3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2CD5ACA-A9B3-3D06-E194-3BFD81718CD8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A33FA7DF-D4D6-68EE-C186-C09C2059FB01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30A7D36-961D-463C-76A0-9E115D0CFA3B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4060D7-999F-6985-FC54-03450B050C0E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hevron 132">
              <a:extLst>
                <a:ext uri="{FF2B5EF4-FFF2-40B4-BE49-F238E27FC236}">
                  <a16:creationId xmlns:a16="http://schemas.microsoft.com/office/drawing/2014/main" id="{85E8DE68-3BD8-E2F9-CE97-92048B143417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57F5CDE5-FAE9-FC29-7D42-4ED1704D0074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79F6C5-F15F-4AA0-4A77-FF4CA06AED6C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hevron 135">
              <a:extLst>
                <a:ext uri="{FF2B5EF4-FFF2-40B4-BE49-F238E27FC236}">
                  <a16:creationId xmlns:a16="http://schemas.microsoft.com/office/drawing/2014/main" id="{04398DE6-EF6A-FF11-5B85-1CE1E299D3E4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D754276A-B57A-8565-450E-95B16D5661BA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FF91F71-DAD6-9C18-BE56-C88E4C20A3EA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hevron 138">
              <a:extLst>
                <a:ext uri="{FF2B5EF4-FFF2-40B4-BE49-F238E27FC236}">
                  <a16:creationId xmlns:a16="http://schemas.microsoft.com/office/drawing/2014/main" id="{AEDF6F54-01DA-DF35-074F-0CDB3ED96636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624DEDE7-002F-AF25-17B6-0D5BB4F8EEEF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E3549C0-518B-A841-11DA-1E60717CBFEC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hevron 141">
              <a:extLst>
                <a:ext uri="{FF2B5EF4-FFF2-40B4-BE49-F238E27FC236}">
                  <a16:creationId xmlns:a16="http://schemas.microsoft.com/office/drawing/2014/main" id="{2378C14C-72CE-C9B5-EC57-31DF00D115B6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DA9D1480-260F-9E03-0F11-F0053ED3F271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1773C28-5820-314E-9316-F6D2383259F6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hevron 144">
              <a:extLst>
                <a:ext uri="{FF2B5EF4-FFF2-40B4-BE49-F238E27FC236}">
                  <a16:creationId xmlns:a16="http://schemas.microsoft.com/office/drawing/2014/main" id="{1BCB425D-F345-D0C0-7F60-1BA9CD462D4E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D4C9CAF4-3FD9-D487-7806-EC5322CACA9A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79DBE3D-88D9-0ACD-0931-C4F54F1362FB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Chevron 147">
              <a:extLst>
                <a:ext uri="{FF2B5EF4-FFF2-40B4-BE49-F238E27FC236}">
                  <a16:creationId xmlns:a16="http://schemas.microsoft.com/office/drawing/2014/main" id="{CD50C44A-2EAE-4953-A637-E60246C3F27E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7C05482E-93D5-D5E4-8B1D-F3B55833B448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85A5463-8DAE-452D-E254-11F1F8D8CFAE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Chevron 150">
              <a:extLst>
                <a:ext uri="{FF2B5EF4-FFF2-40B4-BE49-F238E27FC236}">
                  <a16:creationId xmlns:a16="http://schemas.microsoft.com/office/drawing/2014/main" id="{7665DAB6-14D0-178C-0A6E-3DF44E43EE92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F6758D13-3ED3-9A52-AFE5-B3F342BE007E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391CF0-6304-E033-92CF-CB3CDF8D23FF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Chevron 153">
              <a:extLst>
                <a:ext uri="{FF2B5EF4-FFF2-40B4-BE49-F238E27FC236}">
                  <a16:creationId xmlns:a16="http://schemas.microsoft.com/office/drawing/2014/main" id="{F9803EC2-1F48-F83B-9B06-35CD27AEA1B0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431B5ED-133A-E704-5101-03ACBDEFCFF8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02A319C-7B33-6B05-C021-752C152EA0A5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03EDAA-F41F-CA8F-109A-8F8221D6C2B0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F161FD0-85DD-F8C2-5EF9-63E1C943E89B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163" name="Can 162">
                <a:extLst>
                  <a:ext uri="{FF2B5EF4-FFF2-40B4-BE49-F238E27FC236}">
                    <a16:creationId xmlns:a16="http://schemas.microsoft.com/office/drawing/2014/main" id="{2DCC8134-627A-91AA-7671-7A2C74A9FDF6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an 163">
                <a:extLst>
                  <a:ext uri="{FF2B5EF4-FFF2-40B4-BE49-F238E27FC236}">
                    <a16:creationId xmlns:a16="http://schemas.microsoft.com/office/drawing/2014/main" id="{AF20A936-C2F7-6E05-04B3-5C21083661E3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Trapezium 158">
              <a:extLst>
                <a:ext uri="{FF2B5EF4-FFF2-40B4-BE49-F238E27FC236}">
                  <a16:creationId xmlns:a16="http://schemas.microsoft.com/office/drawing/2014/main" id="{09792EC6-135B-8091-3559-CD5D9EC642AF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B846841-545D-387D-801B-7FF8E29F53C4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DAB8AAF2-732F-2218-C769-9306E3D5C384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3081C3C5-ECC0-D1EE-9F9A-6628F5F0DAB6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1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51D742-3429-9B4F-8624-81675E84E9C7}"/>
              </a:ext>
            </a:extLst>
          </p:cNvPr>
          <p:cNvGrpSpPr/>
          <p:nvPr/>
        </p:nvGrpSpPr>
        <p:grpSpPr>
          <a:xfrm>
            <a:off x="2637693" y="426517"/>
            <a:ext cx="900000" cy="3205971"/>
            <a:chOff x="2492514" y="377770"/>
            <a:chExt cx="900000" cy="3205971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81063A4-7C22-5E1C-D3B6-607414157D64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9A16410-498F-19E0-F1FB-B78AA62BE42E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evron 105">
              <a:extLst>
                <a:ext uri="{FF2B5EF4-FFF2-40B4-BE49-F238E27FC236}">
                  <a16:creationId xmlns:a16="http://schemas.microsoft.com/office/drawing/2014/main" id="{3F368356-3C0E-578F-524B-00060ABBEFB5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212EFB88-6926-9735-297D-F6CF29A1D527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6D4D51-7909-9FE8-7B40-A973DE259DD7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hevron 108">
              <a:extLst>
                <a:ext uri="{FF2B5EF4-FFF2-40B4-BE49-F238E27FC236}">
                  <a16:creationId xmlns:a16="http://schemas.microsoft.com/office/drawing/2014/main" id="{CDFF68C0-842A-FA88-403D-22A06A1C5B7D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A5B16D9-FE32-86A8-966D-84D210BFFBB0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D5CAE86-A185-0A15-FFEF-861FB8D8CB15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hevron 111">
              <a:extLst>
                <a:ext uri="{FF2B5EF4-FFF2-40B4-BE49-F238E27FC236}">
                  <a16:creationId xmlns:a16="http://schemas.microsoft.com/office/drawing/2014/main" id="{74B5A159-F724-073B-6CE1-15DCE5C73E6B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C0018CB-C011-7637-CB6E-2025BA2D1B3F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EC70E52-4DDE-4B90-24D2-5D213EE570FA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hevron 114">
              <a:extLst>
                <a:ext uri="{FF2B5EF4-FFF2-40B4-BE49-F238E27FC236}">
                  <a16:creationId xmlns:a16="http://schemas.microsoft.com/office/drawing/2014/main" id="{F5559049-3A51-B80D-3317-8AE5F525C13B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D0482F97-0D18-7300-76AA-7274D57D2364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CCC46A3-3C66-2A3A-0B34-93F199CAA7BB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hevron 117">
              <a:extLst>
                <a:ext uri="{FF2B5EF4-FFF2-40B4-BE49-F238E27FC236}">
                  <a16:creationId xmlns:a16="http://schemas.microsoft.com/office/drawing/2014/main" id="{6ABFD92F-2B28-2FC0-3D1E-8645A40F7FF3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F992ABD9-B617-6792-55D4-2A1E510B7578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2F7D46-988D-836F-DAB0-4F76162925A2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hevron 120">
              <a:extLst>
                <a:ext uri="{FF2B5EF4-FFF2-40B4-BE49-F238E27FC236}">
                  <a16:creationId xmlns:a16="http://schemas.microsoft.com/office/drawing/2014/main" id="{CE011706-4AB9-EC35-3488-B02A974B594F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80B2C6EE-CCC2-A557-EE80-A1DDCA3A6B13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62ED201-5413-ACFA-E938-FC75F9265084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hevron 123">
              <a:extLst>
                <a:ext uri="{FF2B5EF4-FFF2-40B4-BE49-F238E27FC236}">
                  <a16:creationId xmlns:a16="http://schemas.microsoft.com/office/drawing/2014/main" id="{601FBD86-E63F-1AFB-BDFE-988BF04C3911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A2F8A1B8-26D7-816B-704A-309992404CB6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D366CC4-6AFC-5D9B-AF25-DDAEBEFEA92A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0733D64F-A76B-D7AD-BF5E-08AA3140B6B4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72C67C8C-CE70-54A8-583D-00877D6DC83A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A89868-04E3-82D1-ACF2-DB6916FD8334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1CA3C42D-5820-5528-E811-E4E97E660B3D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B6DE4B07-578F-6FCD-EDD4-8D914D67D2D5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87FC90-A9DB-8C16-291A-ECAE70A9E08E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hevron 132">
              <a:extLst>
                <a:ext uri="{FF2B5EF4-FFF2-40B4-BE49-F238E27FC236}">
                  <a16:creationId xmlns:a16="http://schemas.microsoft.com/office/drawing/2014/main" id="{C62E4D8F-32D6-7231-D86C-3C89E81071A6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7860AD9-923E-6AE4-BA82-8CDED087E1A4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FA740B4-19CA-2FAB-5ADC-D95CEE486197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hevron 135">
              <a:extLst>
                <a:ext uri="{FF2B5EF4-FFF2-40B4-BE49-F238E27FC236}">
                  <a16:creationId xmlns:a16="http://schemas.microsoft.com/office/drawing/2014/main" id="{FB1E5FCF-FEAE-E414-153C-056ED315B381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9C22BEA-D476-7F25-1199-B5BBE45C8ECB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3AA45D6-3689-9438-2506-B78EBD978A49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hevron 138">
              <a:extLst>
                <a:ext uri="{FF2B5EF4-FFF2-40B4-BE49-F238E27FC236}">
                  <a16:creationId xmlns:a16="http://schemas.microsoft.com/office/drawing/2014/main" id="{64B43104-A042-9FD7-9C8F-066723C47E7D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013B20D-06C2-D7D0-C4A9-0EF8B497A9C7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771EF07-9AD3-3673-9DA0-1973F45F37C2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hevron 141">
              <a:extLst>
                <a:ext uri="{FF2B5EF4-FFF2-40B4-BE49-F238E27FC236}">
                  <a16:creationId xmlns:a16="http://schemas.microsoft.com/office/drawing/2014/main" id="{49D955A6-7536-4C4A-62EC-5F967E80ADDF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61AA388-A1A4-3B47-F891-7D6DFA819650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EA5A138-F74B-7F45-F818-DD4EFEA920E3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hevron 144">
              <a:extLst>
                <a:ext uri="{FF2B5EF4-FFF2-40B4-BE49-F238E27FC236}">
                  <a16:creationId xmlns:a16="http://schemas.microsoft.com/office/drawing/2014/main" id="{B822517A-9E3B-856C-AA29-364952778B00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D422088C-6C89-46A5-B26F-C762FEE2DEDC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0F7436-5766-DA49-13F4-7EF287F07F9E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Chevron 200">
              <a:extLst>
                <a:ext uri="{FF2B5EF4-FFF2-40B4-BE49-F238E27FC236}">
                  <a16:creationId xmlns:a16="http://schemas.microsoft.com/office/drawing/2014/main" id="{2223FC57-BFE3-BF32-FD18-0A885BD5A3DA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F902A3-9FE9-F9CC-3AEA-986D86864B09}"/>
              </a:ext>
            </a:extLst>
          </p:cNvPr>
          <p:cNvGrpSpPr/>
          <p:nvPr/>
        </p:nvGrpSpPr>
        <p:grpSpPr>
          <a:xfrm>
            <a:off x="363502" y="299891"/>
            <a:ext cx="1013792" cy="3458527"/>
            <a:chOff x="1288111" y="266369"/>
            <a:chExt cx="1013792" cy="3458527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85F3E93E-CB64-2706-F009-B9743C7C161F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hevron 147">
              <a:extLst>
                <a:ext uri="{FF2B5EF4-FFF2-40B4-BE49-F238E27FC236}">
                  <a16:creationId xmlns:a16="http://schemas.microsoft.com/office/drawing/2014/main" id="{D8B96C6D-FE6A-8D23-56BC-391798268821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8864F19C-0122-6DCB-F205-83AC2183AC7D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DAA0D5B-0439-39A6-E925-168285226999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Chevron 150">
              <a:extLst>
                <a:ext uri="{FF2B5EF4-FFF2-40B4-BE49-F238E27FC236}">
                  <a16:creationId xmlns:a16="http://schemas.microsoft.com/office/drawing/2014/main" id="{9CCAF635-F696-09CF-7F67-1170BF5299B2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F2DD828-2F42-99EC-8A44-15B835EBD5DA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E1984EA-EED5-34EC-D6A0-5D0374098407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Chevron 153">
              <a:extLst>
                <a:ext uri="{FF2B5EF4-FFF2-40B4-BE49-F238E27FC236}">
                  <a16:creationId xmlns:a16="http://schemas.microsoft.com/office/drawing/2014/main" id="{F4542F95-750B-6071-997B-3E62C6ECA87D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4D06D637-63C7-36AA-DC45-8EAAEB836F60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8588A0-895D-EE2E-44E8-ECDEEE240FA0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Chevron 156">
              <a:extLst>
                <a:ext uri="{FF2B5EF4-FFF2-40B4-BE49-F238E27FC236}">
                  <a16:creationId xmlns:a16="http://schemas.microsoft.com/office/drawing/2014/main" id="{6EECE7EF-5FDD-A830-3765-B0B5E5048723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C70F9FAB-57E7-9DC8-F0D8-96A2E2F1F33F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DAF7465-AC0F-E9F8-2044-5CF1418627C6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Chevron 159">
              <a:extLst>
                <a:ext uri="{FF2B5EF4-FFF2-40B4-BE49-F238E27FC236}">
                  <a16:creationId xmlns:a16="http://schemas.microsoft.com/office/drawing/2014/main" id="{0CB0E68B-976C-3D87-333E-DFD507597EFE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EBBBC60E-B588-653F-C980-EE557DB49FE0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911D0D7-66EB-BA1F-AD40-D4FB5A2C9494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Chevron 162">
              <a:extLst>
                <a:ext uri="{FF2B5EF4-FFF2-40B4-BE49-F238E27FC236}">
                  <a16:creationId xmlns:a16="http://schemas.microsoft.com/office/drawing/2014/main" id="{A5E36498-5786-4BCC-05B6-26435E3B090A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1D42D63C-5A6A-D327-A3AD-63F4FA85B757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8188A4-8003-3D48-B1C4-1FC930D0D130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Chevron 165">
              <a:extLst>
                <a:ext uri="{FF2B5EF4-FFF2-40B4-BE49-F238E27FC236}">
                  <a16:creationId xmlns:a16="http://schemas.microsoft.com/office/drawing/2014/main" id="{73343667-D8C4-2C40-8825-84CA5C0535D4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4DFFC60-5F8D-34D0-F368-24ED475AAE80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58A5FEB-5BF2-52FD-AE1B-34959DEBC4B5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Chevron 168">
              <a:extLst>
                <a:ext uri="{FF2B5EF4-FFF2-40B4-BE49-F238E27FC236}">
                  <a16:creationId xmlns:a16="http://schemas.microsoft.com/office/drawing/2014/main" id="{13F8B8AF-1998-EDB9-2A48-C7DB34C307AB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3DEE309D-250D-A0FB-D699-2C7789E41365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547291E-4F9F-9015-E1C8-AEF3A5769E6C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Chevron 171">
              <a:extLst>
                <a:ext uri="{FF2B5EF4-FFF2-40B4-BE49-F238E27FC236}">
                  <a16:creationId xmlns:a16="http://schemas.microsoft.com/office/drawing/2014/main" id="{2DA52EA4-C24E-4B51-159E-02BC4E64FEF2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EE0ED909-462F-43E0-52E3-1B632F97C93D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2AC3CB9-A24F-421E-FFF1-100F738D4C63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Chevron 174">
              <a:extLst>
                <a:ext uri="{FF2B5EF4-FFF2-40B4-BE49-F238E27FC236}">
                  <a16:creationId xmlns:a16="http://schemas.microsoft.com/office/drawing/2014/main" id="{A689ACF0-4798-E0A6-FA9B-44BADE25F322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8E4CE3A0-8E8D-BCF7-17EC-A807F13742A7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2F4112F-60F9-EB0D-8193-25F21FB1A1A7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Chevron 177">
              <a:extLst>
                <a:ext uri="{FF2B5EF4-FFF2-40B4-BE49-F238E27FC236}">
                  <a16:creationId xmlns:a16="http://schemas.microsoft.com/office/drawing/2014/main" id="{339EA3DB-E989-8F52-CC9F-4697CDBD93B8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21551C77-0496-C9B3-30FC-7049035CCD40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51324E4-A5CE-9F9C-F167-D8DDB058D97A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Chevron 180">
              <a:extLst>
                <a:ext uri="{FF2B5EF4-FFF2-40B4-BE49-F238E27FC236}">
                  <a16:creationId xmlns:a16="http://schemas.microsoft.com/office/drawing/2014/main" id="{AAFA8117-31BC-9142-DA7E-CFA627151A4A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F3D37F02-B97E-E06E-F6D1-3E205FFFA0FE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F36BDA6-9F73-4999-D21A-3CF18AD94399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Chevron 183">
              <a:extLst>
                <a:ext uri="{FF2B5EF4-FFF2-40B4-BE49-F238E27FC236}">
                  <a16:creationId xmlns:a16="http://schemas.microsoft.com/office/drawing/2014/main" id="{94779451-DBB3-18FF-ABB1-E4EE7EDA770B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E010E14F-2012-A102-6806-83396CF26EC1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230CE1D-B38F-CEF9-8026-D8FB14654D11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Chevron 186">
              <a:extLst>
                <a:ext uri="{FF2B5EF4-FFF2-40B4-BE49-F238E27FC236}">
                  <a16:creationId xmlns:a16="http://schemas.microsoft.com/office/drawing/2014/main" id="{252123A2-742E-4B06-DB57-940DC5EEFE2E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C43D0754-FDA8-4D43-E6B4-2B8285CBA1A0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B80D3FA-DD17-77F3-1420-30923CF6FCB2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Chevron 189">
              <a:extLst>
                <a:ext uri="{FF2B5EF4-FFF2-40B4-BE49-F238E27FC236}">
                  <a16:creationId xmlns:a16="http://schemas.microsoft.com/office/drawing/2014/main" id="{C1FFDB58-377E-C3A2-8EFC-25AB5C8B0655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7CEF456C-A960-A15A-9455-BDCD92DD5503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19BD584-9C33-55F5-A661-110734FBC793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Chevron 192">
              <a:extLst>
                <a:ext uri="{FF2B5EF4-FFF2-40B4-BE49-F238E27FC236}">
                  <a16:creationId xmlns:a16="http://schemas.microsoft.com/office/drawing/2014/main" id="{DD9D8552-F004-276C-8BA4-2C858BD52DBA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7F1084A-5A4D-7CFD-D401-BA7AC5F5FFE2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8AA947-7382-5102-590F-7762A91DB556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4646932-7AEE-D857-09F0-D39BCE6E7E4C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EC84475-5446-73F2-00C3-E50FDF9CCF1D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213" name="Can 212">
                <a:extLst>
                  <a:ext uri="{FF2B5EF4-FFF2-40B4-BE49-F238E27FC236}">
                    <a16:creationId xmlns:a16="http://schemas.microsoft.com/office/drawing/2014/main" id="{CBD4C21C-7390-D3EF-2168-2C1F8BF1E1E4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an 213">
                <a:extLst>
                  <a:ext uri="{FF2B5EF4-FFF2-40B4-BE49-F238E27FC236}">
                    <a16:creationId xmlns:a16="http://schemas.microsoft.com/office/drawing/2014/main" id="{80808A38-0142-1196-F4B0-627B2CA67635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Trapezium 197">
              <a:extLst>
                <a:ext uri="{FF2B5EF4-FFF2-40B4-BE49-F238E27FC236}">
                  <a16:creationId xmlns:a16="http://schemas.microsoft.com/office/drawing/2014/main" id="{32B67B47-F676-E45D-506B-B177F97C6478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DDF6A4F-A408-9715-7A02-DEB6912C4636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EF5E368E-0EAA-4D42-59BA-D76882B9EAF1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an 211">
              <a:extLst>
                <a:ext uri="{FF2B5EF4-FFF2-40B4-BE49-F238E27FC236}">
                  <a16:creationId xmlns:a16="http://schemas.microsoft.com/office/drawing/2014/main" id="{0911113D-7AD5-1711-B371-D52A774DBC6C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09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2805DA-EEA1-9C8E-7D5C-1C002FBAC59D}"/>
              </a:ext>
            </a:extLst>
          </p:cNvPr>
          <p:cNvGrpSpPr/>
          <p:nvPr/>
        </p:nvGrpSpPr>
        <p:grpSpPr>
          <a:xfrm>
            <a:off x="421531" y="417505"/>
            <a:ext cx="900000" cy="3205971"/>
            <a:chOff x="2492514" y="377770"/>
            <a:chExt cx="900000" cy="3205971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25C6C707-63AF-BD5E-55DB-2DF8C3279048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27284A-2B5F-F331-6563-7E4B2B8505C9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evron 105">
              <a:extLst>
                <a:ext uri="{FF2B5EF4-FFF2-40B4-BE49-F238E27FC236}">
                  <a16:creationId xmlns:a16="http://schemas.microsoft.com/office/drawing/2014/main" id="{FE8A2A83-A010-0D6F-441E-FB8BB7A8CC47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1EE43174-27A4-F0DB-3172-9FD944164A39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5011E86-4ECE-12CC-D3BD-A3A6EE9CDFFE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hevron 108">
              <a:extLst>
                <a:ext uri="{FF2B5EF4-FFF2-40B4-BE49-F238E27FC236}">
                  <a16:creationId xmlns:a16="http://schemas.microsoft.com/office/drawing/2014/main" id="{71B06DC6-CFB3-AA50-61B8-24C40B842C42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EEE5F0B-20F4-856B-E29E-B8D86ADFEA57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E5FFB05-EC52-BFDF-A9A8-520960E6BF89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Chevron 111">
              <a:extLst>
                <a:ext uri="{FF2B5EF4-FFF2-40B4-BE49-F238E27FC236}">
                  <a16:creationId xmlns:a16="http://schemas.microsoft.com/office/drawing/2014/main" id="{13897330-F509-00C0-41DE-FC797ECE5F42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0125D789-C78E-7860-4F04-70E02ACFB407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C2B0F26-6312-FFB2-78C8-0C789F50A2E6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hevron 114">
              <a:extLst>
                <a:ext uri="{FF2B5EF4-FFF2-40B4-BE49-F238E27FC236}">
                  <a16:creationId xmlns:a16="http://schemas.microsoft.com/office/drawing/2014/main" id="{0924CA4E-5801-AF71-5041-002C8C466ACB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A8B3E1A-D9DB-818A-FA0C-5223AD709432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91EF85-E120-683E-C78A-DAABDFD99582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hevron 117">
              <a:extLst>
                <a:ext uri="{FF2B5EF4-FFF2-40B4-BE49-F238E27FC236}">
                  <a16:creationId xmlns:a16="http://schemas.microsoft.com/office/drawing/2014/main" id="{7498049B-9E19-6C81-E111-BD45788F2F5B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9F859B0A-34B6-9D03-C5C5-6E376F730E0E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931A273-7455-EBC3-8411-EE16D809AB42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Chevron 120">
              <a:extLst>
                <a:ext uri="{FF2B5EF4-FFF2-40B4-BE49-F238E27FC236}">
                  <a16:creationId xmlns:a16="http://schemas.microsoft.com/office/drawing/2014/main" id="{AC600AB0-FE2E-D038-B461-341D8BD89865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D11D77F0-A376-64FA-FFB3-DCED3215746E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CCBAD2F-05FB-D0C1-E817-FE7CA386E485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Chevron 123">
              <a:extLst>
                <a:ext uri="{FF2B5EF4-FFF2-40B4-BE49-F238E27FC236}">
                  <a16:creationId xmlns:a16="http://schemas.microsoft.com/office/drawing/2014/main" id="{ECEC7496-46DB-967E-BF53-6F5CC0444E0B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3E9E8B40-34FF-3152-751F-17D283572C4C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511445E-8C63-1E17-EDDF-75AF9EF8BAFE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Chevron 126">
              <a:extLst>
                <a:ext uri="{FF2B5EF4-FFF2-40B4-BE49-F238E27FC236}">
                  <a16:creationId xmlns:a16="http://schemas.microsoft.com/office/drawing/2014/main" id="{67495F3E-517D-1AB4-9F4F-8394CB8896B3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E75C1CD8-3811-C7D8-F9F6-BC1D77007F17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C58750-1DC9-E4AD-BC81-FE47CD6E3DFF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hevron 129">
              <a:extLst>
                <a:ext uri="{FF2B5EF4-FFF2-40B4-BE49-F238E27FC236}">
                  <a16:creationId xmlns:a16="http://schemas.microsoft.com/office/drawing/2014/main" id="{7BB0C662-E103-CEC8-5D7C-E892C2915A31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6814C4B2-2540-CD0A-4F89-F430CFCE45C0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088DEC0-8DF4-67BF-3A56-5CE9C451781F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Chevron 132">
              <a:extLst>
                <a:ext uri="{FF2B5EF4-FFF2-40B4-BE49-F238E27FC236}">
                  <a16:creationId xmlns:a16="http://schemas.microsoft.com/office/drawing/2014/main" id="{12736A0A-A2C2-B2F8-906B-4F7EFD0C1512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02F41CF0-4363-3838-EC59-F8183AC0C10F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DF2524-76C2-E4C9-1D36-31782CDF8AEF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Chevron 135">
              <a:extLst>
                <a:ext uri="{FF2B5EF4-FFF2-40B4-BE49-F238E27FC236}">
                  <a16:creationId xmlns:a16="http://schemas.microsoft.com/office/drawing/2014/main" id="{EBD82F6B-5F21-4F62-56F1-B913604EA1A2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FAAACF4D-3795-646B-8493-30F66F61655B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27FF1A3-2200-03E8-ECE2-E62827AAE133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hevron 138">
              <a:extLst>
                <a:ext uri="{FF2B5EF4-FFF2-40B4-BE49-F238E27FC236}">
                  <a16:creationId xmlns:a16="http://schemas.microsoft.com/office/drawing/2014/main" id="{160D8190-A9B5-9DE9-7634-BF40FE9126D8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0B45D313-451D-AF2D-A3DC-3517981F82ED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A246DC8-5C41-DFE3-EFC3-117D66DB2968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hevron 141">
              <a:extLst>
                <a:ext uri="{FF2B5EF4-FFF2-40B4-BE49-F238E27FC236}">
                  <a16:creationId xmlns:a16="http://schemas.microsoft.com/office/drawing/2014/main" id="{B9CC19D6-5482-E3B6-7371-D6DD90DF24E9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8EC729F-CE07-1EFD-D6CC-12F676DFE77A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99518D-BC58-3D4C-23B7-36CF3FA9C8B8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Chevron 144">
              <a:extLst>
                <a:ext uri="{FF2B5EF4-FFF2-40B4-BE49-F238E27FC236}">
                  <a16:creationId xmlns:a16="http://schemas.microsoft.com/office/drawing/2014/main" id="{CF55C15C-940B-01D6-0A92-45EB76D72EE1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Rounded Rectangle 198">
              <a:extLst>
                <a:ext uri="{FF2B5EF4-FFF2-40B4-BE49-F238E27FC236}">
                  <a16:creationId xmlns:a16="http://schemas.microsoft.com/office/drawing/2014/main" id="{4001301D-188A-93E9-49AE-1879B6CB3004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242A0CB-3409-6920-C2EC-26040543E125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Chevron 200">
              <a:extLst>
                <a:ext uri="{FF2B5EF4-FFF2-40B4-BE49-F238E27FC236}">
                  <a16:creationId xmlns:a16="http://schemas.microsoft.com/office/drawing/2014/main" id="{E0B528EA-2931-00C2-95A9-18F77681ACFA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8B1ECB-6C09-C7FE-61CE-68950B5A5A26}"/>
              </a:ext>
            </a:extLst>
          </p:cNvPr>
          <p:cNvGrpSpPr/>
          <p:nvPr/>
        </p:nvGrpSpPr>
        <p:grpSpPr>
          <a:xfrm>
            <a:off x="2637693" y="415217"/>
            <a:ext cx="900000" cy="3208259"/>
            <a:chOff x="456208" y="251612"/>
            <a:chExt cx="900000" cy="3208259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A0BA5C9B-08C8-12AE-86F1-BE5EB668651F}"/>
                </a:ext>
              </a:extLst>
            </p:cNvPr>
            <p:cNvSpPr/>
            <p:nvPr/>
          </p:nvSpPr>
          <p:spPr>
            <a:xfrm>
              <a:off x="456208" y="25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F67218-39E2-E1D6-9FE9-47D12AE8AF94}"/>
                </a:ext>
              </a:extLst>
            </p:cNvPr>
            <p:cNvSpPr/>
            <p:nvPr/>
          </p:nvSpPr>
          <p:spPr>
            <a:xfrm>
              <a:off x="510208" y="39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hevron 148">
              <a:extLst>
                <a:ext uri="{FF2B5EF4-FFF2-40B4-BE49-F238E27FC236}">
                  <a16:creationId xmlns:a16="http://schemas.microsoft.com/office/drawing/2014/main" id="{716E8D13-82DF-1DB3-EE5D-32B3606E6E85}"/>
                </a:ext>
              </a:extLst>
            </p:cNvPr>
            <p:cNvSpPr/>
            <p:nvPr/>
          </p:nvSpPr>
          <p:spPr>
            <a:xfrm rot="16200000">
              <a:off x="852208" y="-723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DB52CC71-777D-59F1-3D4E-C54259DBA81F}"/>
                </a:ext>
              </a:extLst>
            </p:cNvPr>
            <p:cNvSpPr/>
            <p:nvPr/>
          </p:nvSpPr>
          <p:spPr>
            <a:xfrm>
              <a:off x="456208" y="46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EDEDCF0-143D-0FF5-1C4A-4C77389EAAC5}"/>
                </a:ext>
              </a:extLst>
            </p:cNvPr>
            <p:cNvSpPr/>
            <p:nvPr/>
          </p:nvSpPr>
          <p:spPr>
            <a:xfrm>
              <a:off x="510208" y="60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hevron 151">
              <a:extLst>
                <a:ext uri="{FF2B5EF4-FFF2-40B4-BE49-F238E27FC236}">
                  <a16:creationId xmlns:a16="http://schemas.microsoft.com/office/drawing/2014/main" id="{AC639897-21E6-C7D4-B0A2-0084708E9D4D}"/>
                </a:ext>
              </a:extLst>
            </p:cNvPr>
            <p:cNvSpPr/>
            <p:nvPr/>
          </p:nvSpPr>
          <p:spPr>
            <a:xfrm rot="16200000">
              <a:off x="852208" y="14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A3690362-C24C-38C0-8CB8-E37C84BC1936}"/>
                </a:ext>
              </a:extLst>
            </p:cNvPr>
            <p:cNvSpPr/>
            <p:nvPr/>
          </p:nvSpPr>
          <p:spPr>
            <a:xfrm>
              <a:off x="456208" y="67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B613B5-AED5-8BAC-9F97-9F2B5E57E469}"/>
                </a:ext>
              </a:extLst>
            </p:cNvPr>
            <p:cNvSpPr/>
            <p:nvPr/>
          </p:nvSpPr>
          <p:spPr>
            <a:xfrm>
              <a:off x="510208" y="82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Chevron 154">
              <a:extLst>
                <a:ext uri="{FF2B5EF4-FFF2-40B4-BE49-F238E27FC236}">
                  <a16:creationId xmlns:a16="http://schemas.microsoft.com/office/drawing/2014/main" id="{AAA1C17F-CA61-29E4-BEF3-6AA12101C86B}"/>
                </a:ext>
              </a:extLst>
            </p:cNvPr>
            <p:cNvSpPr/>
            <p:nvPr/>
          </p:nvSpPr>
          <p:spPr>
            <a:xfrm rot="16200000">
              <a:off x="852208" y="35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C13EF9AE-85D0-8A46-DE5A-6D7E7008AE83}"/>
                </a:ext>
              </a:extLst>
            </p:cNvPr>
            <p:cNvSpPr/>
            <p:nvPr/>
          </p:nvSpPr>
          <p:spPr>
            <a:xfrm>
              <a:off x="456208" y="89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B16FDE9-6245-7A1C-2E3F-36ADB853555E}"/>
                </a:ext>
              </a:extLst>
            </p:cNvPr>
            <p:cNvSpPr/>
            <p:nvPr/>
          </p:nvSpPr>
          <p:spPr>
            <a:xfrm>
              <a:off x="510208" y="103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Chevron 157">
              <a:extLst>
                <a:ext uri="{FF2B5EF4-FFF2-40B4-BE49-F238E27FC236}">
                  <a16:creationId xmlns:a16="http://schemas.microsoft.com/office/drawing/2014/main" id="{F02831FB-A44C-9C84-81CF-D837EE0BBE1B}"/>
                </a:ext>
              </a:extLst>
            </p:cNvPr>
            <p:cNvSpPr/>
            <p:nvPr/>
          </p:nvSpPr>
          <p:spPr>
            <a:xfrm rot="16200000">
              <a:off x="852208" y="56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86242D43-2D5A-DE21-382F-90E2AA6996BF}"/>
                </a:ext>
              </a:extLst>
            </p:cNvPr>
            <p:cNvSpPr/>
            <p:nvPr/>
          </p:nvSpPr>
          <p:spPr>
            <a:xfrm>
              <a:off x="456208" y="111034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29F225-1BAA-A5F3-AA7F-EE15F5AD6BF2}"/>
                </a:ext>
              </a:extLst>
            </p:cNvPr>
            <p:cNvSpPr/>
            <p:nvPr/>
          </p:nvSpPr>
          <p:spPr>
            <a:xfrm>
              <a:off x="510208" y="125434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Chevron 160">
              <a:extLst>
                <a:ext uri="{FF2B5EF4-FFF2-40B4-BE49-F238E27FC236}">
                  <a16:creationId xmlns:a16="http://schemas.microsoft.com/office/drawing/2014/main" id="{23EE25A2-7575-C6BB-05A2-3B7C1742037B}"/>
                </a:ext>
              </a:extLst>
            </p:cNvPr>
            <p:cNvSpPr/>
            <p:nvPr/>
          </p:nvSpPr>
          <p:spPr>
            <a:xfrm rot="16200000">
              <a:off x="852208" y="78634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A60C9278-1FC4-4892-ED68-BAF771DD2853}"/>
                </a:ext>
              </a:extLst>
            </p:cNvPr>
            <p:cNvSpPr/>
            <p:nvPr/>
          </p:nvSpPr>
          <p:spPr>
            <a:xfrm>
              <a:off x="456208" y="13240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E7E91B0-00F0-6980-14AF-B9E6F826BC01}"/>
                </a:ext>
              </a:extLst>
            </p:cNvPr>
            <p:cNvSpPr/>
            <p:nvPr/>
          </p:nvSpPr>
          <p:spPr>
            <a:xfrm>
              <a:off x="510208" y="14680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Chevron 163">
              <a:extLst>
                <a:ext uri="{FF2B5EF4-FFF2-40B4-BE49-F238E27FC236}">
                  <a16:creationId xmlns:a16="http://schemas.microsoft.com/office/drawing/2014/main" id="{F3456930-E441-6BFE-2E60-4B4199287F14}"/>
                </a:ext>
              </a:extLst>
            </p:cNvPr>
            <p:cNvSpPr/>
            <p:nvPr/>
          </p:nvSpPr>
          <p:spPr>
            <a:xfrm rot="16200000">
              <a:off x="852208" y="10000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8D8365CF-5C1D-C7FB-1F0F-895AFB4DFEF7}"/>
                </a:ext>
              </a:extLst>
            </p:cNvPr>
            <p:cNvSpPr/>
            <p:nvPr/>
          </p:nvSpPr>
          <p:spPr>
            <a:xfrm>
              <a:off x="456208" y="15377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6F4E452-058D-7E5A-D8D2-1442507509E7}"/>
                </a:ext>
              </a:extLst>
            </p:cNvPr>
            <p:cNvSpPr/>
            <p:nvPr/>
          </p:nvSpPr>
          <p:spPr>
            <a:xfrm>
              <a:off x="510208" y="16817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Chevron 166">
              <a:extLst>
                <a:ext uri="{FF2B5EF4-FFF2-40B4-BE49-F238E27FC236}">
                  <a16:creationId xmlns:a16="http://schemas.microsoft.com/office/drawing/2014/main" id="{E3263CDB-7C7C-CCE5-7851-2E08C19F8420}"/>
                </a:ext>
              </a:extLst>
            </p:cNvPr>
            <p:cNvSpPr/>
            <p:nvPr/>
          </p:nvSpPr>
          <p:spPr>
            <a:xfrm rot="16200000">
              <a:off x="852208" y="12137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03791FDD-D819-4B2E-4D05-0BD4B1BA1F00}"/>
                </a:ext>
              </a:extLst>
            </p:cNvPr>
            <p:cNvSpPr/>
            <p:nvPr/>
          </p:nvSpPr>
          <p:spPr>
            <a:xfrm>
              <a:off x="456208" y="17514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2097B8D-14F8-5950-9151-41DF2EAAEF04}"/>
                </a:ext>
              </a:extLst>
            </p:cNvPr>
            <p:cNvSpPr/>
            <p:nvPr/>
          </p:nvSpPr>
          <p:spPr>
            <a:xfrm>
              <a:off x="510208" y="18954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Chevron 169">
              <a:extLst>
                <a:ext uri="{FF2B5EF4-FFF2-40B4-BE49-F238E27FC236}">
                  <a16:creationId xmlns:a16="http://schemas.microsoft.com/office/drawing/2014/main" id="{43C57650-510A-51CE-2A68-6044C049F9E3}"/>
                </a:ext>
              </a:extLst>
            </p:cNvPr>
            <p:cNvSpPr/>
            <p:nvPr/>
          </p:nvSpPr>
          <p:spPr>
            <a:xfrm rot="16200000">
              <a:off x="852208" y="14274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9A728A15-CCC1-F641-CADE-0031858F7D02}"/>
                </a:ext>
              </a:extLst>
            </p:cNvPr>
            <p:cNvSpPr/>
            <p:nvPr/>
          </p:nvSpPr>
          <p:spPr>
            <a:xfrm>
              <a:off x="456208" y="196161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A6BB8CB-5555-8107-DC8F-BA00E64F203B}"/>
                </a:ext>
              </a:extLst>
            </p:cNvPr>
            <p:cNvSpPr/>
            <p:nvPr/>
          </p:nvSpPr>
          <p:spPr>
            <a:xfrm>
              <a:off x="510208" y="210561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Chevron 172">
              <a:extLst>
                <a:ext uri="{FF2B5EF4-FFF2-40B4-BE49-F238E27FC236}">
                  <a16:creationId xmlns:a16="http://schemas.microsoft.com/office/drawing/2014/main" id="{1570F468-857D-66D8-B23B-D25D5E64FDD1}"/>
                </a:ext>
              </a:extLst>
            </p:cNvPr>
            <p:cNvSpPr/>
            <p:nvPr/>
          </p:nvSpPr>
          <p:spPr>
            <a:xfrm rot="16200000">
              <a:off x="852208" y="163761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D7F2A927-7E93-7500-5AE3-BA4E316AB4A8}"/>
                </a:ext>
              </a:extLst>
            </p:cNvPr>
            <p:cNvSpPr/>
            <p:nvPr/>
          </p:nvSpPr>
          <p:spPr>
            <a:xfrm>
              <a:off x="456208" y="217532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CCC27-0695-6EB7-C5E6-CBC744678FEE}"/>
                </a:ext>
              </a:extLst>
            </p:cNvPr>
            <p:cNvSpPr/>
            <p:nvPr/>
          </p:nvSpPr>
          <p:spPr>
            <a:xfrm>
              <a:off x="510208" y="231932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Chevron 175">
              <a:extLst>
                <a:ext uri="{FF2B5EF4-FFF2-40B4-BE49-F238E27FC236}">
                  <a16:creationId xmlns:a16="http://schemas.microsoft.com/office/drawing/2014/main" id="{0F902789-6EDE-6D92-1E16-88F89CFF9F3B}"/>
                </a:ext>
              </a:extLst>
            </p:cNvPr>
            <p:cNvSpPr/>
            <p:nvPr/>
          </p:nvSpPr>
          <p:spPr>
            <a:xfrm rot="16200000">
              <a:off x="852208" y="185132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9BEBFAB-213B-0BCB-9128-2AA105248C91}"/>
                </a:ext>
              </a:extLst>
            </p:cNvPr>
            <p:cNvSpPr/>
            <p:nvPr/>
          </p:nvSpPr>
          <p:spPr>
            <a:xfrm>
              <a:off x="456208" y="238903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0D04C13-18A2-0FDB-0017-F1C7AC1B61F6}"/>
                </a:ext>
              </a:extLst>
            </p:cNvPr>
            <p:cNvSpPr/>
            <p:nvPr/>
          </p:nvSpPr>
          <p:spPr>
            <a:xfrm>
              <a:off x="510208" y="253303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hevron 178">
              <a:extLst>
                <a:ext uri="{FF2B5EF4-FFF2-40B4-BE49-F238E27FC236}">
                  <a16:creationId xmlns:a16="http://schemas.microsoft.com/office/drawing/2014/main" id="{8FAE05F4-6D06-A11D-1B07-6DCD0AD633A1}"/>
                </a:ext>
              </a:extLst>
            </p:cNvPr>
            <p:cNvSpPr/>
            <p:nvPr/>
          </p:nvSpPr>
          <p:spPr>
            <a:xfrm rot="16200000">
              <a:off x="852208" y="20650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5B36D07C-B9CF-9278-ED8F-4DCE18BB688A}"/>
                </a:ext>
              </a:extLst>
            </p:cNvPr>
            <p:cNvSpPr/>
            <p:nvPr/>
          </p:nvSpPr>
          <p:spPr>
            <a:xfrm>
              <a:off x="456208" y="260274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084F2F5-B3D2-3A24-DC69-FDFD0A8C5535}"/>
                </a:ext>
              </a:extLst>
            </p:cNvPr>
            <p:cNvSpPr/>
            <p:nvPr/>
          </p:nvSpPr>
          <p:spPr>
            <a:xfrm>
              <a:off x="510208" y="274674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hevron 181">
              <a:extLst>
                <a:ext uri="{FF2B5EF4-FFF2-40B4-BE49-F238E27FC236}">
                  <a16:creationId xmlns:a16="http://schemas.microsoft.com/office/drawing/2014/main" id="{CA2B93BB-E14C-20D1-92E7-AE9AFD6EFB7A}"/>
                </a:ext>
              </a:extLst>
            </p:cNvPr>
            <p:cNvSpPr/>
            <p:nvPr/>
          </p:nvSpPr>
          <p:spPr>
            <a:xfrm rot="16200000">
              <a:off x="852208" y="227874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A4CA8E3-9D76-4760-ABA9-0019AFD8CCD7}"/>
                </a:ext>
              </a:extLst>
            </p:cNvPr>
            <p:cNvSpPr/>
            <p:nvPr/>
          </p:nvSpPr>
          <p:spPr>
            <a:xfrm>
              <a:off x="456208" y="281645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09E12DA-1024-86F4-8896-546763A1A058}"/>
                </a:ext>
              </a:extLst>
            </p:cNvPr>
            <p:cNvSpPr/>
            <p:nvPr/>
          </p:nvSpPr>
          <p:spPr>
            <a:xfrm>
              <a:off x="510208" y="296045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hevron 184">
              <a:extLst>
                <a:ext uri="{FF2B5EF4-FFF2-40B4-BE49-F238E27FC236}">
                  <a16:creationId xmlns:a16="http://schemas.microsoft.com/office/drawing/2014/main" id="{AA8A4742-FF8A-B3D4-A1F3-E467A2C779F8}"/>
                </a:ext>
              </a:extLst>
            </p:cNvPr>
            <p:cNvSpPr/>
            <p:nvPr/>
          </p:nvSpPr>
          <p:spPr>
            <a:xfrm rot="16200000">
              <a:off x="852208" y="249245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E52DA590-3744-FF06-8095-D271C10E4243}"/>
                </a:ext>
              </a:extLst>
            </p:cNvPr>
            <p:cNvSpPr/>
            <p:nvPr/>
          </p:nvSpPr>
          <p:spPr>
            <a:xfrm>
              <a:off x="456208" y="303016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108A50-81A3-7C52-1995-66E627D33BAB}"/>
                </a:ext>
              </a:extLst>
            </p:cNvPr>
            <p:cNvSpPr/>
            <p:nvPr/>
          </p:nvSpPr>
          <p:spPr>
            <a:xfrm>
              <a:off x="510208" y="317416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hevron 187">
              <a:extLst>
                <a:ext uri="{FF2B5EF4-FFF2-40B4-BE49-F238E27FC236}">
                  <a16:creationId xmlns:a16="http://schemas.microsoft.com/office/drawing/2014/main" id="{6121F80B-B4AF-53A6-D7ED-C988E2A74B27}"/>
                </a:ext>
              </a:extLst>
            </p:cNvPr>
            <p:cNvSpPr/>
            <p:nvPr/>
          </p:nvSpPr>
          <p:spPr>
            <a:xfrm rot="16200000">
              <a:off x="852208" y="270616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D116580-C42C-8A58-19A1-526AFE26D702}"/>
                </a:ext>
              </a:extLst>
            </p:cNvPr>
            <p:cNvSpPr/>
            <p:nvPr/>
          </p:nvSpPr>
          <p:spPr>
            <a:xfrm>
              <a:off x="456208" y="3243872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F0CD379-2399-5654-FF35-DC8ED520124F}"/>
                </a:ext>
              </a:extLst>
            </p:cNvPr>
            <p:cNvSpPr/>
            <p:nvPr/>
          </p:nvSpPr>
          <p:spPr>
            <a:xfrm>
              <a:off x="510208" y="3387871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Chevron 190">
              <a:extLst>
                <a:ext uri="{FF2B5EF4-FFF2-40B4-BE49-F238E27FC236}">
                  <a16:creationId xmlns:a16="http://schemas.microsoft.com/office/drawing/2014/main" id="{AE2C43CF-1890-8DB0-23FB-4A2FA22E1AF7}"/>
                </a:ext>
              </a:extLst>
            </p:cNvPr>
            <p:cNvSpPr/>
            <p:nvPr/>
          </p:nvSpPr>
          <p:spPr>
            <a:xfrm rot="16200000">
              <a:off x="852208" y="291987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7E7CAD0-3862-3CB2-622A-5438A79FFB82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539CA8F-5E11-6824-BAAD-611B456C1498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208" name="Can 207">
                <a:extLst>
                  <a:ext uri="{FF2B5EF4-FFF2-40B4-BE49-F238E27FC236}">
                    <a16:creationId xmlns:a16="http://schemas.microsoft.com/office/drawing/2014/main" id="{4E56BA5E-2FE5-0AC0-52FE-997470FEDFD0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an 208">
                <a:extLst>
                  <a:ext uri="{FF2B5EF4-FFF2-40B4-BE49-F238E27FC236}">
                    <a16:creationId xmlns:a16="http://schemas.microsoft.com/office/drawing/2014/main" id="{B07C773B-32DA-7611-0A3F-B029DEFEDD28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Trapezium 203">
              <a:extLst>
                <a:ext uri="{FF2B5EF4-FFF2-40B4-BE49-F238E27FC236}">
                  <a16:creationId xmlns:a16="http://schemas.microsoft.com/office/drawing/2014/main" id="{09F6A896-745B-8401-04B5-9CAE51642885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1C7E57E-5BEB-CE0D-0E5D-127B8FB1AB37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54706EB6-C868-AB56-398B-A96949F9615F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an 206">
              <a:extLst>
                <a:ext uri="{FF2B5EF4-FFF2-40B4-BE49-F238E27FC236}">
                  <a16:creationId xmlns:a16="http://schemas.microsoft.com/office/drawing/2014/main" id="{B6A28FD3-774D-7A78-632A-BBF8316F28EB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56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DBBE697-8F8A-C5F2-9540-4650B33F98CB}"/>
              </a:ext>
            </a:extLst>
          </p:cNvPr>
          <p:cNvGrpSpPr/>
          <p:nvPr/>
        </p:nvGrpSpPr>
        <p:grpSpPr>
          <a:xfrm>
            <a:off x="2580779" y="303867"/>
            <a:ext cx="1013792" cy="3458527"/>
            <a:chOff x="1288111" y="266369"/>
            <a:chExt cx="1013792" cy="3458527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69BFA0F0-06B7-91A9-E054-4F955CC01630}"/>
                </a:ext>
              </a:extLst>
            </p:cNvPr>
            <p:cNvSpPr/>
            <p:nvPr/>
          </p:nvSpPr>
          <p:spPr>
            <a:xfrm>
              <a:off x="1345007" y="329512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hevron 207">
              <a:extLst>
                <a:ext uri="{FF2B5EF4-FFF2-40B4-BE49-F238E27FC236}">
                  <a16:creationId xmlns:a16="http://schemas.microsoft.com/office/drawing/2014/main" id="{3691AD50-8CF7-1FB2-8B4F-EBA4D796BA3D}"/>
                </a:ext>
              </a:extLst>
            </p:cNvPr>
            <p:cNvSpPr/>
            <p:nvPr/>
          </p:nvSpPr>
          <p:spPr>
            <a:xfrm rot="16200000">
              <a:off x="1741007" y="297112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9DCBF5FE-AC50-5A28-4A28-2C77968653F9}"/>
                </a:ext>
              </a:extLst>
            </p:cNvPr>
            <p:cNvSpPr/>
            <p:nvPr/>
          </p:nvSpPr>
          <p:spPr>
            <a:xfrm>
              <a:off x="1345007" y="30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A23947F-BF86-5B51-971D-07EC3393C7FC}"/>
                </a:ext>
              </a:extLst>
            </p:cNvPr>
            <p:cNvSpPr/>
            <p:nvPr/>
          </p:nvSpPr>
          <p:spPr>
            <a:xfrm>
              <a:off x="1399007" y="44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Chevron 210">
              <a:extLst>
                <a:ext uri="{FF2B5EF4-FFF2-40B4-BE49-F238E27FC236}">
                  <a16:creationId xmlns:a16="http://schemas.microsoft.com/office/drawing/2014/main" id="{A10AA1E1-70F2-7E9F-82F2-BB4ADF9B8730}"/>
                </a:ext>
              </a:extLst>
            </p:cNvPr>
            <p:cNvSpPr/>
            <p:nvPr/>
          </p:nvSpPr>
          <p:spPr>
            <a:xfrm rot="16200000">
              <a:off x="1741007" y="-21132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E7553291-392D-19E8-246B-2018C6A18EBA}"/>
                </a:ext>
              </a:extLst>
            </p:cNvPr>
            <p:cNvSpPr/>
            <p:nvPr/>
          </p:nvSpPr>
          <p:spPr>
            <a:xfrm>
              <a:off x="1345007" y="51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D790D6A-2D50-56CC-7F0A-E02864C32CD4}"/>
                </a:ext>
              </a:extLst>
            </p:cNvPr>
            <p:cNvSpPr/>
            <p:nvPr/>
          </p:nvSpPr>
          <p:spPr>
            <a:xfrm>
              <a:off x="1399007" y="66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Chevron 213">
              <a:extLst>
                <a:ext uri="{FF2B5EF4-FFF2-40B4-BE49-F238E27FC236}">
                  <a16:creationId xmlns:a16="http://schemas.microsoft.com/office/drawing/2014/main" id="{C966CB93-71DF-9001-422B-BFFEDE1043E3}"/>
                </a:ext>
              </a:extLst>
            </p:cNvPr>
            <p:cNvSpPr/>
            <p:nvPr/>
          </p:nvSpPr>
          <p:spPr>
            <a:xfrm rot="16200000">
              <a:off x="1741007" y="19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3409A91B-C43F-5051-9795-DAC3624DD68F}"/>
                </a:ext>
              </a:extLst>
            </p:cNvPr>
            <p:cNvSpPr/>
            <p:nvPr/>
          </p:nvSpPr>
          <p:spPr>
            <a:xfrm>
              <a:off x="1345007" y="73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E775AA6-CE8A-2357-138B-597D73CEAAF9}"/>
                </a:ext>
              </a:extLst>
            </p:cNvPr>
            <p:cNvSpPr/>
            <p:nvPr/>
          </p:nvSpPr>
          <p:spPr>
            <a:xfrm>
              <a:off x="1399007" y="87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Chevron 216">
              <a:extLst>
                <a:ext uri="{FF2B5EF4-FFF2-40B4-BE49-F238E27FC236}">
                  <a16:creationId xmlns:a16="http://schemas.microsoft.com/office/drawing/2014/main" id="{30982D77-EB8C-6881-B904-FFB9727EF123}"/>
                </a:ext>
              </a:extLst>
            </p:cNvPr>
            <p:cNvSpPr/>
            <p:nvPr/>
          </p:nvSpPr>
          <p:spPr>
            <a:xfrm rot="16200000">
              <a:off x="1741007" y="40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8CF8FA0B-F6C6-D436-4BDF-DD712A13CD91}"/>
                </a:ext>
              </a:extLst>
            </p:cNvPr>
            <p:cNvSpPr/>
            <p:nvPr/>
          </p:nvSpPr>
          <p:spPr>
            <a:xfrm>
              <a:off x="1345007" y="94789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5AE7C2B-35E1-0938-4573-E622601C4607}"/>
                </a:ext>
              </a:extLst>
            </p:cNvPr>
            <p:cNvSpPr/>
            <p:nvPr/>
          </p:nvSpPr>
          <p:spPr>
            <a:xfrm>
              <a:off x="1399007" y="109189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Chevron 219">
              <a:extLst>
                <a:ext uri="{FF2B5EF4-FFF2-40B4-BE49-F238E27FC236}">
                  <a16:creationId xmlns:a16="http://schemas.microsoft.com/office/drawing/2014/main" id="{FF155337-34DB-5D81-A5DF-011F8610064C}"/>
                </a:ext>
              </a:extLst>
            </p:cNvPr>
            <p:cNvSpPr/>
            <p:nvPr/>
          </p:nvSpPr>
          <p:spPr>
            <a:xfrm rot="16200000">
              <a:off x="1741007" y="62389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>
              <a:extLst>
                <a:ext uri="{FF2B5EF4-FFF2-40B4-BE49-F238E27FC236}">
                  <a16:creationId xmlns:a16="http://schemas.microsoft.com/office/drawing/2014/main" id="{F8386254-69FD-831D-CAA6-9358D2C54533}"/>
                </a:ext>
              </a:extLst>
            </p:cNvPr>
            <p:cNvSpPr/>
            <p:nvPr/>
          </p:nvSpPr>
          <p:spPr>
            <a:xfrm>
              <a:off x="1345007" y="116160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0398506-BA12-8E5F-09CE-0E46028696F3}"/>
                </a:ext>
              </a:extLst>
            </p:cNvPr>
            <p:cNvSpPr/>
            <p:nvPr/>
          </p:nvSpPr>
          <p:spPr>
            <a:xfrm>
              <a:off x="1399007" y="130560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Chevron 222">
              <a:extLst>
                <a:ext uri="{FF2B5EF4-FFF2-40B4-BE49-F238E27FC236}">
                  <a16:creationId xmlns:a16="http://schemas.microsoft.com/office/drawing/2014/main" id="{C230C8A7-167C-8BAD-986F-506F9CDD1D94}"/>
                </a:ext>
              </a:extLst>
            </p:cNvPr>
            <p:cNvSpPr/>
            <p:nvPr/>
          </p:nvSpPr>
          <p:spPr>
            <a:xfrm rot="16200000">
              <a:off x="1741007" y="83760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5820652F-A85C-1B1C-3B20-B6BB234E90AA}"/>
                </a:ext>
              </a:extLst>
            </p:cNvPr>
            <p:cNvSpPr/>
            <p:nvPr/>
          </p:nvSpPr>
          <p:spPr>
            <a:xfrm>
              <a:off x="1345007" y="137531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0333336-044E-EA6D-1190-44D1CDADE887}"/>
                </a:ext>
              </a:extLst>
            </p:cNvPr>
            <p:cNvSpPr/>
            <p:nvPr/>
          </p:nvSpPr>
          <p:spPr>
            <a:xfrm>
              <a:off x="1399007" y="151931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Chevron 225">
              <a:extLst>
                <a:ext uri="{FF2B5EF4-FFF2-40B4-BE49-F238E27FC236}">
                  <a16:creationId xmlns:a16="http://schemas.microsoft.com/office/drawing/2014/main" id="{57E87F28-5807-8494-1FB2-238E38B38375}"/>
                </a:ext>
              </a:extLst>
            </p:cNvPr>
            <p:cNvSpPr/>
            <p:nvPr/>
          </p:nvSpPr>
          <p:spPr>
            <a:xfrm rot="16200000">
              <a:off x="1741007" y="105131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3CE56C04-8F8B-FA9F-1C53-10EA44489463}"/>
                </a:ext>
              </a:extLst>
            </p:cNvPr>
            <p:cNvSpPr/>
            <p:nvPr/>
          </p:nvSpPr>
          <p:spPr>
            <a:xfrm>
              <a:off x="1345007" y="1589024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5CD5830-3FBE-A6C7-9F69-40C657B9237D}"/>
                </a:ext>
              </a:extLst>
            </p:cNvPr>
            <p:cNvSpPr/>
            <p:nvPr/>
          </p:nvSpPr>
          <p:spPr>
            <a:xfrm>
              <a:off x="1399007" y="17330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Chevron 228">
              <a:extLst>
                <a:ext uri="{FF2B5EF4-FFF2-40B4-BE49-F238E27FC236}">
                  <a16:creationId xmlns:a16="http://schemas.microsoft.com/office/drawing/2014/main" id="{F37C0A51-FF2A-D345-3560-627344439916}"/>
                </a:ext>
              </a:extLst>
            </p:cNvPr>
            <p:cNvSpPr/>
            <p:nvPr/>
          </p:nvSpPr>
          <p:spPr>
            <a:xfrm rot="16200000">
              <a:off x="1741007" y="1265024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605951AE-884B-F152-C4C8-B97A08F1C968}"/>
                </a:ext>
              </a:extLst>
            </p:cNvPr>
            <p:cNvSpPr/>
            <p:nvPr/>
          </p:nvSpPr>
          <p:spPr>
            <a:xfrm>
              <a:off x="1345007" y="179915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2721599-8A15-997F-EBFB-D525317C041B}"/>
                </a:ext>
              </a:extLst>
            </p:cNvPr>
            <p:cNvSpPr/>
            <p:nvPr/>
          </p:nvSpPr>
          <p:spPr>
            <a:xfrm>
              <a:off x="1399007" y="194315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Chevron 231">
              <a:extLst>
                <a:ext uri="{FF2B5EF4-FFF2-40B4-BE49-F238E27FC236}">
                  <a16:creationId xmlns:a16="http://schemas.microsoft.com/office/drawing/2014/main" id="{0E49F31E-198F-EBDA-2AFE-BC76B8439762}"/>
                </a:ext>
              </a:extLst>
            </p:cNvPr>
            <p:cNvSpPr/>
            <p:nvPr/>
          </p:nvSpPr>
          <p:spPr>
            <a:xfrm rot="16200000">
              <a:off x="1741007" y="147515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B1EC0FC3-F44F-A058-7FCA-8862803CAD09}"/>
                </a:ext>
              </a:extLst>
            </p:cNvPr>
            <p:cNvSpPr/>
            <p:nvPr/>
          </p:nvSpPr>
          <p:spPr>
            <a:xfrm>
              <a:off x="1345007" y="201286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03EF72-127F-137F-6215-6F8C10651F98}"/>
                </a:ext>
              </a:extLst>
            </p:cNvPr>
            <p:cNvSpPr/>
            <p:nvPr/>
          </p:nvSpPr>
          <p:spPr>
            <a:xfrm>
              <a:off x="1399007" y="215686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hevron 234">
              <a:extLst>
                <a:ext uri="{FF2B5EF4-FFF2-40B4-BE49-F238E27FC236}">
                  <a16:creationId xmlns:a16="http://schemas.microsoft.com/office/drawing/2014/main" id="{353201D3-14C2-A0D0-C8EE-E38EA5395256}"/>
                </a:ext>
              </a:extLst>
            </p:cNvPr>
            <p:cNvSpPr/>
            <p:nvPr/>
          </p:nvSpPr>
          <p:spPr>
            <a:xfrm rot="16200000">
              <a:off x="1741007" y="168886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Rounded Rectangle 235">
              <a:extLst>
                <a:ext uri="{FF2B5EF4-FFF2-40B4-BE49-F238E27FC236}">
                  <a16:creationId xmlns:a16="http://schemas.microsoft.com/office/drawing/2014/main" id="{9DD7AD3F-B2A4-1DBA-498B-C7F001873892}"/>
                </a:ext>
              </a:extLst>
            </p:cNvPr>
            <p:cNvSpPr/>
            <p:nvPr/>
          </p:nvSpPr>
          <p:spPr>
            <a:xfrm>
              <a:off x="1345007" y="222657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3080D9D-6F8C-8261-0CF7-64B3C3466A53}"/>
                </a:ext>
              </a:extLst>
            </p:cNvPr>
            <p:cNvSpPr/>
            <p:nvPr/>
          </p:nvSpPr>
          <p:spPr>
            <a:xfrm>
              <a:off x="1399007" y="237057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Chevron 237">
              <a:extLst>
                <a:ext uri="{FF2B5EF4-FFF2-40B4-BE49-F238E27FC236}">
                  <a16:creationId xmlns:a16="http://schemas.microsoft.com/office/drawing/2014/main" id="{7EBAACCB-2F90-276A-910E-64E18614CC21}"/>
                </a:ext>
              </a:extLst>
            </p:cNvPr>
            <p:cNvSpPr/>
            <p:nvPr/>
          </p:nvSpPr>
          <p:spPr>
            <a:xfrm rot="16200000">
              <a:off x="1741007" y="190257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ounded Rectangle 238">
              <a:extLst>
                <a:ext uri="{FF2B5EF4-FFF2-40B4-BE49-F238E27FC236}">
                  <a16:creationId xmlns:a16="http://schemas.microsoft.com/office/drawing/2014/main" id="{73CC1ECB-0829-F165-7791-0C78A34E6E46}"/>
                </a:ext>
              </a:extLst>
            </p:cNvPr>
            <p:cNvSpPr/>
            <p:nvPr/>
          </p:nvSpPr>
          <p:spPr>
            <a:xfrm>
              <a:off x="1345007" y="244028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EE3588C-B2C9-266E-C264-F9A524D7F90C}"/>
                </a:ext>
              </a:extLst>
            </p:cNvPr>
            <p:cNvSpPr/>
            <p:nvPr/>
          </p:nvSpPr>
          <p:spPr>
            <a:xfrm>
              <a:off x="1399007" y="258428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hevron 240">
              <a:extLst>
                <a:ext uri="{FF2B5EF4-FFF2-40B4-BE49-F238E27FC236}">
                  <a16:creationId xmlns:a16="http://schemas.microsoft.com/office/drawing/2014/main" id="{DA5C9FA6-AA07-AF5B-4500-DD0FD9C91715}"/>
                </a:ext>
              </a:extLst>
            </p:cNvPr>
            <p:cNvSpPr/>
            <p:nvPr/>
          </p:nvSpPr>
          <p:spPr>
            <a:xfrm rot="16200000">
              <a:off x="1741007" y="211628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D28A25CD-D458-41C4-4924-11714B5070C8}"/>
                </a:ext>
              </a:extLst>
            </p:cNvPr>
            <p:cNvSpPr/>
            <p:nvPr/>
          </p:nvSpPr>
          <p:spPr>
            <a:xfrm>
              <a:off x="1345007" y="265399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3E213F9-36DB-55D8-9C34-81FF3AB4F978}"/>
                </a:ext>
              </a:extLst>
            </p:cNvPr>
            <p:cNvSpPr/>
            <p:nvPr/>
          </p:nvSpPr>
          <p:spPr>
            <a:xfrm>
              <a:off x="1399007" y="279799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Chevron 243">
              <a:extLst>
                <a:ext uri="{FF2B5EF4-FFF2-40B4-BE49-F238E27FC236}">
                  <a16:creationId xmlns:a16="http://schemas.microsoft.com/office/drawing/2014/main" id="{25F22EAA-5B6F-D1E7-A267-807B67417528}"/>
                </a:ext>
              </a:extLst>
            </p:cNvPr>
            <p:cNvSpPr/>
            <p:nvPr/>
          </p:nvSpPr>
          <p:spPr>
            <a:xfrm rot="16200000">
              <a:off x="1741007" y="232999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1B75DB21-12B0-52F3-F586-513AE654F5DE}"/>
                </a:ext>
              </a:extLst>
            </p:cNvPr>
            <p:cNvSpPr/>
            <p:nvPr/>
          </p:nvSpPr>
          <p:spPr>
            <a:xfrm>
              <a:off x="1345007" y="286770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B3FE5AC-1073-4DA8-086A-A9BD23017064}"/>
                </a:ext>
              </a:extLst>
            </p:cNvPr>
            <p:cNvSpPr/>
            <p:nvPr/>
          </p:nvSpPr>
          <p:spPr>
            <a:xfrm>
              <a:off x="1399007" y="301170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hevron 246">
              <a:extLst>
                <a:ext uri="{FF2B5EF4-FFF2-40B4-BE49-F238E27FC236}">
                  <a16:creationId xmlns:a16="http://schemas.microsoft.com/office/drawing/2014/main" id="{20C562CC-48BC-E953-586B-9B1048024285}"/>
                </a:ext>
              </a:extLst>
            </p:cNvPr>
            <p:cNvSpPr/>
            <p:nvPr/>
          </p:nvSpPr>
          <p:spPr>
            <a:xfrm rot="16200000">
              <a:off x="1741007" y="254370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C767B46B-B05C-60EB-88D1-6C3EFCC8AC70}"/>
                </a:ext>
              </a:extLst>
            </p:cNvPr>
            <p:cNvSpPr/>
            <p:nvPr/>
          </p:nvSpPr>
          <p:spPr>
            <a:xfrm>
              <a:off x="1345007" y="3081418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7566DD-CDE1-097A-0E3D-FF82D843B66B}"/>
                </a:ext>
              </a:extLst>
            </p:cNvPr>
            <p:cNvSpPr/>
            <p:nvPr/>
          </p:nvSpPr>
          <p:spPr>
            <a:xfrm>
              <a:off x="1399007" y="3225417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Chevron 249">
              <a:extLst>
                <a:ext uri="{FF2B5EF4-FFF2-40B4-BE49-F238E27FC236}">
                  <a16:creationId xmlns:a16="http://schemas.microsoft.com/office/drawing/2014/main" id="{E371681B-7D06-2D23-0E79-2EA6A52C32A6}"/>
                </a:ext>
              </a:extLst>
            </p:cNvPr>
            <p:cNvSpPr/>
            <p:nvPr/>
          </p:nvSpPr>
          <p:spPr>
            <a:xfrm rot="16200000">
              <a:off x="1741007" y="2757418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39590E86-FB16-7503-CD78-4E88A3AD1109}"/>
                </a:ext>
              </a:extLst>
            </p:cNvPr>
            <p:cNvSpPr/>
            <p:nvPr/>
          </p:nvSpPr>
          <p:spPr>
            <a:xfrm>
              <a:off x="1345007" y="3506829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0A4F454-86BE-4F6E-1F53-0CC0ABC3AB54}"/>
                </a:ext>
              </a:extLst>
            </p:cNvPr>
            <p:cNvSpPr/>
            <p:nvPr/>
          </p:nvSpPr>
          <p:spPr>
            <a:xfrm>
              <a:off x="1399007" y="3438123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Chevron 252">
              <a:extLst>
                <a:ext uri="{FF2B5EF4-FFF2-40B4-BE49-F238E27FC236}">
                  <a16:creationId xmlns:a16="http://schemas.microsoft.com/office/drawing/2014/main" id="{DC44984F-9FD8-92AF-D3A6-3859E0231CA3}"/>
                </a:ext>
              </a:extLst>
            </p:cNvPr>
            <p:cNvSpPr/>
            <p:nvPr/>
          </p:nvSpPr>
          <p:spPr>
            <a:xfrm rot="16200000">
              <a:off x="1741007" y="3182829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8717481-423F-D578-EF4A-FA335C6A3EC4}"/>
                </a:ext>
              </a:extLst>
            </p:cNvPr>
            <p:cNvSpPr/>
            <p:nvPr/>
          </p:nvSpPr>
          <p:spPr>
            <a:xfrm>
              <a:off x="1288111" y="266369"/>
              <a:ext cx="1013792" cy="11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A4EA1EA-B732-4AD5-7CEF-371713661DF1}"/>
                </a:ext>
              </a:extLst>
            </p:cNvPr>
            <p:cNvSpPr/>
            <p:nvPr/>
          </p:nvSpPr>
          <p:spPr>
            <a:xfrm>
              <a:off x="1288111" y="3587817"/>
              <a:ext cx="1013792" cy="13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152076-5EFA-A3B2-EE59-80FC460E6197}"/>
              </a:ext>
            </a:extLst>
          </p:cNvPr>
          <p:cNvSpPr txBox="1"/>
          <p:nvPr/>
        </p:nvSpPr>
        <p:spPr>
          <a:xfrm>
            <a:off x="544512" y="-890588"/>
            <a:ext cx="76200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E7EAEF-5AE0-CB09-EDBD-A723099E6A2D}"/>
              </a:ext>
            </a:extLst>
          </p:cNvPr>
          <p:cNvGrpSpPr/>
          <p:nvPr/>
        </p:nvGrpSpPr>
        <p:grpSpPr>
          <a:xfrm>
            <a:off x="421531" y="417505"/>
            <a:ext cx="900000" cy="3205971"/>
            <a:chOff x="2492514" y="377770"/>
            <a:chExt cx="900000" cy="3205971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41C882E1-6B13-5435-8B0A-17409807267B}"/>
                </a:ext>
              </a:extLst>
            </p:cNvPr>
            <p:cNvSpPr/>
            <p:nvPr/>
          </p:nvSpPr>
          <p:spPr>
            <a:xfrm>
              <a:off x="2492514" y="343974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998FD60-6F88-A699-511B-C13CCA029B90}"/>
                </a:ext>
              </a:extLst>
            </p:cNvPr>
            <p:cNvSpPr/>
            <p:nvPr/>
          </p:nvSpPr>
          <p:spPr>
            <a:xfrm>
              <a:off x="2546514" y="37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Chevron 109">
              <a:extLst>
                <a:ext uri="{FF2B5EF4-FFF2-40B4-BE49-F238E27FC236}">
                  <a16:creationId xmlns:a16="http://schemas.microsoft.com/office/drawing/2014/main" id="{31BA026D-3FF8-79D2-0310-34460DA69D86}"/>
                </a:ext>
              </a:extLst>
            </p:cNvPr>
            <p:cNvSpPr/>
            <p:nvPr/>
          </p:nvSpPr>
          <p:spPr>
            <a:xfrm rot="16200000">
              <a:off x="2888514" y="311574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726095E-9361-8879-8C7E-60BC42135894}"/>
                </a:ext>
              </a:extLst>
            </p:cNvPr>
            <p:cNvSpPr/>
            <p:nvPr/>
          </p:nvSpPr>
          <p:spPr>
            <a:xfrm>
              <a:off x="2492514" y="44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2560FA-928D-988A-3D28-A3F9029FBCC2}"/>
                </a:ext>
              </a:extLst>
            </p:cNvPr>
            <p:cNvSpPr/>
            <p:nvPr/>
          </p:nvSpPr>
          <p:spPr>
            <a:xfrm>
              <a:off x="2546514" y="59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Chevron 112">
              <a:extLst>
                <a:ext uri="{FF2B5EF4-FFF2-40B4-BE49-F238E27FC236}">
                  <a16:creationId xmlns:a16="http://schemas.microsoft.com/office/drawing/2014/main" id="{799F1C62-C927-8E9C-7FD5-2617EBFB9DB8}"/>
                </a:ext>
              </a:extLst>
            </p:cNvPr>
            <p:cNvSpPr/>
            <p:nvPr/>
          </p:nvSpPr>
          <p:spPr>
            <a:xfrm rot="16200000">
              <a:off x="2888514" y="12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D7F2A28C-0396-0722-A740-C82FD0F17514}"/>
                </a:ext>
              </a:extLst>
            </p:cNvPr>
            <p:cNvSpPr/>
            <p:nvPr/>
          </p:nvSpPr>
          <p:spPr>
            <a:xfrm>
              <a:off x="2492514" y="66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9B45547-787F-B022-3370-20BD86C583D1}"/>
                </a:ext>
              </a:extLst>
            </p:cNvPr>
            <p:cNvSpPr/>
            <p:nvPr/>
          </p:nvSpPr>
          <p:spPr>
            <a:xfrm>
              <a:off x="2546514" y="80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Chevron 115">
              <a:extLst>
                <a:ext uri="{FF2B5EF4-FFF2-40B4-BE49-F238E27FC236}">
                  <a16:creationId xmlns:a16="http://schemas.microsoft.com/office/drawing/2014/main" id="{5D249AE6-105F-2885-F446-FAEFDBD39353}"/>
                </a:ext>
              </a:extLst>
            </p:cNvPr>
            <p:cNvSpPr/>
            <p:nvPr/>
          </p:nvSpPr>
          <p:spPr>
            <a:xfrm rot="16200000">
              <a:off x="2888514" y="33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65F72283-8820-F63D-04CC-81C73EF31BE7}"/>
                </a:ext>
              </a:extLst>
            </p:cNvPr>
            <p:cNvSpPr/>
            <p:nvPr/>
          </p:nvSpPr>
          <p:spPr>
            <a:xfrm>
              <a:off x="2492514" y="87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A84D20E-1139-EC6E-9E04-1495D748935B}"/>
                </a:ext>
              </a:extLst>
            </p:cNvPr>
            <p:cNvSpPr/>
            <p:nvPr/>
          </p:nvSpPr>
          <p:spPr>
            <a:xfrm>
              <a:off x="2546514" y="101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hevron 118">
              <a:extLst>
                <a:ext uri="{FF2B5EF4-FFF2-40B4-BE49-F238E27FC236}">
                  <a16:creationId xmlns:a16="http://schemas.microsoft.com/office/drawing/2014/main" id="{0F001889-400D-4E8F-E8E5-79DC844A6207}"/>
                </a:ext>
              </a:extLst>
            </p:cNvPr>
            <p:cNvSpPr/>
            <p:nvPr/>
          </p:nvSpPr>
          <p:spPr>
            <a:xfrm rot="16200000">
              <a:off x="2888514" y="55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52DF121E-2AC9-DD04-CE51-16DD1B5407D6}"/>
                </a:ext>
              </a:extLst>
            </p:cNvPr>
            <p:cNvSpPr/>
            <p:nvPr/>
          </p:nvSpPr>
          <p:spPr>
            <a:xfrm>
              <a:off x="2492514" y="109250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11619C-40C8-C678-5C95-D4B11536F964}"/>
                </a:ext>
              </a:extLst>
            </p:cNvPr>
            <p:cNvSpPr/>
            <p:nvPr/>
          </p:nvSpPr>
          <p:spPr>
            <a:xfrm>
              <a:off x="2546514" y="123650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Chevron 121">
              <a:extLst>
                <a:ext uri="{FF2B5EF4-FFF2-40B4-BE49-F238E27FC236}">
                  <a16:creationId xmlns:a16="http://schemas.microsoft.com/office/drawing/2014/main" id="{AC453734-96A1-EF05-E730-8B48629FEDB9}"/>
                </a:ext>
              </a:extLst>
            </p:cNvPr>
            <p:cNvSpPr/>
            <p:nvPr/>
          </p:nvSpPr>
          <p:spPr>
            <a:xfrm rot="16200000">
              <a:off x="2888514" y="76850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92DAFB3-669A-D4B1-A167-531F5EC6266D}"/>
                </a:ext>
              </a:extLst>
            </p:cNvPr>
            <p:cNvSpPr/>
            <p:nvPr/>
          </p:nvSpPr>
          <p:spPr>
            <a:xfrm>
              <a:off x="2492514" y="130621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5E03D8-F0B3-99F5-6357-C81212FF9396}"/>
                </a:ext>
              </a:extLst>
            </p:cNvPr>
            <p:cNvSpPr/>
            <p:nvPr/>
          </p:nvSpPr>
          <p:spPr>
            <a:xfrm>
              <a:off x="2546514" y="145021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Chevron 124">
              <a:extLst>
                <a:ext uri="{FF2B5EF4-FFF2-40B4-BE49-F238E27FC236}">
                  <a16:creationId xmlns:a16="http://schemas.microsoft.com/office/drawing/2014/main" id="{CB420445-D772-86DF-A8E1-FA8309B7606A}"/>
                </a:ext>
              </a:extLst>
            </p:cNvPr>
            <p:cNvSpPr/>
            <p:nvPr/>
          </p:nvSpPr>
          <p:spPr>
            <a:xfrm rot="16200000">
              <a:off x="2888514" y="98221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33309D7-4AA6-7CB9-67C2-9DA1FB2200C5}"/>
                </a:ext>
              </a:extLst>
            </p:cNvPr>
            <p:cNvSpPr/>
            <p:nvPr/>
          </p:nvSpPr>
          <p:spPr>
            <a:xfrm>
              <a:off x="2492514" y="151992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D93F4C2-62DB-D120-08D6-76CB753A1BBC}"/>
                </a:ext>
              </a:extLst>
            </p:cNvPr>
            <p:cNvSpPr/>
            <p:nvPr/>
          </p:nvSpPr>
          <p:spPr>
            <a:xfrm>
              <a:off x="2546514" y="166392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Chevron 127">
              <a:extLst>
                <a:ext uri="{FF2B5EF4-FFF2-40B4-BE49-F238E27FC236}">
                  <a16:creationId xmlns:a16="http://schemas.microsoft.com/office/drawing/2014/main" id="{82AE6AE2-289A-0601-C0EE-2E45DC680097}"/>
                </a:ext>
              </a:extLst>
            </p:cNvPr>
            <p:cNvSpPr/>
            <p:nvPr/>
          </p:nvSpPr>
          <p:spPr>
            <a:xfrm rot="16200000">
              <a:off x="2888514" y="119592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6A7F483-C256-7E60-0435-E2E19150D77F}"/>
                </a:ext>
              </a:extLst>
            </p:cNvPr>
            <p:cNvSpPr/>
            <p:nvPr/>
          </p:nvSpPr>
          <p:spPr>
            <a:xfrm>
              <a:off x="2492514" y="1733637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20E7FD5-FB56-9A3E-E601-8535132104CD}"/>
                </a:ext>
              </a:extLst>
            </p:cNvPr>
            <p:cNvSpPr/>
            <p:nvPr/>
          </p:nvSpPr>
          <p:spPr>
            <a:xfrm>
              <a:off x="2546514" y="1877636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Chevron 130">
              <a:extLst>
                <a:ext uri="{FF2B5EF4-FFF2-40B4-BE49-F238E27FC236}">
                  <a16:creationId xmlns:a16="http://schemas.microsoft.com/office/drawing/2014/main" id="{F84196AB-D561-E3B2-C7E2-6E637D621089}"/>
                </a:ext>
              </a:extLst>
            </p:cNvPr>
            <p:cNvSpPr/>
            <p:nvPr/>
          </p:nvSpPr>
          <p:spPr>
            <a:xfrm rot="16200000">
              <a:off x="2888514" y="1409637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E623C2C7-321B-7A57-1424-4AD5DD5AC300}"/>
                </a:ext>
              </a:extLst>
            </p:cNvPr>
            <p:cNvSpPr/>
            <p:nvPr/>
          </p:nvSpPr>
          <p:spPr>
            <a:xfrm>
              <a:off x="2492514" y="194377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220D0E-600F-76D1-70DD-9BD127CBE456}"/>
                </a:ext>
              </a:extLst>
            </p:cNvPr>
            <p:cNvSpPr/>
            <p:nvPr/>
          </p:nvSpPr>
          <p:spPr>
            <a:xfrm>
              <a:off x="2546514" y="208777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Chevron 133">
              <a:extLst>
                <a:ext uri="{FF2B5EF4-FFF2-40B4-BE49-F238E27FC236}">
                  <a16:creationId xmlns:a16="http://schemas.microsoft.com/office/drawing/2014/main" id="{F64A9316-151B-0F09-B169-3A04486F4364}"/>
                </a:ext>
              </a:extLst>
            </p:cNvPr>
            <p:cNvSpPr/>
            <p:nvPr/>
          </p:nvSpPr>
          <p:spPr>
            <a:xfrm rot="16200000">
              <a:off x="2888514" y="161977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31B6446A-70EC-8389-A634-92DECE655134}"/>
                </a:ext>
              </a:extLst>
            </p:cNvPr>
            <p:cNvSpPr/>
            <p:nvPr/>
          </p:nvSpPr>
          <p:spPr>
            <a:xfrm>
              <a:off x="2492514" y="215748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9FFBB41-A370-544D-0E38-0A1655A995CA}"/>
                </a:ext>
              </a:extLst>
            </p:cNvPr>
            <p:cNvSpPr/>
            <p:nvPr/>
          </p:nvSpPr>
          <p:spPr>
            <a:xfrm>
              <a:off x="2546514" y="230148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hevron 136">
              <a:extLst>
                <a:ext uri="{FF2B5EF4-FFF2-40B4-BE49-F238E27FC236}">
                  <a16:creationId xmlns:a16="http://schemas.microsoft.com/office/drawing/2014/main" id="{E94B99F3-6D18-CD0F-BF92-9D12328D46F6}"/>
                </a:ext>
              </a:extLst>
            </p:cNvPr>
            <p:cNvSpPr/>
            <p:nvPr/>
          </p:nvSpPr>
          <p:spPr>
            <a:xfrm rot="16200000">
              <a:off x="2888514" y="183348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C9173DC8-2635-FE23-81E9-092C9394A672}"/>
                </a:ext>
              </a:extLst>
            </p:cNvPr>
            <p:cNvSpPr/>
            <p:nvPr/>
          </p:nvSpPr>
          <p:spPr>
            <a:xfrm>
              <a:off x="2492514" y="237119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5C28B52-8A40-B47B-3D69-2A8EFF34D23B}"/>
                </a:ext>
              </a:extLst>
            </p:cNvPr>
            <p:cNvSpPr/>
            <p:nvPr/>
          </p:nvSpPr>
          <p:spPr>
            <a:xfrm>
              <a:off x="2546514" y="251519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Chevron 139">
              <a:extLst>
                <a:ext uri="{FF2B5EF4-FFF2-40B4-BE49-F238E27FC236}">
                  <a16:creationId xmlns:a16="http://schemas.microsoft.com/office/drawing/2014/main" id="{C70A1992-CA3B-833E-82D6-B4181EB186E3}"/>
                </a:ext>
              </a:extLst>
            </p:cNvPr>
            <p:cNvSpPr/>
            <p:nvPr/>
          </p:nvSpPr>
          <p:spPr>
            <a:xfrm rot="16200000">
              <a:off x="2888514" y="204719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670E626F-C3C7-38C3-CD7C-78898A27DB9C}"/>
                </a:ext>
              </a:extLst>
            </p:cNvPr>
            <p:cNvSpPr/>
            <p:nvPr/>
          </p:nvSpPr>
          <p:spPr>
            <a:xfrm>
              <a:off x="2492514" y="258490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B98C1A2-F0DC-2DF1-6634-BEBE710CB30F}"/>
                </a:ext>
              </a:extLst>
            </p:cNvPr>
            <p:cNvSpPr/>
            <p:nvPr/>
          </p:nvSpPr>
          <p:spPr>
            <a:xfrm>
              <a:off x="2546514" y="272890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Chevron 142">
              <a:extLst>
                <a:ext uri="{FF2B5EF4-FFF2-40B4-BE49-F238E27FC236}">
                  <a16:creationId xmlns:a16="http://schemas.microsoft.com/office/drawing/2014/main" id="{5C569D05-7D46-BA37-AF43-D7151A29BA7D}"/>
                </a:ext>
              </a:extLst>
            </p:cNvPr>
            <p:cNvSpPr/>
            <p:nvPr/>
          </p:nvSpPr>
          <p:spPr>
            <a:xfrm rot="16200000">
              <a:off x="2888514" y="226090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16F46F0D-79E4-9443-71F3-56D88B70DB5E}"/>
                </a:ext>
              </a:extLst>
            </p:cNvPr>
            <p:cNvSpPr/>
            <p:nvPr/>
          </p:nvSpPr>
          <p:spPr>
            <a:xfrm>
              <a:off x="2492514" y="279861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CE74D2F-15FE-F58B-26BE-8710FB6DB6B6}"/>
                </a:ext>
              </a:extLst>
            </p:cNvPr>
            <p:cNvSpPr/>
            <p:nvPr/>
          </p:nvSpPr>
          <p:spPr>
            <a:xfrm>
              <a:off x="2546514" y="294261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hevron 145">
              <a:extLst>
                <a:ext uri="{FF2B5EF4-FFF2-40B4-BE49-F238E27FC236}">
                  <a16:creationId xmlns:a16="http://schemas.microsoft.com/office/drawing/2014/main" id="{E2A70ED6-62AD-657D-EA7B-E27459226702}"/>
                </a:ext>
              </a:extLst>
            </p:cNvPr>
            <p:cNvSpPr/>
            <p:nvPr/>
          </p:nvSpPr>
          <p:spPr>
            <a:xfrm rot="16200000">
              <a:off x="2888514" y="247461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0491FBBE-FFB9-3855-D898-10B7283EC58C}"/>
                </a:ext>
              </a:extLst>
            </p:cNvPr>
            <p:cNvSpPr/>
            <p:nvPr/>
          </p:nvSpPr>
          <p:spPr>
            <a:xfrm>
              <a:off x="2492514" y="301232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8A33598-F33F-E1F4-AF6C-9D71FE141957}"/>
                </a:ext>
              </a:extLst>
            </p:cNvPr>
            <p:cNvSpPr/>
            <p:nvPr/>
          </p:nvSpPr>
          <p:spPr>
            <a:xfrm>
              <a:off x="2546514" y="315632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Chevron 148">
              <a:extLst>
                <a:ext uri="{FF2B5EF4-FFF2-40B4-BE49-F238E27FC236}">
                  <a16:creationId xmlns:a16="http://schemas.microsoft.com/office/drawing/2014/main" id="{1C771C7B-8FA8-D2FA-B92E-E52D15DD5E7D}"/>
                </a:ext>
              </a:extLst>
            </p:cNvPr>
            <p:cNvSpPr/>
            <p:nvPr/>
          </p:nvSpPr>
          <p:spPr>
            <a:xfrm rot="16200000">
              <a:off x="2888514" y="268832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BB849A6C-ED04-5B7C-0958-B34EC6ED07A3}"/>
                </a:ext>
              </a:extLst>
            </p:cNvPr>
            <p:cNvSpPr/>
            <p:nvPr/>
          </p:nvSpPr>
          <p:spPr>
            <a:xfrm>
              <a:off x="2492514" y="3226031"/>
              <a:ext cx="900000" cy="144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4BA2A-4844-ECF8-E69B-F4733452BF8D}"/>
                </a:ext>
              </a:extLst>
            </p:cNvPr>
            <p:cNvSpPr/>
            <p:nvPr/>
          </p:nvSpPr>
          <p:spPr>
            <a:xfrm>
              <a:off x="2546514" y="3370030"/>
              <a:ext cx="79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Chevron 151">
              <a:extLst>
                <a:ext uri="{FF2B5EF4-FFF2-40B4-BE49-F238E27FC236}">
                  <a16:creationId xmlns:a16="http://schemas.microsoft.com/office/drawing/2014/main" id="{4394D972-32F3-A936-4CE1-70F1CB57163C}"/>
                </a:ext>
              </a:extLst>
            </p:cNvPr>
            <p:cNvSpPr/>
            <p:nvPr/>
          </p:nvSpPr>
          <p:spPr>
            <a:xfrm rot="16200000">
              <a:off x="2888514" y="2902031"/>
              <a:ext cx="108000" cy="79200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8C9BE1-B3A6-DFFA-281E-91164319158A}"/>
              </a:ext>
            </a:extLst>
          </p:cNvPr>
          <p:cNvGrpSpPr/>
          <p:nvPr/>
        </p:nvGrpSpPr>
        <p:grpSpPr>
          <a:xfrm>
            <a:off x="793185" y="74403"/>
            <a:ext cx="2372080" cy="3557625"/>
            <a:chOff x="793185" y="74403"/>
            <a:chExt cx="2372080" cy="3557625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6592D81-0F70-9A13-2024-57D4ADD8D6F6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159" name="Can 158">
                <a:extLst>
                  <a:ext uri="{FF2B5EF4-FFF2-40B4-BE49-F238E27FC236}">
                    <a16:creationId xmlns:a16="http://schemas.microsoft.com/office/drawing/2014/main" id="{36E5ABD6-48B4-A9D7-D567-1259E528F19C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an 159">
                <a:extLst>
                  <a:ext uri="{FF2B5EF4-FFF2-40B4-BE49-F238E27FC236}">
                    <a16:creationId xmlns:a16="http://schemas.microsoft.com/office/drawing/2014/main" id="{D2DFE25C-6DE5-6ECF-FD69-36EA616A8EE7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rapezium 154">
              <a:extLst>
                <a:ext uri="{FF2B5EF4-FFF2-40B4-BE49-F238E27FC236}">
                  <a16:creationId xmlns:a16="http://schemas.microsoft.com/office/drawing/2014/main" id="{3E1D6A33-5B92-F22B-2BF9-8B2B24AEC2DC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C03FB04-1633-5B75-2B76-864E51BA263D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3A1D137-1833-2986-0D6E-C50E93205B02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Can 157">
              <a:extLst>
                <a:ext uri="{FF2B5EF4-FFF2-40B4-BE49-F238E27FC236}">
                  <a16:creationId xmlns:a16="http://schemas.microsoft.com/office/drawing/2014/main" id="{18F99F91-6C95-B98E-A966-0DA6FDFDB413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4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21</Words>
  <Application>Microsoft Macintosh PowerPoint</Application>
  <PresentationFormat>Custom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Callner Jeremy jca</dc:creator>
  <cp:lastModifiedBy>Callner Jeremy jca</cp:lastModifiedBy>
  <cp:revision>5</cp:revision>
  <dcterms:created xsi:type="dcterms:W3CDTF">2022-05-11T15:07:37Z</dcterms:created>
  <dcterms:modified xsi:type="dcterms:W3CDTF">2022-05-11T15:55:20Z</dcterms:modified>
</cp:coreProperties>
</file>