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10C8-ACA9-45F2-850E-9567BD2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84FB8-060F-4618-85F6-04A55201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F9ECA-6BC3-483B-B67D-249B364C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9008B-CC0E-45CA-9E7F-5D2CBC9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F356A-A143-4CBF-BA4A-7AC09080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C75DA-341D-4690-B66B-7CC31D1D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F6A4B-5BB7-4445-B824-A9B1C916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52D23-1709-40D9-A231-B635D739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2A25-9F82-4FC4-BB7D-0886D2A1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462E-10FF-44D2-B259-180D1B8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3CDA40-7B07-4146-BD95-B311329DC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95EC4-4A29-44F2-BA49-B41822D7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2BDC9-0EFE-434E-900F-0A6FF7F3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CA872-D78F-4E87-B77B-73F4510F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A521C-007A-4F77-9107-430C934B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87F5C-71F7-4F2D-B1C1-FD398A93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DD477-75A0-44B7-B001-231F2631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51535-3071-4B13-9626-0B3CE8C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10AA2-8277-48CE-8B2D-3F92781F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C0BF1-D75D-4B88-AFA6-E2CF6869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3514B-9791-407F-B276-D5AE4916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B4063-E84E-46C3-84D4-E22676A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81838-B2B7-4158-B931-4B3F775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B4EB8-B4FB-47B1-84BD-DEAFD0A5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57907-EE2A-4712-A006-7D30B37F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6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2AB5D-E0A9-4873-B89E-0EC8E683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171F3-3059-4AA0-B2B2-4C731B74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2D93A-E052-4566-9E38-958A63FCD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2D7EC-0852-45D0-B9F8-7285C9A0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EA29A-F064-4E98-8A98-1DB62646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29929-30A6-42B9-A870-FFB2238B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5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61D6D-F3AA-4C1C-92C7-2456A267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A78B5-5F38-471D-8267-0D6E3102C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C141D-0F8F-46DA-936B-DEB4F1FB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0E72E-F5FA-4AF6-8F0F-80DAEEA81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8E2B62-C458-49A2-BEA2-90AE129B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D15F59-9937-4B4A-AD08-A760D0F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396DD-13EA-4DCE-ABD0-51545D60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45A44-2A20-4AF9-A3A8-3355DF49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98C3C-D141-468F-8424-9D399860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F3C7D-6784-4314-8666-FE7C16E7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DEA49-F814-4DCF-A9F6-D6B8F3F2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CAE4F9-C0D2-4508-8EBD-BD179384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9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A5D325-B4E5-464E-B1A7-1330948F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77BC3-39B9-4D6F-A3E2-5EEEEC08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CF7D3-F745-475B-902C-75BDA617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8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8F65-DC0F-4868-A89C-F8504946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F98-0D1C-47C5-B35C-2ADCC108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8456B-846C-46F2-AB7E-DB34605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1DF23-44DE-4EC4-864D-B53D5238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50E6B-E8F2-4361-83A7-F7765B3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A8EE0-19B9-47CA-A2D1-59D9F38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2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7B59A-C6D0-48AD-9E41-9F1B3CF5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9D705-A697-423E-A966-E80A52982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F11DC-AB49-4CF0-9532-5D7965E92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E6E32-7436-44C9-9905-B7495C9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4EE70-6D9C-48E6-9AC8-58E54BF8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277C1-EE47-4B58-80E3-945A986D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6A96E-E4A1-457E-9C13-1D1F8626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3DA3B-2D36-48E7-8996-039B9953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FD829-704D-4BE3-B473-FE2354A8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D7C8-5FAF-4ED6-AB5C-FD731520A1B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A10C4-0118-4B47-9903-4E1515B02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D1853-1562-4273-987A-1026E08D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8FE-24DB-4EA1-9C73-BBA0729F7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3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B14465-8A3B-4C34-A5FF-AFA8C0D6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12103"/>
              </p:ext>
            </p:extLst>
          </p:nvPr>
        </p:nvGraphicFramePr>
        <p:xfrm>
          <a:off x="251670" y="187384"/>
          <a:ext cx="2171023" cy="64734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6745">
                  <a:extLst>
                    <a:ext uri="{9D8B030D-6E8A-4147-A177-3AD203B41FA5}">
                      <a16:colId xmlns:a16="http://schemas.microsoft.com/office/drawing/2014/main" val="2822943010"/>
                    </a:ext>
                  </a:extLst>
                </a:gridCol>
                <a:gridCol w="1854278">
                  <a:extLst>
                    <a:ext uri="{9D8B030D-6E8A-4147-A177-3AD203B41FA5}">
                      <a16:colId xmlns:a16="http://schemas.microsoft.com/office/drawing/2014/main" val="256627070"/>
                    </a:ext>
                  </a:extLst>
                </a:gridCol>
              </a:tblGrid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Mount(MT_TYPE_FORMAT);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797355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50460928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2427386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MakeDir("/test");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212277633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MakeDir("/tmp/asd/cde");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82300164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MakeDir("/tmp/bcd/");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08337016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MakeDir("/tmp/fff/");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3305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MakeDir("/tmp/mon/");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564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MakeDir("/tmp/tue/");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7681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MakeDir("/tmp/wed/");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0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MakeDir("/tmp/thur/");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245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MakeDir("/tmp/fri/");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763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MakeDir("/tmp/sat/");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100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8392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MakeDir("/tmp/jan/");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298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MakeDir("/tmp/feb/");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049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691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MakeDir("/tmp/apr/");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6020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MakeDir("/tmp/may/");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535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9446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MakeDir("/tmp/jul/");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1662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MakeDir("/tmp/aug/");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7694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MakeDir("/tmp/sep/");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41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MakeDir("/tmp/oct/");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7786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MakeDir("/tmp/nov/");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068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MakeDir("/tmp/dec/");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646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MakeDir("/tmp/ddddd/");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174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22C02-901E-449A-AC14-F4C8E5EF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72832"/>
              </p:ext>
            </p:extLst>
          </p:nvPr>
        </p:nvGraphicFramePr>
        <p:xfrm>
          <a:off x="2610840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F63594-78BA-49FC-A5BB-1F3C1B634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3976"/>
              </p:ext>
            </p:extLst>
          </p:nvPr>
        </p:nvGraphicFramePr>
        <p:xfrm>
          <a:off x="2610840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tmp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test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BD6FBE-F3EB-4C8F-A907-8E0D5938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00045"/>
              </p:ext>
            </p:extLst>
          </p:nvPr>
        </p:nvGraphicFramePr>
        <p:xfrm>
          <a:off x="4113663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649AC-E0FB-4A67-AC17-0EB7D2DF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59112"/>
              </p:ext>
            </p:extLst>
          </p:nvPr>
        </p:nvGraphicFramePr>
        <p:xfrm>
          <a:off x="5616486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A4D08-E594-4565-939A-E16C5FA2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60481"/>
              </p:ext>
            </p:extLst>
          </p:nvPr>
        </p:nvGraphicFramePr>
        <p:xfrm>
          <a:off x="4113663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asd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bcd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C73AC6-6A1D-4942-8E45-0BF41D54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99665"/>
              </p:ext>
            </p:extLst>
          </p:nvPr>
        </p:nvGraphicFramePr>
        <p:xfrm>
          <a:off x="7119309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24B355-499D-4577-9452-36723DB0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6476"/>
              </p:ext>
            </p:extLst>
          </p:nvPr>
        </p:nvGraphicFramePr>
        <p:xfrm>
          <a:off x="8622132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3DDD80-1313-4323-A845-6309C1AD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57116"/>
              </p:ext>
            </p:extLst>
          </p:nvPr>
        </p:nvGraphicFramePr>
        <p:xfrm>
          <a:off x="10124955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6FD27E-C4C0-4F61-9FD9-82725E60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4127"/>
              </p:ext>
            </p:extLst>
          </p:nvPr>
        </p:nvGraphicFramePr>
        <p:xfrm>
          <a:off x="5616486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cde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170BF8D-1B8C-4D41-970E-99C74F54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58050"/>
              </p:ext>
            </p:extLst>
          </p:nvPr>
        </p:nvGraphicFramePr>
        <p:xfrm>
          <a:off x="7119309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452EC2-A751-4529-BC98-F86146FA1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16513"/>
              </p:ext>
            </p:extLst>
          </p:nvPr>
        </p:nvGraphicFramePr>
        <p:xfrm>
          <a:off x="8622132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0AFD9F0-B768-4802-9440-49AD9EEF7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89897"/>
              </p:ext>
            </p:extLst>
          </p:nvPr>
        </p:nvGraphicFramePr>
        <p:xfrm>
          <a:off x="10124955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89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11187A-44E7-42ED-891C-2BE4D9BEE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49342"/>
              </p:ext>
            </p:extLst>
          </p:nvPr>
        </p:nvGraphicFramePr>
        <p:xfrm>
          <a:off x="2609045" y="2767842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asd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bcd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B14465-8A3B-4C34-A5FF-AFA8C0D6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56959"/>
              </p:ext>
            </p:extLst>
          </p:nvPr>
        </p:nvGraphicFramePr>
        <p:xfrm>
          <a:off x="251670" y="187384"/>
          <a:ext cx="2171023" cy="64734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6745">
                  <a:extLst>
                    <a:ext uri="{9D8B030D-6E8A-4147-A177-3AD203B41FA5}">
                      <a16:colId xmlns:a16="http://schemas.microsoft.com/office/drawing/2014/main" val="2822943010"/>
                    </a:ext>
                  </a:extLst>
                </a:gridCol>
                <a:gridCol w="1854278">
                  <a:extLst>
                    <a:ext uri="{9D8B030D-6E8A-4147-A177-3AD203B41FA5}">
                      <a16:colId xmlns:a16="http://schemas.microsoft.com/office/drawing/2014/main" val="256627070"/>
                    </a:ext>
                  </a:extLst>
                </a:gridCol>
              </a:tblGrid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Mount(MT_TYPE_FORMAT);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0928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6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MakeDir("/test");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633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MakeDir("/tmp/asd/cde");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0164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MakeDir("/tmp/bcd/");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7016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MakeDir("/tmp/fff/");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52303305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MakeDir("/tmp/mon/");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6510564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MakeDir("/tmp/tue/");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236357681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MakeDir("/tmp/wed/");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4196240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MakeDir("/tmp/thur/");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245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MakeDir("/tmp/fri/");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763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MakeDir("/tmp/sat/");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100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8392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MakeDir("/tmp/jan/");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298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MakeDir("/tmp/feb/");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049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691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MakeDir("/tmp/apr/");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6020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MakeDir("/tmp/may/");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535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9446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MakeDir("/tmp/jul/");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1662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MakeDir("/tmp/aug/");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7694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MakeDir("/tmp/sep/");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41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MakeDir("/tmp/oct/");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7786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MakeDir("/tmp/nov/");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068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MakeDir("/tmp/dec/");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646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MakeDir("/tmp/ddddd/");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174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22C02-901E-449A-AC14-F4C8E5EF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17984"/>
              </p:ext>
            </p:extLst>
          </p:nvPr>
        </p:nvGraphicFramePr>
        <p:xfrm>
          <a:off x="2610840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BD6FBE-F3EB-4C8F-A907-8E0D5938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1202"/>
              </p:ext>
            </p:extLst>
          </p:nvPr>
        </p:nvGraphicFramePr>
        <p:xfrm>
          <a:off x="4113663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649AC-E0FB-4A67-AC17-0EB7D2DF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72233"/>
              </p:ext>
            </p:extLst>
          </p:nvPr>
        </p:nvGraphicFramePr>
        <p:xfrm>
          <a:off x="5616486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A4D08-E594-4565-939A-E16C5FA2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48236"/>
              </p:ext>
            </p:extLst>
          </p:nvPr>
        </p:nvGraphicFramePr>
        <p:xfrm>
          <a:off x="2609045" y="4309726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fff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mon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wed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C73AC6-6A1D-4942-8E45-0BF41D54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35476"/>
              </p:ext>
            </p:extLst>
          </p:nvPr>
        </p:nvGraphicFramePr>
        <p:xfrm>
          <a:off x="7119309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24B355-499D-4577-9452-36723DB0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79351"/>
              </p:ext>
            </p:extLst>
          </p:nvPr>
        </p:nvGraphicFramePr>
        <p:xfrm>
          <a:off x="8622132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6FD27E-C4C0-4F61-9FD9-82725E60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51154"/>
              </p:ext>
            </p:extLst>
          </p:nvPr>
        </p:nvGraphicFramePr>
        <p:xfrm>
          <a:off x="5616486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170BF8D-1B8C-4D41-970E-99C74F54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15818"/>
              </p:ext>
            </p:extLst>
          </p:nvPr>
        </p:nvGraphicFramePr>
        <p:xfrm>
          <a:off x="7119309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452EC2-A751-4529-BC98-F86146FA1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45825"/>
              </p:ext>
            </p:extLst>
          </p:nvPr>
        </p:nvGraphicFramePr>
        <p:xfrm>
          <a:off x="8622132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26A03C-A0B5-456A-88A1-A32EB30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9683"/>
              </p:ext>
            </p:extLst>
          </p:nvPr>
        </p:nvGraphicFramePr>
        <p:xfrm>
          <a:off x="4111868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26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B14465-8A3B-4C34-A5FF-AFA8C0D6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18817"/>
              </p:ext>
            </p:extLst>
          </p:nvPr>
        </p:nvGraphicFramePr>
        <p:xfrm>
          <a:off x="251670" y="187384"/>
          <a:ext cx="2171023" cy="64734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6745">
                  <a:extLst>
                    <a:ext uri="{9D8B030D-6E8A-4147-A177-3AD203B41FA5}">
                      <a16:colId xmlns:a16="http://schemas.microsoft.com/office/drawing/2014/main" val="2822943010"/>
                    </a:ext>
                  </a:extLst>
                </a:gridCol>
                <a:gridCol w="1854278">
                  <a:extLst>
                    <a:ext uri="{9D8B030D-6E8A-4147-A177-3AD203B41FA5}">
                      <a16:colId xmlns:a16="http://schemas.microsoft.com/office/drawing/2014/main" val="256627070"/>
                    </a:ext>
                  </a:extLst>
                </a:gridCol>
              </a:tblGrid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Mount(MT_TYPE_FORMAT);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0928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6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MakeDir("/test");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633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MakeDir("/tmp/asd/cde");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0164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MakeDir("/tmp/bcd/");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7016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MakeDir("/tmp/fff/");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3305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MakeDir("/tmp/mon/");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564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MakeDir("/tmp/tue/");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7681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MakeDir("/tmp/wed/");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0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MakeDir("/tmp/thur/");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245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MakeDir("/tmp/fri/");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763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MakeDir("/tmp/sat/");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100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8392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MakeDir("/tmp/jan/");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7634298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MakeDir("/tmp/feb/");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1774049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MakeDir("/tmp/mar/");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0354691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MakeDir("/tmp/apr/");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29926020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MakeDir("/tmp/may/");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4572535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MakeDir("/tmp/jun/");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48379446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MakeDir("/tmp/jul/");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190471662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MakeDir("/tmp/aug/");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90707694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MakeDir("/tmp/sep/");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7769841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MakeDir("/tmp/oct/");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39117786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MakeDir("/tmp/nov/");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44859068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MakeDir("/tmp/dec/");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2085646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MakeDir("/tmp/ddddd/");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5906174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22C02-901E-449A-AC14-F4C8E5EF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5930"/>
              </p:ext>
            </p:extLst>
          </p:nvPr>
        </p:nvGraphicFramePr>
        <p:xfrm>
          <a:off x="3314317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BD6FBE-F3EB-4C8F-A907-8E0D5938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49936"/>
              </p:ext>
            </p:extLst>
          </p:nvPr>
        </p:nvGraphicFramePr>
        <p:xfrm>
          <a:off x="5783072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649AC-E0FB-4A67-AC17-0EB7D2DF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97461"/>
              </p:ext>
            </p:extLst>
          </p:nvPr>
        </p:nvGraphicFramePr>
        <p:xfrm>
          <a:off x="7285895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A4D08-E594-4565-939A-E16C5FA2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01026"/>
              </p:ext>
            </p:extLst>
          </p:nvPr>
        </p:nvGraphicFramePr>
        <p:xfrm>
          <a:off x="2609045" y="2036310"/>
          <a:ext cx="1410544" cy="420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055140529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57245944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3493940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873654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61260747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19237475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39834089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21041935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491384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89431372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6926652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C73AC6-6A1D-4942-8E45-0BF41D54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21615"/>
              </p:ext>
            </p:extLst>
          </p:nvPr>
        </p:nvGraphicFramePr>
        <p:xfrm>
          <a:off x="8788718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24B355-499D-4577-9452-36723DB0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2041"/>
              </p:ext>
            </p:extLst>
          </p:nvPr>
        </p:nvGraphicFramePr>
        <p:xfrm>
          <a:off x="10291541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6FD27E-C4C0-4F61-9FD9-82725E60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24444"/>
              </p:ext>
            </p:extLst>
          </p:nvPr>
        </p:nvGraphicFramePr>
        <p:xfrm>
          <a:off x="7285895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170BF8D-1B8C-4D41-970E-99C74F54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08604"/>
              </p:ext>
            </p:extLst>
          </p:nvPr>
        </p:nvGraphicFramePr>
        <p:xfrm>
          <a:off x="8788718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452EC2-A751-4529-BC98-F86146FA1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01399"/>
              </p:ext>
            </p:extLst>
          </p:nvPr>
        </p:nvGraphicFramePr>
        <p:xfrm>
          <a:off x="10291541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26A03C-A0B5-456A-88A1-A32EB30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91518"/>
              </p:ext>
            </p:extLst>
          </p:nvPr>
        </p:nvGraphicFramePr>
        <p:xfrm>
          <a:off x="5781277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A708EE6-7DD1-4A6E-9F1A-C6F5D904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87891"/>
              </p:ext>
            </p:extLst>
          </p:nvPr>
        </p:nvGraphicFramePr>
        <p:xfrm>
          <a:off x="4195161" y="2036310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thur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fri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sat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ssun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9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B14465-8A3B-4C34-A5FF-AFA8C0D6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52606"/>
              </p:ext>
            </p:extLst>
          </p:nvPr>
        </p:nvGraphicFramePr>
        <p:xfrm>
          <a:off x="251670" y="187384"/>
          <a:ext cx="2171023" cy="64734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6745">
                  <a:extLst>
                    <a:ext uri="{9D8B030D-6E8A-4147-A177-3AD203B41FA5}">
                      <a16:colId xmlns:a16="http://schemas.microsoft.com/office/drawing/2014/main" val="2822943010"/>
                    </a:ext>
                  </a:extLst>
                </a:gridCol>
                <a:gridCol w="1854278">
                  <a:extLst>
                    <a:ext uri="{9D8B030D-6E8A-4147-A177-3AD203B41FA5}">
                      <a16:colId xmlns:a16="http://schemas.microsoft.com/office/drawing/2014/main" val="256627070"/>
                    </a:ext>
                  </a:extLst>
                </a:gridCol>
              </a:tblGrid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Mount(MT_TYPE_FORMAT);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0928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6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MakeDir("/test");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633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MakeDir("/tmp/asd/cde");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0164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MakeDir("/tmp/bcd/");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7016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MakeDir("/tmp/fff/");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3305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MakeDir("/tmp/mon/");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564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MakeDir("/tmp/tue/");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7681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MakeDir("/tmp/wed/");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0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MakeDir("/tmp/thur/");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245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MakeDir("/tmp/fri/");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763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MakeDir("/tmp/sat/");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100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8392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MakeDir("/tmp/jan/");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298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MakeDir("/tmp/feb/");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049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691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MakeDir("/tmp/apr/");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6020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MakeDir("/tmp/may/");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4572535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MakeDir("/tmp/jun/");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48379446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MakeDir("/tmp/jul/");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190471662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MakeDir("/tmp/aug/");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90707694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MakeDir("/tmp/sep/");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7769841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MakeDir("/tmp/oct/");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39117786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MakeDir("/tmp/nov/");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44859068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MakeDir("/tmp/dec/");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2085646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MakeDir("/tmp/ddddd/");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5906174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22C02-901E-449A-AC14-F4C8E5EF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6226"/>
              </p:ext>
            </p:extLst>
          </p:nvPr>
        </p:nvGraphicFramePr>
        <p:xfrm>
          <a:off x="3314317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BD6FBE-F3EB-4C8F-A907-8E0D5938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15812"/>
              </p:ext>
            </p:extLst>
          </p:nvPr>
        </p:nvGraphicFramePr>
        <p:xfrm>
          <a:off x="5783072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649AC-E0FB-4A67-AC17-0EB7D2DF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05337"/>
              </p:ext>
            </p:extLst>
          </p:nvPr>
        </p:nvGraphicFramePr>
        <p:xfrm>
          <a:off x="7285895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A4D08-E594-4565-939A-E16C5FA2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71044"/>
              </p:ext>
            </p:extLst>
          </p:nvPr>
        </p:nvGraphicFramePr>
        <p:xfrm>
          <a:off x="2609045" y="2036310"/>
          <a:ext cx="1410544" cy="420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055140529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57245944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3493940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873654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61260747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19237475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39834089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21041935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491384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89431372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6926652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C73AC6-6A1D-4942-8E45-0BF41D54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64886"/>
              </p:ext>
            </p:extLst>
          </p:nvPr>
        </p:nvGraphicFramePr>
        <p:xfrm>
          <a:off x="8788718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24B355-499D-4577-9452-36723DB0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27466"/>
              </p:ext>
            </p:extLst>
          </p:nvPr>
        </p:nvGraphicFramePr>
        <p:xfrm>
          <a:off x="10291541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6FD27E-C4C0-4F61-9FD9-82725E60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15375"/>
              </p:ext>
            </p:extLst>
          </p:nvPr>
        </p:nvGraphicFramePr>
        <p:xfrm>
          <a:off x="7285895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170BF8D-1B8C-4D41-970E-99C74F54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33006"/>
              </p:ext>
            </p:extLst>
          </p:nvPr>
        </p:nvGraphicFramePr>
        <p:xfrm>
          <a:off x="8788718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452EC2-A751-4529-BC98-F86146FA1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96485"/>
              </p:ext>
            </p:extLst>
          </p:nvPr>
        </p:nvGraphicFramePr>
        <p:xfrm>
          <a:off x="10291541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26A03C-A0B5-456A-88A1-A32EB30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79939"/>
              </p:ext>
            </p:extLst>
          </p:nvPr>
        </p:nvGraphicFramePr>
        <p:xfrm>
          <a:off x="5781277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A708EE6-7DD1-4A6E-9F1A-C6F5D904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86321"/>
              </p:ext>
            </p:extLst>
          </p:nvPr>
        </p:nvGraphicFramePr>
        <p:xfrm>
          <a:off x="4195161" y="2036310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jan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feb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15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B14465-8A3B-4C34-A5FF-AFA8C0D6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87781"/>
              </p:ext>
            </p:extLst>
          </p:nvPr>
        </p:nvGraphicFramePr>
        <p:xfrm>
          <a:off x="251670" y="187384"/>
          <a:ext cx="2171023" cy="64734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6745">
                  <a:extLst>
                    <a:ext uri="{9D8B030D-6E8A-4147-A177-3AD203B41FA5}">
                      <a16:colId xmlns:a16="http://schemas.microsoft.com/office/drawing/2014/main" val="2822943010"/>
                    </a:ext>
                  </a:extLst>
                </a:gridCol>
                <a:gridCol w="1854278">
                  <a:extLst>
                    <a:ext uri="{9D8B030D-6E8A-4147-A177-3AD203B41FA5}">
                      <a16:colId xmlns:a16="http://schemas.microsoft.com/office/drawing/2014/main" val="256627070"/>
                    </a:ext>
                  </a:extLst>
                </a:gridCol>
              </a:tblGrid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Mount(MT_TYPE_FORMAT);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0928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6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MakeDir("/test");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633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MakeDir("/tmp/asd/cde");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0164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MakeDir("/tmp/bcd/");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7016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MakeDir("/tmp/fff/");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3305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MakeDir("/tmp/mon/");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564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MakeDir("/tmp/tue/");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7681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MakeDir("/tmp/wed/");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0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MakeDir("/tmp/thur/");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245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MakeDir("/tmp/fri/");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763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MakeDir("/tmp/sat/");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100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8392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MakeDir("/tmp/jan/");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298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MakeDir("/tmp/feb/");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049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691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MakeDir("/tmp/apr/");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6020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MakeDir("/tmp/may/");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535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9446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MakeDir("/tmp/jul/");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1662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MakeDir("/tmp/aug/");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7694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MakeDir("/tmp/sep/");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7769841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MakeDir("/tmp/oct/");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39117786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MakeDir("/tmp/nov/");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344859068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MakeDir("/tmp/dec/");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12085646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MakeDir("/tmp/ddddd/");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5906174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22C02-901E-449A-AC14-F4C8E5EF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75158"/>
              </p:ext>
            </p:extLst>
          </p:nvPr>
        </p:nvGraphicFramePr>
        <p:xfrm>
          <a:off x="3314317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BD6FBE-F3EB-4C8F-A907-8E0D5938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43532"/>
              </p:ext>
            </p:extLst>
          </p:nvPr>
        </p:nvGraphicFramePr>
        <p:xfrm>
          <a:off x="5783072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649AC-E0FB-4A67-AC17-0EB7D2DF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80259"/>
              </p:ext>
            </p:extLst>
          </p:nvPr>
        </p:nvGraphicFramePr>
        <p:xfrm>
          <a:off x="7285895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A4D08-E594-4565-939A-E16C5FA2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77755"/>
              </p:ext>
            </p:extLst>
          </p:nvPr>
        </p:nvGraphicFramePr>
        <p:xfrm>
          <a:off x="2609045" y="2036310"/>
          <a:ext cx="1410544" cy="420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055140529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57245944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3493940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873654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61260747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19237475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39834089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21041935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491384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89431372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6926652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C73AC6-6A1D-4942-8E45-0BF41D54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94131"/>
              </p:ext>
            </p:extLst>
          </p:nvPr>
        </p:nvGraphicFramePr>
        <p:xfrm>
          <a:off x="8788718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24B355-499D-4577-9452-36723DB0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34787"/>
              </p:ext>
            </p:extLst>
          </p:nvPr>
        </p:nvGraphicFramePr>
        <p:xfrm>
          <a:off x="10291541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6FD27E-C4C0-4F61-9FD9-82725E60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70798"/>
              </p:ext>
            </p:extLst>
          </p:nvPr>
        </p:nvGraphicFramePr>
        <p:xfrm>
          <a:off x="7285895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170BF8D-1B8C-4D41-970E-99C74F54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3597"/>
              </p:ext>
            </p:extLst>
          </p:nvPr>
        </p:nvGraphicFramePr>
        <p:xfrm>
          <a:off x="8788718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452EC2-A751-4529-BC98-F86146FA1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25590"/>
              </p:ext>
            </p:extLst>
          </p:nvPr>
        </p:nvGraphicFramePr>
        <p:xfrm>
          <a:off x="10291541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26A03C-A0B5-456A-88A1-A32EB30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0101"/>
              </p:ext>
            </p:extLst>
          </p:nvPr>
        </p:nvGraphicFramePr>
        <p:xfrm>
          <a:off x="5781277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A708EE6-7DD1-4A6E-9F1A-C6F5D904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47721"/>
              </p:ext>
            </p:extLst>
          </p:nvPr>
        </p:nvGraphicFramePr>
        <p:xfrm>
          <a:off x="4195161" y="2036310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may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jun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jul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aug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4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B14465-8A3B-4C34-A5FF-AFA8C0D6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85966"/>
              </p:ext>
            </p:extLst>
          </p:nvPr>
        </p:nvGraphicFramePr>
        <p:xfrm>
          <a:off x="251670" y="187384"/>
          <a:ext cx="2171023" cy="64734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6745">
                  <a:extLst>
                    <a:ext uri="{9D8B030D-6E8A-4147-A177-3AD203B41FA5}">
                      <a16:colId xmlns:a16="http://schemas.microsoft.com/office/drawing/2014/main" val="2822943010"/>
                    </a:ext>
                  </a:extLst>
                </a:gridCol>
                <a:gridCol w="1854278">
                  <a:extLst>
                    <a:ext uri="{9D8B030D-6E8A-4147-A177-3AD203B41FA5}">
                      <a16:colId xmlns:a16="http://schemas.microsoft.com/office/drawing/2014/main" val="256627070"/>
                    </a:ext>
                  </a:extLst>
                </a:gridCol>
              </a:tblGrid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Mount(MT_TYPE_FORMAT);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0928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6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MakeDir("/test");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633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MakeDir("/tmp/asd/cde");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0164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MakeDir("/tmp/bcd/");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7016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MakeDir("/tmp/fff/");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3305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MakeDir("/tmp/mon/");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564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MakeDir("/tmp/tue/");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7681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MakeDir("/tmp/wed/");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0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MakeDir("/tmp/thur/");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245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MakeDir("/tmp/fri/");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763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MakeDir("/tmp/sat/");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100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8392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MakeDir("/tmp/jan/");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298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MakeDir("/tmp/feb/");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049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691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MakeDir("/tmp/apr/");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6020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MakeDir("/tmp/may/");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535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9446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MakeDir("/tmp/jul/");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1662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MakeDir("/tmp/aug/");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7694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MakeDir("/tmp/sep/");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41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MakeDir("/tmp/oct/");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7786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MakeDir("/tmp/nov/");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068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MakeDir("/tmp/dec/");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646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/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MakeDir("/tmp/ddddd/");</a:t>
                      </a:r>
                    </a:p>
                  </a:txBody>
                  <a:tcPr marL="71928" marR="71928" marT="35964" marB="35964"/>
                </a:tc>
                <a:extLst>
                  <a:ext uri="{0D108BD9-81ED-4DB2-BD59-A6C34878D82A}">
                    <a16:rowId xmlns:a16="http://schemas.microsoft.com/office/drawing/2014/main" val="5906174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22C02-901E-449A-AC14-F4C8E5EF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30411"/>
              </p:ext>
            </p:extLst>
          </p:nvPr>
        </p:nvGraphicFramePr>
        <p:xfrm>
          <a:off x="3314317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BD6FBE-F3EB-4C8F-A907-8E0D5938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25011"/>
              </p:ext>
            </p:extLst>
          </p:nvPr>
        </p:nvGraphicFramePr>
        <p:xfrm>
          <a:off x="5783072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649AC-E0FB-4A67-AC17-0EB7D2DF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33488"/>
              </p:ext>
            </p:extLst>
          </p:nvPr>
        </p:nvGraphicFramePr>
        <p:xfrm>
          <a:off x="7285895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A4D08-E594-4565-939A-E16C5FA2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46528"/>
              </p:ext>
            </p:extLst>
          </p:nvPr>
        </p:nvGraphicFramePr>
        <p:xfrm>
          <a:off x="2609045" y="2036310"/>
          <a:ext cx="1410544" cy="420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055140529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57245944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3493940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873654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61260747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19237475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39834089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21041935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491384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89431372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6926652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C73AC6-6A1D-4942-8E45-0BF41D54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16065"/>
              </p:ext>
            </p:extLst>
          </p:nvPr>
        </p:nvGraphicFramePr>
        <p:xfrm>
          <a:off x="8788718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24B355-499D-4577-9452-36723DB0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65617"/>
              </p:ext>
            </p:extLst>
          </p:nvPr>
        </p:nvGraphicFramePr>
        <p:xfrm>
          <a:off x="10291541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6FD27E-C4C0-4F61-9FD9-82725E60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0777"/>
              </p:ext>
            </p:extLst>
          </p:nvPr>
        </p:nvGraphicFramePr>
        <p:xfrm>
          <a:off x="7285895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170BF8D-1B8C-4D41-970E-99C74F54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34568"/>
              </p:ext>
            </p:extLst>
          </p:nvPr>
        </p:nvGraphicFramePr>
        <p:xfrm>
          <a:off x="8788718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452EC2-A751-4529-BC98-F86146FA1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08455"/>
              </p:ext>
            </p:extLst>
          </p:nvPr>
        </p:nvGraphicFramePr>
        <p:xfrm>
          <a:off x="10291541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50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26A03C-A0B5-456A-88A1-A32EB30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40043"/>
              </p:ext>
            </p:extLst>
          </p:nvPr>
        </p:nvGraphicFramePr>
        <p:xfrm>
          <a:off x="5781277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A708EE6-7DD1-4A6E-9F1A-C6F5D904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9004"/>
              </p:ext>
            </p:extLst>
          </p:nvPr>
        </p:nvGraphicFramePr>
        <p:xfrm>
          <a:off x="4195161" y="2036310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46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sep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oct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nov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dec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B14465-8A3B-4C34-A5FF-AFA8C0D6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74762"/>
              </p:ext>
            </p:extLst>
          </p:nvPr>
        </p:nvGraphicFramePr>
        <p:xfrm>
          <a:off x="251670" y="187384"/>
          <a:ext cx="2171023" cy="64734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6745">
                  <a:extLst>
                    <a:ext uri="{9D8B030D-6E8A-4147-A177-3AD203B41FA5}">
                      <a16:colId xmlns:a16="http://schemas.microsoft.com/office/drawing/2014/main" val="2822943010"/>
                    </a:ext>
                  </a:extLst>
                </a:gridCol>
                <a:gridCol w="1854278">
                  <a:extLst>
                    <a:ext uri="{9D8B030D-6E8A-4147-A177-3AD203B41FA5}">
                      <a16:colId xmlns:a16="http://schemas.microsoft.com/office/drawing/2014/main" val="256627070"/>
                    </a:ext>
                  </a:extLst>
                </a:gridCol>
              </a:tblGrid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Mount(MT_TYPE_FORMAT);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55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0928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6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MakeDir("/test");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633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MakeDir("/tmp/asd/cde");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0164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MakeDir("/tmp/bcd/");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7016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MakeDir("/tmp/fff/");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3305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MakeDir("/tmp/mon/");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564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MakeDir("/tmp/tue/");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7681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MakeDir("/tmp/wed/");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050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MakeDir("/tmp/thur/");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245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MakeDir("/tmp/fri/");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763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MakeDir("/tmp/sat/");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100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8392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MakeDir("/tmp/jan/");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29809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MakeDir("/tmp/feb/");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049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691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MakeDir("/tmp/apr/");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60201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MakeDir("/tmp/may/");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5358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MakeDir("/tmp/jun/");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9446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MakeDir("/tmp/jul/");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1662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MakeDir("/tmp/aug/");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7694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MakeDir("/tmp/sep/");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4155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MakeDir("/tmp/oct/");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77867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MakeDir("/tmp/nov/");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0686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MakeDir("/tmp/dec/");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64643"/>
                  </a:ext>
                </a:extLst>
              </a:tr>
              <a:tr h="239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MakeDir("/tmp/ddddd/");</a:t>
                      </a:r>
                    </a:p>
                  </a:txBody>
                  <a:tcPr marL="71928" marR="71928" marT="35964" marB="3596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174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22C02-901E-449A-AC14-F4C8E5EF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69151"/>
              </p:ext>
            </p:extLst>
          </p:nvPr>
        </p:nvGraphicFramePr>
        <p:xfrm>
          <a:off x="3314317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BD6FBE-F3EB-4C8F-A907-8E0D5938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98579"/>
              </p:ext>
            </p:extLst>
          </p:nvPr>
        </p:nvGraphicFramePr>
        <p:xfrm>
          <a:off x="5783072" y="187384"/>
          <a:ext cx="1410544" cy="1575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Inode 26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dir[0]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dir[1]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indir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5647518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DA4D08-E594-4565-939A-E16C5FA2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07786"/>
              </p:ext>
            </p:extLst>
          </p:nvPr>
        </p:nvGraphicFramePr>
        <p:xfrm>
          <a:off x="2609045" y="2036310"/>
          <a:ext cx="1410544" cy="420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30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055140529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57245944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3493940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873654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61260747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192374755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398340893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421041935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81491384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894313727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69266529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26A03C-A0B5-456A-88A1-A32EB30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00609"/>
              </p:ext>
            </p:extLst>
          </p:nvPr>
        </p:nvGraphicFramePr>
        <p:xfrm>
          <a:off x="5781277" y="3789609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52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A708EE6-7DD1-4A6E-9F1A-C6F5D904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55223"/>
              </p:ext>
            </p:extLst>
          </p:nvPr>
        </p:nvGraphicFramePr>
        <p:xfrm>
          <a:off x="4195161" y="2036310"/>
          <a:ext cx="1410544" cy="1312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272">
                  <a:extLst>
                    <a:ext uri="{9D8B030D-6E8A-4147-A177-3AD203B41FA5}">
                      <a16:colId xmlns:a16="http://schemas.microsoft.com/office/drawing/2014/main" val="3809941576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4018235119"/>
                    </a:ext>
                  </a:extLst>
                </a:gridCol>
              </a:tblGrid>
              <a:tr h="257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Block 51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1688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ddddd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324781536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179111061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3818185020"/>
                  </a:ext>
                </a:extLst>
              </a:tr>
              <a:tr h="257560"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</a:t>
                      </a:r>
                      <a:endParaRPr lang="ko-KR" altLang="en-US" sz="13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390" marR="64390" marT="32195" marB="32195" anchor="ctr"/>
                </a:tc>
                <a:extLst>
                  <a:ext uri="{0D108BD9-81ED-4DB2-BD59-A6C34878D82A}">
                    <a16:rowId xmlns:a16="http://schemas.microsoft.com/office/drawing/2014/main" val="26124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87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2532</Words>
  <Application>Microsoft Office PowerPoint</Application>
  <PresentationFormat>와이드스크린</PresentationFormat>
  <Paragraphs>1149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유가람</dc:creator>
  <cp:lastModifiedBy>유가람</cp:lastModifiedBy>
  <cp:revision>15</cp:revision>
  <dcterms:created xsi:type="dcterms:W3CDTF">2018-05-06T16:19:53Z</dcterms:created>
  <dcterms:modified xsi:type="dcterms:W3CDTF">2018-05-06T16:59:46Z</dcterms:modified>
</cp:coreProperties>
</file>