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505" r:id="rId2"/>
    <p:sldId id="1506" r:id="rId3"/>
    <p:sldId id="15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2"/>
    <p:restoredTop sz="94710"/>
  </p:normalViewPr>
  <p:slideViewPr>
    <p:cSldViewPr snapToGrid="0">
      <p:cViewPr varScale="1">
        <p:scale>
          <a:sx n="79" d="100"/>
          <a:sy n="7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07/17/2024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b="0" i="0" u="none" strike="noStrike" dirty="0" err="1">
                <a:effectLst/>
                <a:latin typeface="Arial" panose="020B0604020202020204" pitchFamily="34" charset="0"/>
              </a:rPr>
              <a:t>KimLab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 Group Meeting</a:t>
            </a:r>
          </a:p>
        </p:txBody>
      </p:sp>
    </p:spTree>
    <p:extLst>
      <p:ext uri="{BB962C8B-B14F-4D97-AF65-F5344CB8AC3E}">
        <p14:creationId xmlns:p14="http://schemas.microsoft.com/office/powerpoint/2010/main" val="16230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symbolic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322"/>
              </p:ext>
            </p:extLst>
          </p:nvPr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9619"/>
              </p:ext>
            </p:extLst>
          </p:nvPr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56030"/>
              </p:ext>
            </p:extLst>
          </p:nvPr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50961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the models whose R^2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0.85 and 0.95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curve_fit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 proper models comparing the complexity of formulas, R^2, MAE (Mean Absolute Error) and RMSE (Root Mean Square Error)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Try Multiple Regression to find out the correlation between properties</a:t>
            </a: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C1D6989F-5791-558F-45B3-755AF963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1234433"/>
            <a:ext cx="5852172" cy="4389129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DBAD4784-C090-6256-3F09-A7072F50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44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389</Words>
  <Application>Microsoft Office PowerPoint</Application>
  <PresentationFormat>와이드스크린</PresentationFormat>
  <Paragraphs>81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25</cp:revision>
  <dcterms:created xsi:type="dcterms:W3CDTF">2024-07-17T15:55:35Z</dcterms:created>
  <dcterms:modified xsi:type="dcterms:W3CDTF">2024-07-18T15:14:38Z</dcterms:modified>
</cp:coreProperties>
</file>