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1505" r:id="rId2"/>
    <p:sldId id="15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143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2"/>
    <p:restoredTop sz="94710"/>
  </p:normalViewPr>
  <p:slideViewPr>
    <p:cSldViewPr snapToGrid="0">
      <p:cViewPr varScale="1">
        <p:scale>
          <a:sx n="198" d="100"/>
          <a:sy n="198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EF4A-3EBB-E84A-B283-FE0B0D208C7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7F7CC-8415-874D-8288-8107EB83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5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64EE-F494-2210-A5AF-136F4BCC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2ED80-BF2A-C6BB-4E8D-6B906E20A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C1C6-0265-453A-3A95-2959B83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500D-62A0-95B5-CDC2-A99728F3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5AFF-E70D-84E4-1F2F-1E10C1B1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9EB-2674-5C95-29C9-5F0CD4E0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8DA7A-A2B8-30B4-FE9C-7277FCD76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7653-B5C5-1758-DBB1-8A608B3D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92CE-EA73-744B-F985-D7B3C02D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DC84-F102-6EE3-5148-ACC9DBFC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9C1BB-56E3-A1FF-087E-B21F572B3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30D2-129D-DD1A-02CB-A0A82D34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1D29-4847-F9BC-5223-11070765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3D4F-C4DB-1805-F28D-72E9E400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7225-7BE9-4B29-97CD-B2B43B5E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Green Ram CSU">
    <p:bg>
      <p:bgPr>
        <a:solidFill>
          <a:srgbClr val="173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1753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8"/>
            <a:ext cx="11083634" cy="287899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0" y="5941737"/>
            <a:ext cx="3106271" cy="6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35DE-3221-49E5-B6DB-A1541E66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B33E-B946-45BD-2F32-2DC1D4D7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431D-A3B4-8BB8-E3EB-F1F8482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7368-8C0B-5C9A-0F16-AF90BE20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B2BB-C393-8B8B-6DD4-F2C229B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9426-9923-1531-3EF9-A4DADE4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2163-DB8E-6B36-ECCA-50CB1AD4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42FC-8BAC-0CD7-C34A-A06D357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427B-B5D1-E108-1DCC-A361081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DCA4-D071-0011-E9F9-8FA7EC0F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F15-07C4-3675-E042-CD3CE87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093E-068E-7B6F-CAAE-074D61655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E00B-C162-0634-2CF9-FB9F830B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9742-63F8-11E5-A3F9-9677912B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5D32-7930-DDD4-BAC9-6D411779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6E0A-8FF5-F74F-9844-31B8A1BE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81E2-3A70-3C48-52E4-F3D4477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6378-6511-1956-5CC9-318815BB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EDEF-3D2C-0220-C3A6-1BAC7819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B39B-6060-128F-5C86-AFE46871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6473-B24C-8859-957A-AD58033E2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278E5-BA07-ED10-0B66-40F6A3C6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BE15D-776E-7908-13AC-16E550D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92A5-1D02-E86B-4E3B-8633A60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2860-8F3F-8679-8735-A2491BC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41E78-E571-61A4-ED30-8AAF93F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D0235-377D-D8C9-1A68-E888F52E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2DF8-DD95-AFA4-5077-8847D736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4A352-5E69-7D44-9105-9500B566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A0BD-95C9-EC7D-0CEE-F7BCFD00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092E-6421-100A-2B72-E665535D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5306-F471-B4C6-8FD9-055F7B4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973A-4541-F461-8202-092ABEF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2DCF-404E-7907-9A4C-8C9F05B0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33D9-C57D-D63C-74A0-2EF093E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D0073-D6ED-AC0D-3229-87378802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59FC-70CF-C3E5-3E04-B533B63D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4097-6D37-B1F6-F528-DFDAAA3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DF68C-1247-ACB8-CE1B-794627B0E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D059-9009-9FAA-44A9-1817C9AD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C677-BD75-8F64-B852-D664869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90BF-40E8-A015-D3F3-9633F19E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94C5-3B9C-EE35-CFD0-1FD2EA02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C5DD0-CADF-9684-FC73-C99427AC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1551-6CE5-CCA8-E644-A3A7AB40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FA66-F6B1-6ACD-94C8-7A560CA32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613B-6F33-55F2-6FFC-87A826831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B97D-798E-D6F5-FF10-6BFBAFD2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20E0-480D-E9E6-17DF-2562449490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184" y="4765908"/>
            <a:ext cx="11083634" cy="719171"/>
          </a:xfrm>
        </p:spPr>
        <p:txBody>
          <a:bodyPr/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Changyeob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(Jaden) Lee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07/17/2024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8882E-3E7B-3F78-9C6B-2068F1034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182" y="2782669"/>
            <a:ext cx="11083635" cy="646331"/>
          </a:xfrm>
        </p:spPr>
        <p:txBody>
          <a:bodyPr/>
          <a:lstStyle/>
          <a:p>
            <a:pPr algn="just"/>
            <a:r>
              <a:rPr lang="en-US" sz="3600" b="0" i="0" u="none" strike="noStrike" dirty="0" err="1">
                <a:effectLst/>
                <a:latin typeface="Arial" panose="020B0604020202020204" pitchFamily="34" charset="0"/>
              </a:rPr>
              <a:t>KimLab</a:t>
            </a:r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 Group Meeting</a:t>
            </a:r>
          </a:p>
        </p:txBody>
      </p:sp>
    </p:spTree>
    <p:extLst>
      <p:ext uri="{BB962C8B-B14F-4D97-AF65-F5344CB8AC3E}">
        <p14:creationId xmlns:p14="http://schemas.microsoft.com/office/powerpoint/2010/main" val="16230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3">
            <a:extLst>
              <a:ext uri="{FF2B5EF4-FFF2-40B4-BE49-F238E27FC236}">
                <a16:creationId xmlns:a16="http://schemas.microsoft.com/office/drawing/2014/main" id="{70D7B78D-AFFA-7416-C4D5-27E1C731AF30}"/>
              </a:ext>
            </a:extLst>
          </p:cNvPr>
          <p:cNvGrpSpPr/>
          <p:nvPr/>
        </p:nvGrpSpPr>
        <p:grpSpPr>
          <a:xfrm>
            <a:off x="605953" y="1264931"/>
            <a:ext cx="5760000" cy="318032"/>
            <a:chOff x="568245" y="1680276"/>
            <a:chExt cx="3819107" cy="318032"/>
          </a:xfrm>
        </p:grpSpPr>
        <p:cxnSp>
          <p:nvCxnSpPr>
            <p:cNvPr id="9" name="직선 연결선 4">
              <a:extLst>
                <a:ext uri="{FF2B5EF4-FFF2-40B4-BE49-F238E27FC236}">
                  <a16:creationId xmlns:a16="http://schemas.microsoft.com/office/drawing/2014/main" id="{BBCB5657-4DEB-7D9A-32EC-59618FF6FAEE}"/>
                </a:ext>
              </a:extLst>
            </p:cNvPr>
            <p:cNvCxnSpPr>
              <a:cxnSpLocks/>
            </p:cNvCxnSpPr>
            <p:nvPr/>
          </p:nvCxnSpPr>
          <p:spPr>
            <a:xfrm>
              <a:off x="742309" y="1998308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1AD86F-8D27-0A1B-843F-DF5D2D40BE11}"/>
                </a:ext>
              </a:extLst>
            </p:cNvPr>
            <p:cNvSpPr txBox="1"/>
            <p:nvPr/>
          </p:nvSpPr>
          <p:spPr>
            <a:xfrm>
              <a:off x="568245" y="1680276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Previous Work</a:t>
              </a:r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:a16="http://schemas.microsoft.com/office/drawing/2014/main" id="{E05696DC-1A8B-B016-4F32-A3C7757117FE}"/>
              </a:ext>
            </a:extLst>
          </p:cNvPr>
          <p:cNvGrpSpPr/>
          <p:nvPr/>
        </p:nvGrpSpPr>
        <p:grpSpPr>
          <a:xfrm>
            <a:off x="5964658" y="1264931"/>
            <a:ext cx="5760000" cy="318032"/>
            <a:chOff x="4126145" y="1642568"/>
            <a:chExt cx="3819107" cy="318032"/>
          </a:xfrm>
        </p:grpSpPr>
        <p:cxnSp>
          <p:nvCxnSpPr>
            <p:cNvPr id="12" name="직선 연결선 7">
              <a:extLst>
                <a:ext uri="{FF2B5EF4-FFF2-40B4-BE49-F238E27FC236}">
                  <a16:creationId xmlns:a16="http://schemas.microsoft.com/office/drawing/2014/main" id="{793700D7-7692-737D-67DD-148091FBDA4E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09" y="1960600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27F68-F01B-5057-E720-894F5803A9A6}"/>
                </a:ext>
              </a:extLst>
            </p:cNvPr>
            <p:cNvSpPr txBox="1"/>
            <p:nvPr/>
          </p:nvSpPr>
          <p:spPr>
            <a:xfrm>
              <a:off x="4126145" y="1642568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Upcoming Work</a:t>
              </a:r>
            </a:p>
          </p:txBody>
        </p:sp>
      </p:grpSp>
      <p:sp>
        <p:nvSpPr>
          <p:cNvPr id="14" name="화살표: 갈매기형 수장 9">
            <a:extLst>
              <a:ext uri="{FF2B5EF4-FFF2-40B4-BE49-F238E27FC236}">
                <a16:creationId xmlns:a16="http://schemas.microsoft.com/office/drawing/2014/main" id="{BE4F7DE6-909E-DE0D-9362-F471F3DF50BE}"/>
              </a:ext>
            </a:extLst>
          </p:cNvPr>
          <p:cNvSpPr/>
          <p:nvPr/>
        </p:nvSpPr>
        <p:spPr>
          <a:xfrm>
            <a:off x="5857966" y="1288043"/>
            <a:ext cx="243445" cy="310418"/>
          </a:xfrm>
          <a:prstGeom prst="chevron">
            <a:avLst/>
          </a:prstGeom>
          <a:solidFill>
            <a:srgbClr val="143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Business Branding…">
            <a:extLst>
              <a:ext uri="{FF2B5EF4-FFF2-40B4-BE49-F238E27FC236}">
                <a16:creationId xmlns:a16="http://schemas.microsoft.com/office/drawing/2014/main" id="{ED01ACFB-E57B-7D5A-D68E-6F399D676097}"/>
              </a:ext>
            </a:extLst>
          </p:cNvPr>
          <p:cNvSpPr txBox="1"/>
          <p:nvPr/>
        </p:nvSpPr>
        <p:spPr>
          <a:xfrm>
            <a:off x="868477" y="580930"/>
            <a:ext cx="10993322" cy="5542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Participating Project: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‘Machine Learning Prediction of </a:t>
            </a:r>
            <a:r>
              <a:rPr lang="en-US" altLang="ko-KR" sz="1801" kern="12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Photoredox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Properties’</a:t>
            </a:r>
          </a:p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My Role: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Finding the correlation between properties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AA3C6-505A-C42B-D142-B3933819B958}"/>
              </a:ext>
            </a:extLst>
          </p:cNvPr>
          <p:cNvSpPr txBox="1"/>
          <p:nvPr/>
        </p:nvSpPr>
        <p:spPr>
          <a:xfrm>
            <a:off x="868477" y="1593219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Linear Correlation:	   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Scikit-learn)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BC8726-F11F-A39A-4507-1FFABF0F6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74322"/>
              </p:ext>
            </p:extLst>
          </p:nvPr>
        </p:nvGraphicFramePr>
        <p:xfrm>
          <a:off x="868476" y="1870218"/>
          <a:ext cx="5096182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4955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03976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1003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589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1881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6931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0279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21133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42154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82280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3262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838C8B5-D093-47FC-5D33-EC1382E1F09D}"/>
              </a:ext>
            </a:extLst>
          </p:cNvPr>
          <p:cNvSpPr txBox="1"/>
          <p:nvPr/>
        </p:nvSpPr>
        <p:spPr>
          <a:xfrm>
            <a:off x="868475" y="5044585"/>
            <a:ext cx="5174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     Quadratic Correlation:	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PolynomialFeatures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Scikit-learn)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BFC74C0-2FB5-2BE3-CE89-652C6C9F8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09619"/>
              </p:ext>
            </p:extLst>
          </p:nvPr>
        </p:nvGraphicFramePr>
        <p:xfrm>
          <a:off x="868474" y="5311895"/>
          <a:ext cx="5096182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7B5FBD1-1F9F-CDD0-90EF-A64326CA3569}"/>
              </a:ext>
            </a:extLst>
          </p:cNvPr>
          <p:cNvSpPr txBox="1"/>
          <p:nvPr/>
        </p:nvSpPr>
        <p:spPr>
          <a:xfrm>
            <a:off x="868473" y="5799575"/>
            <a:ext cx="5174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     Cubic Correlation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	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PolynomialFeatures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from Scikit-learn)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448DFE5-A19E-A7A1-2FF5-6FD44836F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56030"/>
              </p:ext>
            </p:extLst>
          </p:nvPr>
        </p:nvGraphicFramePr>
        <p:xfrm>
          <a:off x="868472" y="6066885"/>
          <a:ext cx="5096182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8DC8EBE-5352-6F6C-DBAC-561003047096}"/>
              </a:ext>
            </a:extLst>
          </p:cNvPr>
          <p:cNvSpPr txBox="1"/>
          <p:nvPr/>
        </p:nvSpPr>
        <p:spPr>
          <a:xfrm>
            <a:off x="6227182" y="1589505"/>
            <a:ext cx="245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other functions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324</Words>
  <Application>Microsoft Macintosh PowerPoint</Application>
  <PresentationFormat>Widescreen</PresentationFormat>
  <Paragraphs>77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Hansen,Collin</dc:creator>
  <cp:lastModifiedBy>이창엽(***9***078)</cp:lastModifiedBy>
  <cp:revision>16</cp:revision>
  <dcterms:created xsi:type="dcterms:W3CDTF">2024-07-17T15:55:35Z</dcterms:created>
  <dcterms:modified xsi:type="dcterms:W3CDTF">2024-07-18T00:54:05Z</dcterms:modified>
</cp:coreProperties>
</file>