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1505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5EF4A-3EBB-E84A-B283-FE0B0D208C7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7F7CC-8415-874D-8288-8107EB83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91AE8-DE67-41DD-B8C4-738CE43E48B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15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64EE-F494-2210-A5AF-136F4BCCF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2ED80-BF2A-C6BB-4E8D-6B906E20A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0C1C6-0265-453A-3A95-2959B830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2500D-62A0-95B5-CDC2-A99728F3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05AFF-E70D-84E4-1F2F-1E10C1B1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7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19EB-2674-5C95-29C9-5F0CD4E0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8DA7A-A2B8-30B4-FE9C-7277FCD76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E7653-B5C5-1758-DBB1-8A608B3D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092CE-EA73-744B-F985-D7B3C02D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DC84-F102-6EE3-5148-ACC9DBFC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1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9C1BB-56E3-A1FF-087E-B21F572B3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F30D2-129D-DD1A-02CB-A0A82D347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31D29-4847-F9BC-5223-11070765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13D4F-C4DB-1805-F28D-72E9E400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17225-7BE9-4B29-97CD-B2B43B5E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9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Green Ram CSU">
    <p:bg>
      <p:bgPr>
        <a:solidFill>
          <a:srgbClr val="173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1753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4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17339" indent="0">
              <a:buNone/>
              <a:defRPr sz="4849">
                <a:solidFill>
                  <a:schemeClr val="bg1"/>
                </a:solidFill>
                <a:latin typeface="+mj-lt"/>
              </a:defRPr>
            </a:lvl2pPr>
            <a:lvl3pPr marL="1234683" indent="0">
              <a:buNone/>
              <a:defRPr sz="4849">
                <a:solidFill>
                  <a:schemeClr val="bg1"/>
                </a:solidFill>
                <a:latin typeface="+mj-lt"/>
              </a:defRPr>
            </a:lvl3pPr>
            <a:lvl4pPr marL="1852023" indent="0">
              <a:buNone/>
              <a:defRPr sz="4849">
                <a:solidFill>
                  <a:schemeClr val="bg1"/>
                </a:solidFill>
                <a:latin typeface="+mj-lt"/>
              </a:defRPr>
            </a:lvl4pPr>
            <a:lvl5pPr marL="2469366" indent="0">
              <a:buNone/>
              <a:defRPr sz="4849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Title of Presentation 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8"/>
            <a:ext cx="11083634" cy="287899"/>
          </a:xfrm>
        </p:spPr>
        <p:txBody>
          <a:bodyPr>
            <a:spAutoFit/>
          </a:bodyPr>
          <a:lstStyle>
            <a:lvl1pPr marL="0" indent="0">
              <a:buNone/>
              <a:defRPr sz="1412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17339" indent="0">
              <a:buNone/>
              <a:defRPr/>
            </a:lvl2pPr>
            <a:lvl3pPr marL="1234683" indent="0">
              <a:buNone/>
              <a:defRPr/>
            </a:lvl3pPr>
            <a:lvl4pPr marL="1852023" indent="0">
              <a:buNone/>
              <a:defRPr/>
            </a:lvl4pPr>
            <a:lvl5pPr marL="2469366" indent="0">
              <a:buNone/>
              <a:defRPr/>
            </a:lvl5pPr>
          </a:lstStyle>
          <a:p>
            <a:pPr lvl="0"/>
            <a:r>
              <a:rPr lang="en-US" err="1"/>
              <a:t>Subheadline</a:t>
            </a:r>
            <a:r>
              <a:rPr lang="en-US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0" y="5941737"/>
            <a:ext cx="3106271" cy="69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3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35DE-3221-49E5-B6DB-A1541E66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B33E-B946-45BD-2F32-2DC1D4D7C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431D-A3B4-8BB8-E3EB-F1F84826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47368-8C0B-5C9A-0F16-AF90BE20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2B2BB-C393-8B8B-6DD4-F2C229B2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4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9426-9923-1531-3EF9-A4DADE41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B2163-DB8E-6B36-ECCA-50CB1AD40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E42FC-8BAC-0CD7-C34A-A06D3577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4427B-B5D1-E108-1DCC-A361081D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DCA4-D071-0011-E9F9-8FA7EC0F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1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8F15-07C4-3675-E042-CD3CE87C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5093E-068E-7B6F-CAAE-074D61655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1E00B-C162-0634-2CF9-FB9F830B2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99742-63F8-11E5-A3F9-9677912B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55D32-7930-DDD4-BAC9-6D411779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76E0A-8FF5-F74F-9844-31B8A1BE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2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81E2-3A70-3C48-52E4-F3D44772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16378-6511-1956-5CC9-318815BBD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6EDEF-3D2C-0220-C3A6-1BAC78191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DB39B-6060-128F-5C86-AFE46871C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26473-B24C-8859-957A-AD58033E2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278E5-BA07-ED10-0B66-40F6A3C6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BE15D-776E-7908-13AC-16E550D8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B92A5-1D02-E86B-4E3B-8633A60B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2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2860-8F3F-8679-8735-A2491BC1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41E78-E571-61A4-ED30-8AAF93FF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D0235-377D-D8C9-1A68-E888F52E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92DF8-DD95-AFA4-5077-8847D736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4A352-5E69-7D44-9105-9500B566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3A0BD-95C9-EC7D-0CEE-F7BCFD00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3092E-6421-100A-2B72-E665535D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5306-F471-B4C6-8FD9-055F7B41C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D973A-4541-F461-8202-092ABEF76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B2DCF-404E-7907-9A4C-8C9F05B07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233D9-C57D-D63C-74A0-2EF093E9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D0073-D6ED-AC0D-3229-87378802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259FC-70CF-C3E5-3E04-B533B63D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7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4097-6D37-B1F6-F528-DFDAAA3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DF68C-1247-ACB8-CE1B-794627B0E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8D059-9009-9FAA-44A9-1817C9AD8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CC677-BD75-8F64-B852-D664869E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990BF-40E8-A015-D3F3-9633F19E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794C5-3B9C-EE35-CFD0-1FD2EA02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8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C5DD0-CADF-9684-FC73-C99427AC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41551-6CE5-CCA8-E644-A3A7AB406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BFA66-F6B1-6ACD-94C8-7A560CA32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EF1FD6-E52C-674B-8BA1-BB2FBDB78E96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1613B-6F33-55F2-6FFC-87A826831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CB97D-798E-D6F5-FF10-6BFBAFD2E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920E0-480D-E9E6-17DF-2562449490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4184" y="4765908"/>
            <a:ext cx="11083634" cy="719171"/>
          </a:xfrm>
        </p:spPr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8882E-3E7B-3F78-9C6B-2068F1034F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182" y="2782669"/>
            <a:ext cx="11083635" cy="646331"/>
          </a:xfrm>
        </p:spPr>
        <p:txBody>
          <a:bodyPr/>
          <a:lstStyle/>
          <a:p>
            <a:pPr algn="just"/>
            <a:r>
              <a:rPr lang="en-US" sz="3600" b="0" i="0" u="none" strike="noStrike" dirty="0">
                <a:effectLst/>
                <a:latin typeface="Arial" panose="020B0604020202020204" pitchFamily="34" charset="0"/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62303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8D05-9C77-DFA5-41C8-A81AD1FA8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5684C-3DA5-7CEC-AF64-A5BC213E55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2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Helvetica Neue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Hansen,Collin</dc:creator>
  <cp:lastModifiedBy>Hansen,Collin</cp:lastModifiedBy>
  <cp:revision>1</cp:revision>
  <dcterms:created xsi:type="dcterms:W3CDTF">2024-07-17T15:55:35Z</dcterms:created>
  <dcterms:modified xsi:type="dcterms:W3CDTF">2024-07-17T15:56:21Z</dcterms:modified>
</cp:coreProperties>
</file>