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f2171898c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f2171898c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f2171898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f2171898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f2171898c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f2171898c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f217189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f217189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2171898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2171898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f2171898c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f2171898c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f2171898c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f2171898c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f2171898c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f2171898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f2171898c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f2171898c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f2171898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f2171898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f2171898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f2171898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Kernel_density_estimati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Titanic - Who will survive?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Jaden Wong and Jason Cheng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 Decision tree on Pclass, Sex, Embarked, Age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lightly higher F1 score than model 2 with a score of 0.7401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model 2 and 3 in F1 score is not large enough to claim that this model will always be more performant than model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job at predicting true negatives and making less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on false negatives and true negatives is slightly worse than model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0" y="3253538"/>
            <a:ext cx="2903525" cy="14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575" y="3253550"/>
            <a:ext cx="4121192" cy="1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 Decision tree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8" y="970663"/>
            <a:ext cx="9045873" cy="38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on Model 1 and 2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96525" y="910475"/>
            <a:ext cx="8520600" cy="4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Fold Lengths: 10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1: Not too overfitting, but performance is not good from low f1 score and large variance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 difference between cross-validation Models and splitting training set by 80% since they fall within 1 standard deviation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38" y="2101525"/>
            <a:ext cx="4230574" cy="7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750" y="2928133"/>
            <a:ext cx="4230550" cy="79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750" y="3804093"/>
            <a:ext cx="4230550" cy="78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26850" y="1222175"/>
            <a:ext cx="434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ages that are NaN with the average of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rows where Fare is NaN and Embarked is NaN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male to 0 and female to 0 for 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</a:t>
            </a:r>
            <a:r>
              <a:rPr lang="en"/>
              <a:t>unnecessary</a:t>
            </a:r>
            <a:r>
              <a:rPr lang="en"/>
              <a:t> columns (Cabin, Name, Ticket)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63" y="2137474"/>
            <a:ext cx="3465774" cy="2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850" y="47700"/>
            <a:ext cx="3394075" cy="2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Anova F-test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2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ANOVA f_test to see if there is a statistically significant difference between the means of certain attributes and ticket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 alpha level of 0.01, the p-values for SibSp and Parch is rejected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and Fare is accepted, which indicated a </a:t>
            </a:r>
            <a:r>
              <a:rPr lang="en"/>
              <a:t>significant</a:t>
            </a:r>
            <a:r>
              <a:rPr lang="en"/>
              <a:t> difference in average fare cost and Age relative to the ticket class.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75" y="3252050"/>
            <a:ext cx="8745450" cy="11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vs Survival Rate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eople in higher classes are being prioritized for rescuing compared to lower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females who survived than males and more males than females that did not survive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2610131"/>
            <a:ext cx="2767950" cy="225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263" y="2610125"/>
            <a:ext cx="2833649" cy="22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550" y="2610125"/>
            <a:ext cx="2870351" cy="22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1550" y="73450"/>
            <a:ext cx="34194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>
                <a:uFill>
                  <a:noFill/>
                </a:uFill>
                <a:hlinkClick r:id="rId3"/>
              </a:rPr>
              <a:t>ernel density estimation</a:t>
            </a:r>
            <a:r>
              <a:rPr lang="en"/>
              <a:t> graph on Age and Pclass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345550"/>
            <a:ext cx="370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Indicates distribution of ages in our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</a:t>
            </a:r>
            <a:r>
              <a:rPr lang="en" sz="1600"/>
              <a:t>ignificant amount of passengers are adults between the ages 20-40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200" y="1382825"/>
            <a:ext cx="4558500" cy="32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Survival Rate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2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ages into 3 groups:  (0,18),[18,-35), and 35+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Children overall </a:t>
            </a:r>
            <a:r>
              <a:rPr lang="en" sz="1600"/>
              <a:t>had the </a:t>
            </a:r>
            <a:r>
              <a:rPr lang="en" sz="1600"/>
              <a:t>highest survival rate at about 54%. Elders had about a 5% higher than </a:t>
            </a:r>
            <a:r>
              <a:rPr lang="en" sz="1600"/>
              <a:t>adults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Elders had a significantly higher survival rate if they are Pclass 1 while children had the most in the other classes</a:t>
            </a:r>
            <a:endParaRPr sz="16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425" y="238802"/>
            <a:ext cx="3425450" cy="8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25" y="2697527"/>
            <a:ext cx="2884900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975" y="2697525"/>
            <a:ext cx="2944075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2500" y="2675514"/>
            <a:ext cx="2944075" cy="238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vs Survival Rate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mbark locations key is: C = Cherbourg, Q = Queenstown, S = Southampton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Embarking from Southampton has overall a much higher survival rate with all the amount of passengers that survive are around the same for all Pclasses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75" y="2641350"/>
            <a:ext cx="27527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00" y="2641350"/>
            <a:ext cx="29051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Logistic Regression on Age and Fare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29875"/>
            <a:ext cx="4963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 of 0.433: too low to be a reliable predictor for passenger survival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recall score of 0.33: lot of false negatives, where it predicts a passenger did not survive when they did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Accuracy of .69: decent accuracy mostly due to more passengers not surviving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00" y="1607825"/>
            <a:ext cx="3639100" cy="11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000" y="2970164"/>
            <a:ext cx="3639100" cy="135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 on Age, Fare, Sex , Pclass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29875"/>
            <a:ext cx="527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 of 0.71875: Does well at </a:t>
            </a:r>
            <a:r>
              <a:rPr lang="en"/>
              <a:t>predicting</a:t>
            </a:r>
            <a:r>
              <a:rPr lang="en"/>
              <a:t> </a:t>
            </a:r>
            <a:r>
              <a:rPr lang="en"/>
              <a:t>Survival</a:t>
            </a:r>
            <a:r>
              <a:rPr lang="en"/>
              <a:t> rates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false negative predictions at the cost of a little true negative guesses,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" y="3039066"/>
            <a:ext cx="8520600" cy="140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425" y="1229876"/>
            <a:ext cx="3422425" cy="11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