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5" r:id="rId7"/>
    <p:sldId id="262" r:id="rId8"/>
    <p:sldId id="25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22533-2C81-4292-8EF5-B4621EFC2786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F0BC37-5206-4208-9084-6EEDEE1746EF}">
      <dgm:prSet/>
      <dgm:spPr/>
      <dgm:t>
        <a:bodyPr/>
        <a:lstStyle/>
        <a:p>
          <a:r>
            <a:rPr lang="en-US"/>
            <a:t>Found my dataset on data.world</a:t>
          </a:r>
        </a:p>
      </dgm:t>
    </dgm:pt>
    <dgm:pt modelId="{8450BDAE-E306-46D6-AFBE-6999E557EFC6}" type="parTrans" cxnId="{E1BB613D-39A8-48C0-90FF-8D6DADE06AB2}">
      <dgm:prSet/>
      <dgm:spPr/>
      <dgm:t>
        <a:bodyPr/>
        <a:lstStyle/>
        <a:p>
          <a:endParaRPr lang="en-US"/>
        </a:p>
      </dgm:t>
    </dgm:pt>
    <dgm:pt modelId="{9C2D6E83-44D9-4368-9B7D-81D06C180495}" type="sibTrans" cxnId="{E1BB613D-39A8-48C0-90FF-8D6DADE06AB2}">
      <dgm:prSet/>
      <dgm:spPr/>
      <dgm:t>
        <a:bodyPr/>
        <a:lstStyle/>
        <a:p>
          <a:endParaRPr lang="en-US"/>
        </a:p>
      </dgm:t>
    </dgm:pt>
    <dgm:pt modelId="{25C7566C-1F34-4701-8D19-CFB905EAABFF}">
      <dgm:prSet/>
      <dgm:spPr/>
      <dgm:t>
        <a:bodyPr/>
        <a:lstStyle/>
        <a:p>
          <a:r>
            <a:rPr lang="en-US"/>
            <a:t>First dataset was not compatible, lots of missing values, so I switched</a:t>
          </a:r>
        </a:p>
      </dgm:t>
    </dgm:pt>
    <dgm:pt modelId="{4DB28569-8A85-475F-B64C-BD721B774D67}" type="parTrans" cxnId="{1D9D82C4-1D68-4D3A-AA87-7509C1F55583}">
      <dgm:prSet/>
      <dgm:spPr/>
      <dgm:t>
        <a:bodyPr/>
        <a:lstStyle/>
        <a:p>
          <a:endParaRPr lang="en-US"/>
        </a:p>
      </dgm:t>
    </dgm:pt>
    <dgm:pt modelId="{BAB4D37E-BD74-455F-930B-F3B0C0949E1D}" type="sibTrans" cxnId="{1D9D82C4-1D68-4D3A-AA87-7509C1F55583}">
      <dgm:prSet/>
      <dgm:spPr/>
      <dgm:t>
        <a:bodyPr/>
        <a:lstStyle/>
        <a:p>
          <a:endParaRPr lang="en-US"/>
        </a:p>
      </dgm:t>
    </dgm:pt>
    <dgm:pt modelId="{53ACD0DC-D779-47F7-A30A-F383998A6D0D}">
      <dgm:prSet/>
      <dgm:spPr/>
      <dgm:t>
        <a:bodyPr/>
        <a:lstStyle/>
        <a:p>
          <a:r>
            <a:rPr lang="en-US"/>
            <a:t>Trying to find relationship between case type (the way a child goes missing), and age, sex, and race</a:t>
          </a:r>
        </a:p>
      </dgm:t>
    </dgm:pt>
    <dgm:pt modelId="{CC3B2084-7D95-45BC-BD8C-202523562853}" type="parTrans" cxnId="{4933D24B-0398-4A11-8E12-056D5A8B30FB}">
      <dgm:prSet/>
      <dgm:spPr/>
      <dgm:t>
        <a:bodyPr/>
        <a:lstStyle/>
        <a:p>
          <a:endParaRPr lang="en-US"/>
        </a:p>
      </dgm:t>
    </dgm:pt>
    <dgm:pt modelId="{A0318864-4080-4992-85F1-AE8499B6C05C}" type="sibTrans" cxnId="{4933D24B-0398-4A11-8E12-056D5A8B30FB}">
      <dgm:prSet/>
      <dgm:spPr/>
      <dgm:t>
        <a:bodyPr/>
        <a:lstStyle/>
        <a:p>
          <a:endParaRPr lang="en-US"/>
        </a:p>
      </dgm:t>
    </dgm:pt>
    <dgm:pt modelId="{B482A360-4045-4233-9816-134F8404566F}" type="pres">
      <dgm:prSet presAssocID="{07622533-2C81-4292-8EF5-B4621EFC2786}" presName="Name0" presStyleCnt="0">
        <dgm:presLayoutVars>
          <dgm:dir/>
          <dgm:resizeHandles val="exact"/>
        </dgm:presLayoutVars>
      </dgm:prSet>
      <dgm:spPr/>
    </dgm:pt>
    <dgm:pt modelId="{C3F3B29D-C959-473B-8C1D-4C7E4E0DEE11}" type="pres">
      <dgm:prSet presAssocID="{5CF0BC37-5206-4208-9084-6EEDEE1746EF}" presName="node" presStyleLbl="node1" presStyleIdx="0" presStyleCnt="3">
        <dgm:presLayoutVars>
          <dgm:bulletEnabled val="1"/>
        </dgm:presLayoutVars>
      </dgm:prSet>
      <dgm:spPr/>
    </dgm:pt>
    <dgm:pt modelId="{56FDF047-9375-4B35-B035-9A1E1B277F8E}" type="pres">
      <dgm:prSet presAssocID="{9C2D6E83-44D9-4368-9B7D-81D06C180495}" presName="sibTrans" presStyleLbl="sibTrans2D1" presStyleIdx="0" presStyleCnt="2"/>
      <dgm:spPr/>
    </dgm:pt>
    <dgm:pt modelId="{2E4FF9EB-1BBF-4C74-B776-67D16F6E8E08}" type="pres">
      <dgm:prSet presAssocID="{9C2D6E83-44D9-4368-9B7D-81D06C180495}" presName="connectorText" presStyleLbl="sibTrans2D1" presStyleIdx="0" presStyleCnt="2"/>
      <dgm:spPr/>
    </dgm:pt>
    <dgm:pt modelId="{39E62512-6DA8-45D6-BE23-9BA30DE2CC09}" type="pres">
      <dgm:prSet presAssocID="{25C7566C-1F34-4701-8D19-CFB905EAABFF}" presName="node" presStyleLbl="node1" presStyleIdx="1" presStyleCnt="3">
        <dgm:presLayoutVars>
          <dgm:bulletEnabled val="1"/>
        </dgm:presLayoutVars>
      </dgm:prSet>
      <dgm:spPr/>
    </dgm:pt>
    <dgm:pt modelId="{F1F39E1B-0503-4EC5-A29B-46115258E675}" type="pres">
      <dgm:prSet presAssocID="{BAB4D37E-BD74-455F-930B-F3B0C0949E1D}" presName="sibTrans" presStyleLbl="sibTrans2D1" presStyleIdx="1" presStyleCnt="2"/>
      <dgm:spPr/>
    </dgm:pt>
    <dgm:pt modelId="{8D89A1FC-2618-446F-841A-9B1B12F517D8}" type="pres">
      <dgm:prSet presAssocID="{BAB4D37E-BD74-455F-930B-F3B0C0949E1D}" presName="connectorText" presStyleLbl="sibTrans2D1" presStyleIdx="1" presStyleCnt="2"/>
      <dgm:spPr/>
    </dgm:pt>
    <dgm:pt modelId="{707AE159-CA14-45B6-A935-E75FB2FA2BFA}" type="pres">
      <dgm:prSet presAssocID="{53ACD0DC-D779-47F7-A30A-F383998A6D0D}" presName="node" presStyleLbl="node1" presStyleIdx="2" presStyleCnt="3">
        <dgm:presLayoutVars>
          <dgm:bulletEnabled val="1"/>
        </dgm:presLayoutVars>
      </dgm:prSet>
      <dgm:spPr/>
    </dgm:pt>
  </dgm:ptLst>
  <dgm:cxnLst>
    <dgm:cxn modelId="{8039B82B-5B3E-45C3-8B38-CFCE8E10D53F}" type="presOf" srcId="{5CF0BC37-5206-4208-9084-6EEDEE1746EF}" destId="{C3F3B29D-C959-473B-8C1D-4C7E4E0DEE11}" srcOrd="0" destOrd="0" presId="urn:microsoft.com/office/officeart/2005/8/layout/process1"/>
    <dgm:cxn modelId="{E1BB613D-39A8-48C0-90FF-8D6DADE06AB2}" srcId="{07622533-2C81-4292-8EF5-B4621EFC2786}" destId="{5CF0BC37-5206-4208-9084-6EEDEE1746EF}" srcOrd="0" destOrd="0" parTransId="{8450BDAE-E306-46D6-AFBE-6999E557EFC6}" sibTransId="{9C2D6E83-44D9-4368-9B7D-81D06C180495}"/>
    <dgm:cxn modelId="{4933D24B-0398-4A11-8E12-056D5A8B30FB}" srcId="{07622533-2C81-4292-8EF5-B4621EFC2786}" destId="{53ACD0DC-D779-47F7-A30A-F383998A6D0D}" srcOrd="2" destOrd="0" parTransId="{CC3B2084-7D95-45BC-BD8C-202523562853}" sibTransId="{A0318864-4080-4992-85F1-AE8499B6C05C}"/>
    <dgm:cxn modelId="{F4EA066F-C144-4D12-996F-61958432349D}" type="presOf" srcId="{53ACD0DC-D779-47F7-A30A-F383998A6D0D}" destId="{707AE159-CA14-45B6-A935-E75FB2FA2BFA}" srcOrd="0" destOrd="0" presId="urn:microsoft.com/office/officeart/2005/8/layout/process1"/>
    <dgm:cxn modelId="{983CAE7B-2ABF-4A03-B63F-F6D1AB7FFB88}" type="presOf" srcId="{07622533-2C81-4292-8EF5-B4621EFC2786}" destId="{B482A360-4045-4233-9816-134F8404566F}" srcOrd="0" destOrd="0" presId="urn:microsoft.com/office/officeart/2005/8/layout/process1"/>
    <dgm:cxn modelId="{9546E27B-C6AB-40F8-9A9A-29F1F84DB710}" type="presOf" srcId="{9C2D6E83-44D9-4368-9B7D-81D06C180495}" destId="{2E4FF9EB-1BBF-4C74-B776-67D16F6E8E08}" srcOrd="1" destOrd="0" presId="urn:microsoft.com/office/officeart/2005/8/layout/process1"/>
    <dgm:cxn modelId="{35FC6A8B-C4F3-428D-8F66-7E013EF99909}" type="presOf" srcId="{BAB4D37E-BD74-455F-930B-F3B0C0949E1D}" destId="{8D89A1FC-2618-446F-841A-9B1B12F517D8}" srcOrd="1" destOrd="0" presId="urn:microsoft.com/office/officeart/2005/8/layout/process1"/>
    <dgm:cxn modelId="{C55C7A93-DB9B-4FCA-BA53-7777DC4C2CF1}" type="presOf" srcId="{9C2D6E83-44D9-4368-9B7D-81D06C180495}" destId="{56FDF047-9375-4B35-B035-9A1E1B277F8E}" srcOrd="0" destOrd="0" presId="urn:microsoft.com/office/officeart/2005/8/layout/process1"/>
    <dgm:cxn modelId="{1D9D82C4-1D68-4D3A-AA87-7509C1F55583}" srcId="{07622533-2C81-4292-8EF5-B4621EFC2786}" destId="{25C7566C-1F34-4701-8D19-CFB905EAABFF}" srcOrd="1" destOrd="0" parTransId="{4DB28569-8A85-475F-B64C-BD721B774D67}" sibTransId="{BAB4D37E-BD74-455F-930B-F3B0C0949E1D}"/>
    <dgm:cxn modelId="{54A6D7CE-6602-4097-8533-3265026CBD4E}" type="presOf" srcId="{25C7566C-1F34-4701-8D19-CFB905EAABFF}" destId="{39E62512-6DA8-45D6-BE23-9BA30DE2CC09}" srcOrd="0" destOrd="0" presId="urn:microsoft.com/office/officeart/2005/8/layout/process1"/>
    <dgm:cxn modelId="{AF1396D7-58DB-4390-877B-F1EDBBE3A75A}" type="presOf" srcId="{BAB4D37E-BD74-455F-930B-F3B0C0949E1D}" destId="{F1F39E1B-0503-4EC5-A29B-46115258E675}" srcOrd="0" destOrd="0" presId="urn:microsoft.com/office/officeart/2005/8/layout/process1"/>
    <dgm:cxn modelId="{A2DA3C6D-2CE0-4A78-A6A8-B989E42DA7A0}" type="presParOf" srcId="{B482A360-4045-4233-9816-134F8404566F}" destId="{C3F3B29D-C959-473B-8C1D-4C7E4E0DEE11}" srcOrd="0" destOrd="0" presId="urn:microsoft.com/office/officeart/2005/8/layout/process1"/>
    <dgm:cxn modelId="{14F60259-FE9E-40ED-8E73-F8934D7267C4}" type="presParOf" srcId="{B482A360-4045-4233-9816-134F8404566F}" destId="{56FDF047-9375-4B35-B035-9A1E1B277F8E}" srcOrd="1" destOrd="0" presId="urn:microsoft.com/office/officeart/2005/8/layout/process1"/>
    <dgm:cxn modelId="{409D772E-E03B-49E0-9427-1E3B727D1847}" type="presParOf" srcId="{56FDF047-9375-4B35-B035-9A1E1B277F8E}" destId="{2E4FF9EB-1BBF-4C74-B776-67D16F6E8E08}" srcOrd="0" destOrd="0" presId="urn:microsoft.com/office/officeart/2005/8/layout/process1"/>
    <dgm:cxn modelId="{192CB891-7C56-48A3-890F-E5C3B8D539D5}" type="presParOf" srcId="{B482A360-4045-4233-9816-134F8404566F}" destId="{39E62512-6DA8-45D6-BE23-9BA30DE2CC09}" srcOrd="2" destOrd="0" presId="urn:microsoft.com/office/officeart/2005/8/layout/process1"/>
    <dgm:cxn modelId="{EB65B421-276F-4F1F-B345-3F8013462C52}" type="presParOf" srcId="{B482A360-4045-4233-9816-134F8404566F}" destId="{F1F39E1B-0503-4EC5-A29B-46115258E675}" srcOrd="3" destOrd="0" presId="urn:microsoft.com/office/officeart/2005/8/layout/process1"/>
    <dgm:cxn modelId="{5B6BE6DC-75C5-40B7-87C0-B358FCCE80D1}" type="presParOf" srcId="{F1F39E1B-0503-4EC5-A29B-46115258E675}" destId="{8D89A1FC-2618-446F-841A-9B1B12F517D8}" srcOrd="0" destOrd="0" presId="urn:microsoft.com/office/officeart/2005/8/layout/process1"/>
    <dgm:cxn modelId="{BB2136FC-2B36-4619-B0AD-4DC3622D2536}" type="presParOf" srcId="{B482A360-4045-4233-9816-134F8404566F}" destId="{707AE159-CA14-45B6-A935-E75FB2FA2BF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739BC-A4C6-432D-8201-E6B3DA21CC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655FD4-9181-45EF-A0AC-30B3F95D7824}">
      <dgm:prSet/>
      <dgm:spPr/>
      <dgm:t>
        <a:bodyPr/>
        <a:lstStyle/>
        <a:p>
          <a:r>
            <a:rPr lang="en-US"/>
            <a:t>Only had 3 columns with missing variables (hair color, eye color, missing from state)</a:t>
          </a:r>
        </a:p>
      </dgm:t>
    </dgm:pt>
    <dgm:pt modelId="{A3F2A050-4AFD-4AC8-8422-BA5723653750}" type="parTrans" cxnId="{117B9C99-D143-4ACF-9F39-4DA144ACCEB6}">
      <dgm:prSet/>
      <dgm:spPr/>
      <dgm:t>
        <a:bodyPr/>
        <a:lstStyle/>
        <a:p>
          <a:endParaRPr lang="en-US"/>
        </a:p>
      </dgm:t>
    </dgm:pt>
    <dgm:pt modelId="{BF3A363B-BEB5-41CB-BC18-725D6937D4D2}" type="sibTrans" cxnId="{117B9C99-D143-4ACF-9F39-4DA144ACCEB6}">
      <dgm:prSet/>
      <dgm:spPr/>
      <dgm:t>
        <a:bodyPr/>
        <a:lstStyle/>
        <a:p>
          <a:endParaRPr lang="en-US"/>
        </a:p>
      </dgm:t>
    </dgm:pt>
    <dgm:pt modelId="{87A59997-680D-4B38-9928-3A7ED3469E79}">
      <dgm:prSet/>
      <dgm:spPr/>
      <dgm:t>
        <a:bodyPr/>
        <a:lstStyle/>
        <a:p>
          <a:r>
            <a:rPr lang="en-US"/>
            <a:t>Created age column</a:t>
          </a:r>
        </a:p>
      </dgm:t>
    </dgm:pt>
    <dgm:pt modelId="{9FAA2933-9989-480D-9F9C-0E70A0450956}" type="parTrans" cxnId="{AF4F736B-2C3B-44E2-B234-413CE91CB17B}">
      <dgm:prSet/>
      <dgm:spPr/>
      <dgm:t>
        <a:bodyPr/>
        <a:lstStyle/>
        <a:p>
          <a:endParaRPr lang="en-US"/>
        </a:p>
      </dgm:t>
    </dgm:pt>
    <dgm:pt modelId="{BEB0CCAC-58F7-49DB-8C90-FE042B2F24A3}" type="sibTrans" cxnId="{AF4F736B-2C3B-44E2-B234-413CE91CB17B}">
      <dgm:prSet/>
      <dgm:spPr/>
      <dgm:t>
        <a:bodyPr/>
        <a:lstStyle/>
        <a:p>
          <a:endParaRPr lang="en-US"/>
        </a:p>
      </dgm:t>
    </dgm:pt>
    <dgm:pt modelId="{6B957F42-DF57-4C21-BA47-B343475E8693}">
      <dgm:prSet/>
      <dgm:spPr/>
      <dgm:t>
        <a:bodyPr/>
        <a:lstStyle/>
        <a:p>
          <a:r>
            <a:rPr lang="en-US"/>
            <a:t>Set race to numerical value (by population)</a:t>
          </a:r>
        </a:p>
      </dgm:t>
    </dgm:pt>
    <dgm:pt modelId="{9EE36B1B-0A0D-4BD7-B319-126B900D2A7B}" type="parTrans" cxnId="{4A6F8807-C522-47F7-A442-A4B47195E4EC}">
      <dgm:prSet/>
      <dgm:spPr/>
      <dgm:t>
        <a:bodyPr/>
        <a:lstStyle/>
        <a:p>
          <a:endParaRPr lang="en-US"/>
        </a:p>
      </dgm:t>
    </dgm:pt>
    <dgm:pt modelId="{F30DA430-8C56-46D2-9A1B-012CCA2B1406}" type="sibTrans" cxnId="{4A6F8807-C522-47F7-A442-A4B47195E4EC}">
      <dgm:prSet/>
      <dgm:spPr/>
      <dgm:t>
        <a:bodyPr/>
        <a:lstStyle/>
        <a:p>
          <a:endParaRPr lang="en-US"/>
        </a:p>
      </dgm:t>
    </dgm:pt>
    <dgm:pt modelId="{124D188E-0866-44DE-BF90-A736CD45926E}" type="pres">
      <dgm:prSet presAssocID="{4F4739BC-A4C6-432D-8201-E6B3DA21CCF1}" presName="root" presStyleCnt="0">
        <dgm:presLayoutVars>
          <dgm:dir/>
          <dgm:resizeHandles val="exact"/>
        </dgm:presLayoutVars>
      </dgm:prSet>
      <dgm:spPr/>
    </dgm:pt>
    <dgm:pt modelId="{12A31FA7-CA46-4DFA-9F8F-2B275D0C2200}" type="pres">
      <dgm:prSet presAssocID="{52655FD4-9181-45EF-A0AC-30B3F95D7824}" presName="compNode" presStyleCnt="0"/>
      <dgm:spPr/>
    </dgm:pt>
    <dgm:pt modelId="{43A3737D-A63E-4562-8BF7-9AFD081B7F69}" type="pres">
      <dgm:prSet presAssocID="{52655FD4-9181-45EF-A0AC-30B3F95D7824}" presName="bgRect" presStyleLbl="bgShp" presStyleIdx="0" presStyleCnt="3"/>
      <dgm:spPr/>
    </dgm:pt>
    <dgm:pt modelId="{3A70BEE5-279B-43D4-BCF7-0956CA3A5757}" type="pres">
      <dgm:prSet presAssocID="{52655FD4-9181-45EF-A0AC-30B3F95D78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EB1BCFEF-CEBE-41C5-B74E-BBCD8275D542}" type="pres">
      <dgm:prSet presAssocID="{52655FD4-9181-45EF-A0AC-30B3F95D7824}" presName="spaceRect" presStyleCnt="0"/>
      <dgm:spPr/>
    </dgm:pt>
    <dgm:pt modelId="{2CF609EA-B5AA-46E0-9E94-032D371A9814}" type="pres">
      <dgm:prSet presAssocID="{52655FD4-9181-45EF-A0AC-30B3F95D7824}" presName="parTx" presStyleLbl="revTx" presStyleIdx="0" presStyleCnt="3">
        <dgm:presLayoutVars>
          <dgm:chMax val="0"/>
          <dgm:chPref val="0"/>
        </dgm:presLayoutVars>
      </dgm:prSet>
      <dgm:spPr/>
    </dgm:pt>
    <dgm:pt modelId="{585B64E3-A85F-48A6-904D-18036E2C8387}" type="pres">
      <dgm:prSet presAssocID="{BF3A363B-BEB5-41CB-BC18-725D6937D4D2}" presName="sibTrans" presStyleCnt="0"/>
      <dgm:spPr/>
    </dgm:pt>
    <dgm:pt modelId="{ED714107-8505-4110-BA05-EEDE29EFD791}" type="pres">
      <dgm:prSet presAssocID="{87A59997-680D-4B38-9928-3A7ED3469E79}" presName="compNode" presStyleCnt="0"/>
      <dgm:spPr/>
    </dgm:pt>
    <dgm:pt modelId="{9681AC50-80C3-4471-8974-1DB94CD2A7FF}" type="pres">
      <dgm:prSet presAssocID="{87A59997-680D-4B38-9928-3A7ED3469E79}" presName="bgRect" presStyleLbl="bgShp" presStyleIdx="1" presStyleCnt="3"/>
      <dgm:spPr/>
    </dgm:pt>
    <dgm:pt modelId="{39394332-B9B2-4448-B586-564C06C8270B}" type="pres">
      <dgm:prSet presAssocID="{87A59997-680D-4B38-9928-3A7ED3469E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C5A2A1-F03A-427E-B9ED-DD44E0E13E3A}" type="pres">
      <dgm:prSet presAssocID="{87A59997-680D-4B38-9928-3A7ED3469E79}" presName="spaceRect" presStyleCnt="0"/>
      <dgm:spPr/>
    </dgm:pt>
    <dgm:pt modelId="{C4F7F7D3-D1FA-4B21-838C-65D9231645DB}" type="pres">
      <dgm:prSet presAssocID="{87A59997-680D-4B38-9928-3A7ED3469E79}" presName="parTx" presStyleLbl="revTx" presStyleIdx="1" presStyleCnt="3">
        <dgm:presLayoutVars>
          <dgm:chMax val="0"/>
          <dgm:chPref val="0"/>
        </dgm:presLayoutVars>
      </dgm:prSet>
      <dgm:spPr/>
    </dgm:pt>
    <dgm:pt modelId="{F8B8A3FF-3B98-4DC9-B07A-7A62FEA239A5}" type="pres">
      <dgm:prSet presAssocID="{BEB0CCAC-58F7-49DB-8C90-FE042B2F24A3}" presName="sibTrans" presStyleCnt="0"/>
      <dgm:spPr/>
    </dgm:pt>
    <dgm:pt modelId="{C8D56961-7231-4731-87F1-10B7017F9DC7}" type="pres">
      <dgm:prSet presAssocID="{6B957F42-DF57-4C21-BA47-B343475E8693}" presName="compNode" presStyleCnt="0"/>
      <dgm:spPr/>
    </dgm:pt>
    <dgm:pt modelId="{73DBBFE3-5C85-458D-9CC2-FA11933763DF}" type="pres">
      <dgm:prSet presAssocID="{6B957F42-DF57-4C21-BA47-B343475E8693}" presName="bgRect" presStyleLbl="bgShp" presStyleIdx="2" presStyleCnt="3"/>
      <dgm:spPr/>
    </dgm:pt>
    <dgm:pt modelId="{81E804AF-B7E1-448F-B141-82E10D97894A}" type="pres">
      <dgm:prSet presAssocID="{6B957F42-DF57-4C21-BA47-B343475E86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FC4A808-6278-4624-BDC4-01013BEB7509}" type="pres">
      <dgm:prSet presAssocID="{6B957F42-DF57-4C21-BA47-B343475E8693}" presName="spaceRect" presStyleCnt="0"/>
      <dgm:spPr/>
    </dgm:pt>
    <dgm:pt modelId="{C5CDB8A4-713D-4D53-98F2-58163EA4B36D}" type="pres">
      <dgm:prSet presAssocID="{6B957F42-DF57-4C21-BA47-B343475E86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6F8807-C522-47F7-A442-A4B47195E4EC}" srcId="{4F4739BC-A4C6-432D-8201-E6B3DA21CCF1}" destId="{6B957F42-DF57-4C21-BA47-B343475E8693}" srcOrd="2" destOrd="0" parTransId="{9EE36B1B-0A0D-4BD7-B319-126B900D2A7B}" sibTransId="{F30DA430-8C56-46D2-9A1B-012CCA2B1406}"/>
    <dgm:cxn modelId="{8A3DA139-ACE3-4078-8008-FC06BA8051A4}" type="presOf" srcId="{6B957F42-DF57-4C21-BA47-B343475E8693}" destId="{C5CDB8A4-713D-4D53-98F2-58163EA4B36D}" srcOrd="0" destOrd="0" presId="urn:microsoft.com/office/officeart/2018/2/layout/IconVerticalSolidList"/>
    <dgm:cxn modelId="{AF4F736B-2C3B-44E2-B234-413CE91CB17B}" srcId="{4F4739BC-A4C6-432D-8201-E6B3DA21CCF1}" destId="{87A59997-680D-4B38-9928-3A7ED3469E79}" srcOrd="1" destOrd="0" parTransId="{9FAA2933-9989-480D-9F9C-0E70A0450956}" sibTransId="{BEB0CCAC-58F7-49DB-8C90-FE042B2F24A3}"/>
    <dgm:cxn modelId="{1B0F7957-B1B4-4B9C-834A-CE84B40852F1}" type="presOf" srcId="{4F4739BC-A4C6-432D-8201-E6B3DA21CCF1}" destId="{124D188E-0866-44DE-BF90-A736CD45926E}" srcOrd="0" destOrd="0" presId="urn:microsoft.com/office/officeart/2018/2/layout/IconVerticalSolidList"/>
    <dgm:cxn modelId="{B2929E79-CF08-46FB-BE0C-E7E36672F435}" type="presOf" srcId="{52655FD4-9181-45EF-A0AC-30B3F95D7824}" destId="{2CF609EA-B5AA-46E0-9E94-032D371A9814}" srcOrd="0" destOrd="0" presId="urn:microsoft.com/office/officeart/2018/2/layout/IconVerticalSolidList"/>
    <dgm:cxn modelId="{5470E67F-FE1B-4982-93CB-C1DCCD56F7D8}" type="presOf" srcId="{87A59997-680D-4B38-9928-3A7ED3469E79}" destId="{C4F7F7D3-D1FA-4B21-838C-65D9231645DB}" srcOrd="0" destOrd="0" presId="urn:microsoft.com/office/officeart/2018/2/layout/IconVerticalSolidList"/>
    <dgm:cxn modelId="{117B9C99-D143-4ACF-9F39-4DA144ACCEB6}" srcId="{4F4739BC-A4C6-432D-8201-E6B3DA21CCF1}" destId="{52655FD4-9181-45EF-A0AC-30B3F95D7824}" srcOrd="0" destOrd="0" parTransId="{A3F2A050-4AFD-4AC8-8422-BA5723653750}" sibTransId="{BF3A363B-BEB5-41CB-BC18-725D6937D4D2}"/>
    <dgm:cxn modelId="{652AB6F9-8134-4F9F-8BF8-F4E6107BCA78}" type="presParOf" srcId="{124D188E-0866-44DE-BF90-A736CD45926E}" destId="{12A31FA7-CA46-4DFA-9F8F-2B275D0C2200}" srcOrd="0" destOrd="0" presId="urn:microsoft.com/office/officeart/2018/2/layout/IconVerticalSolidList"/>
    <dgm:cxn modelId="{90EB9675-1F5A-4678-9E52-B50EECB20509}" type="presParOf" srcId="{12A31FA7-CA46-4DFA-9F8F-2B275D0C2200}" destId="{43A3737D-A63E-4562-8BF7-9AFD081B7F69}" srcOrd="0" destOrd="0" presId="urn:microsoft.com/office/officeart/2018/2/layout/IconVerticalSolidList"/>
    <dgm:cxn modelId="{EF329043-75F7-4625-B42E-4D5D6562BE43}" type="presParOf" srcId="{12A31FA7-CA46-4DFA-9F8F-2B275D0C2200}" destId="{3A70BEE5-279B-43D4-BCF7-0956CA3A5757}" srcOrd="1" destOrd="0" presId="urn:microsoft.com/office/officeart/2018/2/layout/IconVerticalSolidList"/>
    <dgm:cxn modelId="{E33E5E2C-77A7-4DAF-9E97-B899AAEEF335}" type="presParOf" srcId="{12A31FA7-CA46-4DFA-9F8F-2B275D0C2200}" destId="{EB1BCFEF-CEBE-41C5-B74E-BBCD8275D542}" srcOrd="2" destOrd="0" presId="urn:microsoft.com/office/officeart/2018/2/layout/IconVerticalSolidList"/>
    <dgm:cxn modelId="{90EC464D-BA52-4C39-BEDD-ABBEB0101381}" type="presParOf" srcId="{12A31FA7-CA46-4DFA-9F8F-2B275D0C2200}" destId="{2CF609EA-B5AA-46E0-9E94-032D371A9814}" srcOrd="3" destOrd="0" presId="urn:microsoft.com/office/officeart/2018/2/layout/IconVerticalSolidList"/>
    <dgm:cxn modelId="{A6E838C8-18F0-43B3-88CA-54F5BAB6F7DA}" type="presParOf" srcId="{124D188E-0866-44DE-BF90-A736CD45926E}" destId="{585B64E3-A85F-48A6-904D-18036E2C8387}" srcOrd="1" destOrd="0" presId="urn:microsoft.com/office/officeart/2018/2/layout/IconVerticalSolidList"/>
    <dgm:cxn modelId="{53D3A81F-96E8-4BD7-BF1B-0D19587EA442}" type="presParOf" srcId="{124D188E-0866-44DE-BF90-A736CD45926E}" destId="{ED714107-8505-4110-BA05-EEDE29EFD791}" srcOrd="2" destOrd="0" presId="urn:microsoft.com/office/officeart/2018/2/layout/IconVerticalSolidList"/>
    <dgm:cxn modelId="{850FC4DF-3054-450A-995C-366B51D22398}" type="presParOf" srcId="{ED714107-8505-4110-BA05-EEDE29EFD791}" destId="{9681AC50-80C3-4471-8974-1DB94CD2A7FF}" srcOrd="0" destOrd="0" presId="urn:microsoft.com/office/officeart/2018/2/layout/IconVerticalSolidList"/>
    <dgm:cxn modelId="{56E52117-933B-4023-A933-66E62144AAEE}" type="presParOf" srcId="{ED714107-8505-4110-BA05-EEDE29EFD791}" destId="{39394332-B9B2-4448-B586-564C06C8270B}" srcOrd="1" destOrd="0" presId="urn:microsoft.com/office/officeart/2018/2/layout/IconVerticalSolidList"/>
    <dgm:cxn modelId="{49B54F62-E75D-44AE-8C5B-13C2533400FE}" type="presParOf" srcId="{ED714107-8505-4110-BA05-EEDE29EFD791}" destId="{3DC5A2A1-F03A-427E-B9ED-DD44E0E13E3A}" srcOrd="2" destOrd="0" presId="urn:microsoft.com/office/officeart/2018/2/layout/IconVerticalSolidList"/>
    <dgm:cxn modelId="{55D36F2C-4FB7-4DF9-9A58-4181F56A76B6}" type="presParOf" srcId="{ED714107-8505-4110-BA05-EEDE29EFD791}" destId="{C4F7F7D3-D1FA-4B21-838C-65D9231645DB}" srcOrd="3" destOrd="0" presId="urn:microsoft.com/office/officeart/2018/2/layout/IconVerticalSolidList"/>
    <dgm:cxn modelId="{4DA1479B-2E1B-41C3-9770-BB43CFEDECF5}" type="presParOf" srcId="{124D188E-0866-44DE-BF90-A736CD45926E}" destId="{F8B8A3FF-3B98-4DC9-B07A-7A62FEA239A5}" srcOrd="3" destOrd="0" presId="urn:microsoft.com/office/officeart/2018/2/layout/IconVerticalSolidList"/>
    <dgm:cxn modelId="{4C3A3ECE-0F5A-4AB3-8D5B-1019F567A37C}" type="presParOf" srcId="{124D188E-0866-44DE-BF90-A736CD45926E}" destId="{C8D56961-7231-4731-87F1-10B7017F9DC7}" srcOrd="4" destOrd="0" presId="urn:microsoft.com/office/officeart/2018/2/layout/IconVerticalSolidList"/>
    <dgm:cxn modelId="{992CF361-7027-4BF1-A93C-A9845CE25858}" type="presParOf" srcId="{C8D56961-7231-4731-87F1-10B7017F9DC7}" destId="{73DBBFE3-5C85-458D-9CC2-FA11933763DF}" srcOrd="0" destOrd="0" presId="urn:microsoft.com/office/officeart/2018/2/layout/IconVerticalSolidList"/>
    <dgm:cxn modelId="{B8FB73B2-AC08-443F-98BD-E2C1D4AB0375}" type="presParOf" srcId="{C8D56961-7231-4731-87F1-10B7017F9DC7}" destId="{81E804AF-B7E1-448F-B141-82E10D97894A}" srcOrd="1" destOrd="0" presId="urn:microsoft.com/office/officeart/2018/2/layout/IconVerticalSolidList"/>
    <dgm:cxn modelId="{52E02553-C580-4356-A299-D5D8EC55D407}" type="presParOf" srcId="{C8D56961-7231-4731-87F1-10B7017F9DC7}" destId="{DFC4A808-6278-4624-BDC4-01013BEB7509}" srcOrd="2" destOrd="0" presId="urn:microsoft.com/office/officeart/2018/2/layout/IconVerticalSolidList"/>
    <dgm:cxn modelId="{D76E2F4E-EB80-4359-94AC-71559BFC0EAE}" type="presParOf" srcId="{C8D56961-7231-4731-87F1-10B7017F9DC7}" destId="{C5CDB8A4-713D-4D53-98F2-58163EA4B3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3B29D-C959-473B-8C1D-4C7E4E0DEE1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Found my dataset on data.world</a:t>
          </a:r>
        </a:p>
      </dsp:txBody>
      <dsp:txXfrm>
        <a:off x="57787" y="1395494"/>
        <a:ext cx="2665308" cy="1560349"/>
      </dsp:txXfrm>
    </dsp:sp>
    <dsp:sp modelId="{56FDF047-9375-4B35-B035-9A1E1B277F8E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47880" y="1970146"/>
        <a:ext cx="409940" cy="411044"/>
      </dsp:txXfrm>
    </dsp:sp>
    <dsp:sp modelId="{39E62512-6DA8-45D6-BE23-9BA30DE2CC09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First dataset was not compatible, lots of missing values, so I switched</a:t>
          </a:r>
        </a:p>
      </dsp:txBody>
      <dsp:txXfrm>
        <a:off x="3925145" y="1395494"/>
        <a:ext cx="2665308" cy="1560349"/>
      </dsp:txXfrm>
    </dsp:sp>
    <dsp:sp modelId="{F1F39E1B-0503-4EC5-A29B-46115258E67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15239" y="1970146"/>
        <a:ext cx="409940" cy="411044"/>
      </dsp:txXfrm>
    </dsp:sp>
    <dsp:sp modelId="{707AE159-CA14-45B6-A935-E75FB2FA2BF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Trying to find relationship between case type (the way a child goes missing), and age, sex, and race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3737D-A63E-4562-8BF7-9AFD081B7F6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0BEE5-279B-43D4-BCF7-0956CA3A575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609EA-B5AA-46E0-9E94-032D371A981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Only had 3 columns with missing variables (hair color, eye color, missing from state)</a:t>
          </a:r>
        </a:p>
      </dsp:txBody>
      <dsp:txXfrm>
        <a:off x="1435590" y="531"/>
        <a:ext cx="9080009" cy="1242935"/>
      </dsp:txXfrm>
    </dsp:sp>
    <dsp:sp modelId="{9681AC50-80C3-4471-8974-1DB94CD2A7F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94332-B9B2-4448-B586-564C06C8270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F7D3-D1FA-4B21-838C-65D9231645D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age column</a:t>
          </a:r>
        </a:p>
      </dsp:txBody>
      <dsp:txXfrm>
        <a:off x="1435590" y="1554201"/>
        <a:ext cx="9080009" cy="1242935"/>
      </dsp:txXfrm>
    </dsp:sp>
    <dsp:sp modelId="{73DBBFE3-5C85-458D-9CC2-FA11933763D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804AF-B7E1-448F-B141-82E10D97894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B8A4-713D-4D53-98F2-58163EA4B36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race to numerical value (by population)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Children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Jaden Wilkins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99D-3E1A-4A75-AB1F-58F98575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A919B6-850A-7E10-400C-3731E7AF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04" y="2413416"/>
            <a:ext cx="8170602" cy="3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D823-5EF7-E97B-2649-CC93DBB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C9D1F0-B02D-DBA8-AC8C-29D4C35F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88" y="1349115"/>
            <a:ext cx="7628423" cy="482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CCDBF-75EE-630B-91C9-26B1BD408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82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2AD7-D260-B056-5C11-4799EE1B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0DB9F7-8C60-78EF-DFA3-58EC6470A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25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6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E78F-BFC5-7C45-D107-817E377C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Missing Children by  Race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6FBF714A-FD88-9C58-6C2C-02F82E952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1330392"/>
            <a:ext cx="9054059" cy="5162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1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AB7-B84A-9DFE-B3AA-4716EDC8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vs. Age</a:t>
            </a:r>
          </a:p>
        </p:txBody>
      </p:sp>
      <p:pic>
        <p:nvPicPr>
          <p:cNvPr id="4" name="Content Placeholder 3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40FD8694-9323-65C3-B4AF-F4B346AA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68" y="1690692"/>
            <a:ext cx="7320663" cy="4260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7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32C4-C972-B1F3-44E9-E7DF85A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vs. </a:t>
            </a:r>
            <a:r>
              <a:rPr lang="en-US" dirty="0" err="1"/>
              <a:t>Casetype_num</a:t>
            </a:r>
            <a:endParaRPr lang="en-US" dirty="0"/>
          </a:p>
        </p:txBody>
      </p:sp>
      <p:pic>
        <p:nvPicPr>
          <p:cNvPr id="4" name="Content Placeholder 3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17431B0-448B-2244-3EF5-3547C44C5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15" y="2080437"/>
            <a:ext cx="7105337" cy="3974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5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68B-BE88-98BC-0F92-07562ABF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8544E9-52FB-C016-D7D2-8BCEF3EC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88" y="1690692"/>
            <a:ext cx="6670623" cy="4657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1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AC0C-C804-7FDF-D995-8910A590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Case Type</a:t>
            </a:r>
          </a:p>
        </p:txBody>
      </p:sp>
      <p:pic>
        <p:nvPicPr>
          <p:cNvPr id="4" name="Content Placeholder 3" descr="A pie chart with different colored triangles&#10;&#10;Description automatically generated">
            <a:extLst>
              <a:ext uri="{FF2B5EF4-FFF2-40B4-BE49-F238E27FC236}">
                <a16:creationId xmlns:a16="http://schemas.microsoft.com/office/drawing/2014/main" id="{7D066A4B-9EEF-0C07-2EDE-2727C3E9E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53" y="1469036"/>
            <a:ext cx="6731376" cy="4707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54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90A6-3B1B-8260-60FB-844C357B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8F5673-7F7B-EF74-0A15-777298779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220" y="1813810"/>
            <a:ext cx="6326416" cy="39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Missing Children Dataset</vt:lpstr>
      <vt:lpstr>Introduction</vt:lpstr>
      <vt:lpstr>Preprocessing</vt:lpstr>
      <vt:lpstr>Count of Missing Children by  Race</vt:lpstr>
      <vt:lpstr>Race vs. Age</vt:lpstr>
      <vt:lpstr>Race vs. Casetype_num</vt:lpstr>
      <vt:lpstr>Correlation Heatmap</vt:lpstr>
      <vt:lpstr>Pie Chart of Case Type</vt:lpstr>
      <vt:lpstr>Prediction Model</vt:lpstr>
      <vt:lpstr>Accuracy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Jaden Wilkins</cp:lastModifiedBy>
  <cp:revision>11</cp:revision>
  <dcterms:created xsi:type="dcterms:W3CDTF">2020-08-18T13:57:38Z</dcterms:created>
  <dcterms:modified xsi:type="dcterms:W3CDTF">2023-12-14T07:36:54Z</dcterms:modified>
</cp:coreProperties>
</file>