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notesMasterIdLst>
    <p:notesMasterId r:id="rId2"/>
  </p:notesMasterIdLst>
  <p:sldIdLst>
    <p:sldId id="256" r:id="rId3"/>
    <p:sldId id="26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2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user" initials="u" lastIdx="2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TxStyle/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7945" autoAdjust="0"/>
    <p:restoredTop sz="74584" autoAdjust="0"/>
  </p:normalViewPr>
  <p:slideViewPr>
    <p:cSldViewPr snapToGrid="0">
      <p:cViewPr varScale="1">
        <p:scale>
          <a:sx n="100" d="100"/>
          <a:sy n="100" d="100"/>
        </p:scale>
        <p:origin x="66" y="252"/>
      </p:cViewPr>
      <p:guideLst>
        <p:guide orient="horz" pos="2155"/>
        <p:guide pos="3839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commentAuthors" Target="commentAuthors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C7FB90D-9A5C-4530-856F-95366D45909F}" type="datetime1">
              <a:rPr lang="ko-KR" altLang="en-US"/>
              <a:pPr lvl="0">
                <a:defRPr/>
              </a:pPr>
              <a:t>2022-05-03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67D2510-B05E-4404-BBA7-CAB0F61D5EE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67D2510-B05E-4404-BBA7-CAB0F61D5EE7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67D2510-B05E-4404-BBA7-CAB0F61D5EE7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67D2510-B05E-4404-BBA7-CAB0F61D5EE7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67D2510-B05E-4404-BBA7-CAB0F61D5EE7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67D2510-B05E-4404-BBA7-CAB0F61D5EE7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67D2510-B05E-4404-BBA7-CAB0F61D5EE7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67D2510-B05E-4404-BBA7-CAB0F61D5EE7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67D2510-B05E-4404-BBA7-CAB0F61D5EE7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67D2510-B05E-4404-BBA7-CAB0F61D5EE7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67D2510-B05E-4404-BBA7-CAB0F61D5EE7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67D2510-B05E-4404-BBA7-CAB0F61D5EE7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67D2510-B05E-4404-BBA7-CAB0F61D5EE7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67D2510-B05E-4404-BBA7-CAB0F61D5EE7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67D2510-B05E-4404-BBA7-CAB0F61D5EE7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67D2510-B05E-4404-BBA7-CAB0F61D5EE7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5976-4FF0-414E-A686-55B5CAF1A2A3}" type="datetimeFigureOut">
              <a:rPr lang="ko-KR" altLang="en-US" smtClean="0"/>
              <a:t>2022-04-29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4499-25A3-443A-8128-1BCDBE13087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86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5976-4FF0-414E-A686-55B5CAF1A2A3}" type="datetimeFigureOut">
              <a:rPr lang="ko-KR" altLang="en-US" smtClean="0"/>
              <a:t>2022-04-29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4499-25A3-443A-8128-1BCDBE13087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895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5976-4FF0-414E-A686-55B5CAF1A2A3}" type="datetimeFigureOut">
              <a:rPr lang="ko-KR" altLang="en-US" smtClean="0"/>
              <a:t>2022-04-29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4499-25A3-443A-8128-1BCDBE13087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3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5976-4FF0-414E-A686-55B5CAF1A2A3}" type="datetimeFigureOut">
              <a:rPr lang="ko-KR" altLang="en-US" smtClean="0"/>
              <a:t>2022-04-29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4499-25A3-443A-8128-1BCDBE13087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17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5976-4FF0-414E-A686-55B5CAF1A2A3}" type="datetimeFigureOut">
              <a:rPr lang="ko-KR" altLang="en-US" smtClean="0"/>
              <a:t>2022-04-29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4499-25A3-443A-8128-1BCDBE13087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03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5976-4FF0-414E-A686-55B5CAF1A2A3}" type="datetimeFigureOut">
              <a:rPr lang="ko-KR" altLang="en-US" smtClean="0"/>
              <a:t>2022-04-29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4499-25A3-443A-8128-1BCDBE13087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86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5976-4FF0-414E-A686-55B5CAF1A2A3}" type="datetimeFigureOut">
              <a:rPr lang="ko-KR" altLang="en-US" smtClean="0"/>
              <a:t>2022-04-29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4499-25A3-443A-8128-1BCDBE13087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83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5976-4FF0-414E-A686-55B5CAF1A2A3}" type="datetimeFigureOut">
              <a:rPr lang="ko-KR" altLang="en-US" smtClean="0"/>
              <a:t>2022-04-29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4499-25A3-443A-8128-1BCDBE13087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734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5976-4FF0-414E-A686-55B5CAF1A2A3}" type="datetimeFigureOut">
              <a:rPr lang="ko-KR" altLang="en-US" smtClean="0"/>
              <a:t>2022-04-29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4499-25A3-443A-8128-1BCDBE13087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727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5976-4FF0-414E-A686-55B5CAF1A2A3}" type="datetimeFigureOut">
              <a:rPr lang="ko-KR" altLang="en-US" smtClean="0"/>
              <a:t>2022-04-29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4499-25A3-443A-8128-1BCDBE13087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597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5976-4FF0-414E-A686-55B5CAF1A2A3}" type="datetimeFigureOut">
              <a:rPr lang="ko-KR" altLang="en-US" smtClean="0"/>
              <a:t>2022-04-29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4499-25A3-443A-8128-1BCDBE13087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5742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E5976-4FF0-414E-A686-55B5CAF1A2A3}" type="datetimeFigureOut">
              <a:rPr lang="ko-KR" altLang="en-US" smtClean="0"/>
              <a:t>2022-04-29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D4499-25A3-443A-8128-1BCDBE13087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92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연습문제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</a:rPr>
              <a:t>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이현우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02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5637" y="498762"/>
            <a:ext cx="6799811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bg1"/>
                </a:solidFill>
              </a:rPr>
              <a:t>2-8</a:t>
            </a:r>
            <a:endParaRPr lang="ko-KR" altLang="en-US" sz="350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7280" y="1795550"/>
            <a:ext cx="10075025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500">
                <a:solidFill>
                  <a:schemeClr val="bg1"/>
                </a:solidFill>
                <a:latin typeface="Consolas"/>
              </a:rPr>
              <a:t>참조형은 컴퓨터의 연산방식</a:t>
            </a:r>
            <a:r>
              <a:rPr lang="en-US" altLang="ko-KR" sz="2500">
                <a:solidFill>
                  <a:schemeClr val="bg1"/>
                </a:solidFill>
                <a:latin typeface="Consolas"/>
              </a:rPr>
              <a:t>(32bit(x86)</a:t>
            </a:r>
            <a:r>
              <a:rPr lang="ko-KR" altLang="en-US" sz="2500">
                <a:solidFill>
                  <a:schemeClr val="bg1"/>
                </a:solidFill>
                <a:latin typeface="Consolas"/>
              </a:rPr>
              <a:t>과 </a:t>
            </a:r>
            <a:r>
              <a:rPr lang="en-US" altLang="ko-KR" sz="2500">
                <a:solidFill>
                  <a:schemeClr val="bg1"/>
                </a:solidFill>
                <a:latin typeface="Consolas"/>
              </a:rPr>
              <a:t>64</a:t>
            </a:r>
            <a:r>
              <a:rPr lang="ko-KR" altLang="en-US" sz="2500">
                <a:solidFill>
                  <a:schemeClr val="bg1"/>
                </a:solidFill>
                <a:latin typeface="Consolas"/>
              </a:rPr>
              <a:t>비트식</a:t>
            </a:r>
            <a:r>
              <a:rPr lang="en-US" altLang="ko-KR" sz="2500">
                <a:solidFill>
                  <a:schemeClr val="bg1"/>
                </a:solidFill>
                <a:latin typeface="Consolas"/>
              </a:rPr>
              <a:t>)</a:t>
            </a:r>
            <a:r>
              <a:rPr lang="ko-KR" altLang="en-US" sz="2500">
                <a:solidFill>
                  <a:schemeClr val="bg1"/>
                </a:solidFill>
                <a:latin typeface="Consolas"/>
              </a:rPr>
              <a:t>으로 나뉜다</a:t>
            </a:r>
            <a:r>
              <a:rPr lang="en-US" altLang="ko-KR" sz="2500">
                <a:solidFill>
                  <a:schemeClr val="bg1"/>
                </a:solidFill>
                <a:latin typeface="Consolas"/>
              </a:rPr>
              <a:t>.</a:t>
            </a:r>
            <a:endParaRPr lang="en-US" altLang="ko-KR" sz="2500">
              <a:solidFill>
                <a:schemeClr val="bg1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2500">
                <a:solidFill>
                  <a:schemeClr val="bg1"/>
                </a:solidFill>
                <a:latin typeface="Consolas"/>
              </a:rPr>
              <a:t>32</a:t>
            </a:r>
            <a:r>
              <a:rPr lang="ko-KR" altLang="en-US" sz="2500">
                <a:solidFill>
                  <a:schemeClr val="bg1"/>
                </a:solidFill>
                <a:latin typeface="Consolas"/>
              </a:rPr>
              <a:t>는 </a:t>
            </a:r>
            <a:r>
              <a:rPr lang="en-US" altLang="ko-KR" sz="2500">
                <a:solidFill>
                  <a:schemeClr val="bg1"/>
                </a:solidFill>
                <a:latin typeface="Consolas"/>
              </a:rPr>
              <a:t>4byte</a:t>
            </a:r>
            <a:r>
              <a:rPr lang="ko-KR" altLang="en-US" sz="2500">
                <a:solidFill>
                  <a:schemeClr val="bg1"/>
                </a:solidFill>
                <a:latin typeface="Consolas"/>
              </a:rPr>
              <a:t>까지 </a:t>
            </a:r>
            <a:r>
              <a:rPr lang="en-US" altLang="ko-KR" sz="2500">
                <a:solidFill>
                  <a:schemeClr val="bg1"/>
                </a:solidFill>
                <a:latin typeface="Consolas"/>
              </a:rPr>
              <a:t>64</a:t>
            </a:r>
            <a:r>
              <a:rPr lang="ko-KR" altLang="en-US" sz="2500">
                <a:solidFill>
                  <a:schemeClr val="bg1"/>
                </a:solidFill>
                <a:latin typeface="Consolas"/>
              </a:rPr>
              <a:t>는 </a:t>
            </a:r>
            <a:r>
              <a:rPr lang="en-US" altLang="ko-KR" sz="2500">
                <a:solidFill>
                  <a:schemeClr val="bg1"/>
                </a:solidFill>
                <a:latin typeface="Consolas"/>
              </a:rPr>
              <a:t>8byte</a:t>
            </a:r>
            <a:r>
              <a:rPr lang="ko-KR" altLang="en-US" sz="2500">
                <a:solidFill>
                  <a:schemeClr val="bg1"/>
                </a:solidFill>
                <a:latin typeface="Consolas"/>
              </a:rPr>
              <a:t>까지 가능하다</a:t>
            </a:r>
            <a:r>
              <a:rPr lang="en-US" altLang="ko-KR" sz="2500">
                <a:solidFill>
                  <a:schemeClr val="bg1"/>
                </a:solidFill>
                <a:latin typeface="Consolas"/>
              </a:rPr>
              <a:t>.</a:t>
            </a:r>
            <a:endParaRPr lang="en-US" altLang="ko-KR" sz="2500">
              <a:solidFill>
                <a:schemeClr val="bg1"/>
              </a:solidFill>
              <a:latin typeface="Consolas"/>
            </a:endParaRPr>
          </a:p>
          <a:p>
            <a:pPr lvl="0">
              <a:defRPr/>
            </a:pPr>
            <a:endParaRPr lang="en-US" altLang="ko-KR" sz="2500">
              <a:solidFill>
                <a:schemeClr val="bg1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2500">
                <a:solidFill>
                  <a:schemeClr val="bg1"/>
                </a:solidFill>
                <a:latin typeface="Consolas"/>
              </a:rPr>
              <a:t>4byte		int, float</a:t>
            </a:r>
            <a:endParaRPr lang="en-US" altLang="ko-KR" sz="2500">
              <a:solidFill>
                <a:schemeClr val="bg1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2500">
                <a:solidFill>
                  <a:schemeClr val="bg1"/>
                </a:solidFill>
                <a:latin typeface="Consolas"/>
              </a:rPr>
              <a:t>8byte		long, double</a:t>
            </a:r>
            <a:endParaRPr lang="ko-KR" altLang="en-US" sz="2500">
              <a:solidFill>
                <a:schemeClr val="bg1"/>
              </a:solidFill>
              <a:latin typeface="Consola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53150" y="2774524"/>
            <a:ext cx="6161606" cy="39186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7652" y="4477332"/>
            <a:ext cx="450549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1"/>
                </a:solidFill>
                <a:latin typeface="Consolas"/>
              </a:rPr>
              <a:t>좌측하단</a:t>
            </a:r>
            <a:r>
              <a:rPr lang="en-US" altLang="ko-KR" sz="2000">
                <a:solidFill>
                  <a:schemeClr val="bg1"/>
                </a:solidFill>
                <a:latin typeface="Consolas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Consolas"/>
              </a:rPr>
              <a:t>윈도우 마크 우클릭 후 </a:t>
            </a:r>
            <a:endParaRPr lang="ko-KR" altLang="en-US" sz="2000">
              <a:solidFill>
                <a:schemeClr val="bg1"/>
              </a:solidFill>
              <a:latin typeface="Consolas"/>
            </a:endParaRPr>
          </a:p>
          <a:p>
            <a:pPr lvl="0">
              <a:defRPr/>
            </a:pPr>
            <a:r>
              <a:rPr lang="ko-KR" altLang="en-US" sz="2000">
                <a:solidFill>
                  <a:schemeClr val="bg1"/>
                </a:solidFill>
                <a:latin typeface="Consolas"/>
              </a:rPr>
              <a:t>시스템</a:t>
            </a:r>
            <a:r>
              <a:rPr lang="en-US" altLang="ko-KR" sz="2000">
                <a:solidFill>
                  <a:schemeClr val="bg1"/>
                </a:solidFill>
                <a:latin typeface="Consolas"/>
              </a:rPr>
              <a:t>(y)</a:t>
            </a:r>
            <a:r>
              <a:rPr lang="ko-KR" altLang="en-US" sz="2000">
                <a:solidFill>
                  <a:schemeClr val="bg1"/>
                </a:solidFill>
                <a:latin typeface="Consolas"/>
              </a:rPr>
              <a:t>에 들어가면 자신의 </a:t>
            </a:r>
            <a:endParaRPr lang="ko-KR" altLang="en-US" sz="2000">
              <a:solidFill>
                <a:schemeClr val="bg1"/>
              </a:solidFill>
              <a:latin typeface="Consolas"/>
            </a:endParaRPr>
          </a:p>
          <a:p>
            <a:pPr lvl="0">
              <a:defRPr/>
            </a:pPr>
            <a:r>
              <a:rPr lang="ko-KR" altLang="en-US" sz="2000">
                <a:solidFill>
                  <a:schemeClr val="bg1"/>
                </a:solidFill>
                <a:latin typeface="Consolas"/>
              </a:rPr>
              <a:t>시스템이 몇비트 기반인지 알수있다</a:t>
            </a:r>
            <a:r>
              <a:rPr lang="en-US" altLang="ko-KR" sz="2000">
                <a:solidFill>
                  <a:schemeClr val="bg1"/>
                </a:solidFill>
                <a:latin typeface="Consolas"/>
              </a:rPr>
              <a:t>.</a:t>
            </a:r>
            <a:endParaRPr lang="ko-KR" altLang="en-US" sz="200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6" name=""/>
          <p:cNvSpPr/>
          <p:nvPr/>
        </p:nvSpPr>
        <p:spPr>
          <a:xfrm>
            <a:off x="5475621" y="5058276"/>
            <a:ext cx="4449177" cy="363454"/>
          </a:xfrm>
          <a:prstGeom prst="rect">
            <a:avLst/>
          </a:prstGeom>
          <a:noFill/>
          <a:ln w="28575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5637" y="498762"/>
            <a:ext cx="6799811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bg1"/>
                </a:solidFill>
              </a:rPr>
              <a:t>2-8</a:t>
            </a:r>
            <a:endParaRPr lang="ko-KR" altLang="en-US" sz="3500">
              <a:solidFill>
                <a:schemeClr val="bg1"/>
              </a:solidFill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470518" y="4697836"/>
            <a:ext cx="9250964" cy="945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lt1"/>
                </a:solidFill>
              </a:rPr>
              <a:t>학원가면 누가 자꾸 </a:t>
            </a:r>
            <a:r>
              <a:rPr lang="en-US" altLang="ko-KR" sz="2800">
                <a:solidFill>
                  <a:schemeClr val="lt1"/>
                </a:solidFill>
              </a:rPr>
              <a:t>4byte</a:t>
            </a:r>
            <a:r>
              <a:rPr lang="ko-KR" altLang="en-US" sz="2800">
                <a:solidFill>
                  <a:schemeClr val="lt1"/>
                </a:solidFill>
              </a:rPr>
              <a:t>라고 알려주는데</a:t>
            </a:r>
            <a:r>
              <a:rPr lang="en-US" altLang="ko-KR" sz="2800">
                <a:solidFill>
                  <a:schemeClr val="lt1"/>
                </a:solidFill>
              </a:rPr>
              <a:t>,</a:t>
            </a:r>
            <a:endParaRPr lang="en-US" altLang="ko-KR" sz="2800">
              <a:solidFill>
                <a:schemeClr val="lt1"/>
              </a:solidFill>
            </a:endParaRPr>
          </a:p>
          <a:p>
            <a:pPr algn="ctr">
              <a:defRPr/>
            </a:pPr>
            <a:r>
              <a:rPr lang="ko-KR" altLang="en-US" sz="2800">
                <a:solidFill>
                  <a:schemeClr val="lt1"/>
                </a:solidFill>
              </a:rPr>
              <a:t>저희는 </a:t>
            </a:r>
            <a:r>
              <a:rPr lang="en-US" altLang="ko-KR" sz="2800">
                <a:solidFill>
                  <a:schemeClr val="lt1"/>
                </a:solidFill>
              </a:rPr>
              <a:t>8(64bit)</a:t>
            </a:r>
            <a:r>
              <a:rPr lang="ko-KR" altLang="en-US" sz="2800">
                <a:solidFill>
                  <a:schemeClr val="lt1"/>
                </a:solidFill>
              </a:rPr>
              <a:t>이 맞습니다</a:t>
            </a:r>
            <a:r>
              <a:rPr lang="en-US" altLang="ko-KR" sz="2800">
                <a:solidFill>
                  <a:schemeClr val="lt1"/>
                </a:solidFill>
              </a:rPr>
              <a:t>.</a:t>
            </a:r>
            <a:endParaRPr lang="en-US" altLang="ko-KR" sz="2800">
              <a:solidFill>
                <a:schemeClr val="lt1"/>
              </a:solidFill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99360" y="1144411"/>
            <a:ext cx="7393280" cy="3273777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4422422" y="4474986"/>
            <a:ext cx="2707993" cy="36180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trike="sngStrike">
                <a:solidFill>
                  <a:schemeClr val="lt1"/>
                </a:solidFill>
              </a:rPr>
              <a:t>누군진 말 안하겠습니다</a:t>
            </a:r>
            <a:r>
              <a:rPr lang="en-US" altLang="ko-KR" strike="sngStrike">
                <a:solidFill>
                  <a:schemeClr val="lt1"/>
                </a:solidFill>
              </a:rPr>
              <a:t>.</a:t>
            </a:r>
            <a:endParaRPr lang="en-US" altLang="ko-KR" strike="sngStrike">
              <a:solidFill>
                <a:schemeClr val="lt1"/>
              </a:solidFill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3712226"/>
            <a:ext cx="2473033" cy="3145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5637" y="498762"/>
            <a:ext cx="6799811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bg1"/>
                </a:solidFill>
              </a:rPr>
              <a:t>2-9</a:t>
            </a:r>
            <a:endParaRPr lang="en-US" altLang="ko-KR" sz="350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7280" y="1795549"/>
            <a:ext cx="10075025" cy="1231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500">
                <a:solidFill>
                  <a:schemeClr val="bg1"/>
                </a:solidFill>
                <a:latin typeface="Consolas"/>
              </a:rPr>
              <a:t>담는 변수의 타입에 따라서 알아서 타입이나 값을 바꿔주는 </a:t>
            </a:r>
            <a:endParaRPr lang="ko-KR" altLang="en-US" sz="2500">
              <a:solidFill>
                <a:schemeClr val="bg1"/>
              </a:solidFill>
              <a:latin typeface="Consolas"/>
            </a:endParaRPr>
          </a:p>
          <a:p>
            <a:pPr lvl="0">
              <a:defRPr/>
            </a:pPr>
            <a:r>
              <a:rPr lang="ko-KR" altLang="en-US" sz="2500">
                <a:solidFill>
                  <a:schemeClr val="bg1"/>
                </a:solidFill>
                <a:latin typeface="Consolas"/>
              </a:rPr>
              <a:t>경우가 있는데</a:t>
            </a:r>
            <a:r>
              <a:rPr lang="en-US" altLang="ko-KR" sz="2500">
                <a:solidFill>
                  <a:schemeClr val="bg1"/>
                </a:solidFill>
                <a:latin typeface="Consolas"/>
              </a:rPr>
              <a:t>,</a:t>
            </a:r>
            <a:r>
              <a:rPr lang="ko-KR" altLang="en-US" sz="2500">
                <a:solidFill>
                  <a:schemeClr val="bg1"/>
                </a:solidFill>
                <a:latin typeface="Consolas"/>
              </a:rPr>
              <a:t> </a:t>
            </a:r>
            <a:r>
              <a:rPr lang="en-US" altLang="ko-KR" sz="2500">
                <a:solidFill>
                  <a:schemeClr val="bg1"/>
                </a:solidFill>
                <a:latin typeface="Consolas"/>
              </a:rPr>
              <a:t>ex)’A’ == 65 </a:t>
            </a:r>
            <a:endParaRPr lang="en-US" altLang="ko-KR" sz="2500">
              <a:solidFill>
                <a:schemeClr val="bg1"/>
              </a:solidFill>
              <a:latin typeface="Consolas"/>
            </a:endParaRPr>
          </a:p>
          <a:p>
            <a:pPr lvl="0">
              <a:defRPr/>
            </a:pPr>
            <a:r>
              <a:rPr lang="ko-KR" altLang="en-US" sz="2500">
                <a:solidFill>
                  <a:schemeClr val="bg1"/>
                </a:solidFill>
                <a:latin typeface="Consolas"/>
              </a:rPr>
              <a:t>이게</a:t>
            </a:r>
            <a:r>
              <a:rPr lang="en-US" altLang="ko-KR" sz="2500">
                <a:solidFill>
                  <a:schemeClr val="bg1"/>
                </a:solidFill>
                <a:latin typeface="Consolas"/>
              </a:rPr>
              <a:t> </a:t>
            </a:r>
            <a:r>
              <a:rPr lang="ko-KR" altLang="en-US" sz="2500">
                <a:solidFill>
                  <a:schemeClr val="bg1"/>
                </a:solidFill>
                <a:latin typeface="Consolas"/>
              </a:rPr>
              <a:t>항상 되진 않는다</a:t>
            </a:r>
            <a:r>
              <a:rPr lang="en-US" altLang="ko-KR" sz="2500">
                <a:solidFill>
                  <a:schemeClr val="bg1"/>
                </a:solidFill>
                <a:latin typeface="Consolas"/>
              </a:rPr>
              <a:t>.</a:t>
            </a:r>
            <a:r>
              <a:rPr lang="ko-KR" altLang="en-US" sz="2500">
                <a:solidFill>
                  <a:schemeClr val="bg1"/>
                </a:solidFill>
                <a:latin typeface="Consolas"/>
              </a:rPr>
              <a:t> 아래에 </a:t>
            </a:r>
            <a:r>
              <a:rPr lang="en-US" altLang="ko-KR" sz="2500">
                <a:solidFill>
                  <a:schemeClr val="bg1"/>
                </a:solidFill>
                <a:latin typeface="Consolas"/>
              </a:rPr>
              <a:t>1~3</a:t>
            </a:r>
            <a:r>
              <a:rPr lang="ko-KR" altLang="en-US" sz="2500">
                <a:solidFill>
                  <a:schemeClr val="bg1"/>
                </a:solidFill>
                <a:latin typeface="Consolas"/>
              </a:rPr>
              <a:t>번줄은 오류가 난걸 볼수있다</a:t>
            </a:r>
            <a:r>
              <a:rPr lang="en-US" altLang="ko-KR" sz="2500">
                <a:solidFill>
                  <a:schemeClr val="bg1"/>
                </a:solidFill>
                <a:latin typeface="Consolas"/>
              </a:rPr>
              <a:t>.</a:t>
            </a:r>
            <a:endParaRPr lang="en-US" altLang="ko-KR" sz="250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1179872" y="3429000"/>
            <a:ext cx="4916128" cy="199220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500">
                <a:solidFill>
                  <a:schemeClr val="bg1"/>
                </a:solidFill>
                <a:latin typeface="Consolas"/>
              </a:rPr>
              <a:t>100</a:t>
            </a:r>
            <a:endParaRPr lang="en-US" altLang="ko-KR" sz="2500">
              <a:solidFill>
                <a:schemeClr val="bg1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2500">
                <a:solidFill>
                  <a:schemeClr val="bg1"/>
                </a:solidFill>
                <a:latin typeface="Consolas"/>
              </a:rPr>
              <a:t>[</a:t>
            </a:r>
            <a:r>
              <a:rPr lang="ko-KR" altLang="en-US" sz="2500">
                <a:solidFill>
                  <a:schemeClr val="bg1"/>
                </a:solidFill>
                <a:latin typeface="Consolas"/>
              </a:rPr>
              <a:t>엔터</a:t>
            </a:r>
            <a:r>
              <a:rPr lang="en-US" altLang="ko-KR" sz="2500">
                <a:solidFill>
                  <a:schemeClr val="bg1"/>
                </a:solidFill>
                <a:latin typeface="Consolas"/>
              </a:rPr>
              <a:t>]</a:t>
            </a:r>
            <a:endParaRPr lang="en-US" altLang="ko-KR" sz="2500">
              <a:solidFill>
                <a:schemeClr val="bg1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2500">
                <a:solidFill>
                  <a:schemeClr val="bg1"/>
                </a:solidFill>
                <a:latin typeface="Consolas"/>
              </a:rPr>
              <a:t>65</a:t>
            </a:r>
            <a:endParaRPr lang="en-US" altLang="ko-KR" sz="2500">
              <a:solidFill>
                <a:schemeClr val="bg1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2500">
                <a:solidFill>
                  <a:schemeClr val="bg1"/>
                </a:solidFill>
                <a:latin typeface="Consolas"/>
              </a:rPr>
              <a:t>1000.0</a:t>
            </a:r>
            <a:endParaRPr lang="en-US" altLang="ko-KR" sz="2500">
              <a:solidFill>
                <a:schemeClr val="bg1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2500">
                <a:solidFill>
                  <a:schemeClr val="bg1"/>
                </a:solidFill>
                <a:latin typeface="Consolas"/>
              </a:rPr>
              <a:t>65</a:t>
            </a: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28176" y="3429000"/>
            <a:ext cx="1935647" cy="1508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5637" y="498762"/>
            <a:ext cx="6799811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bg1"/>
                </a:solidFill>
              </a:rPr>
              <a:t>2-10</a:t>
            </a:r>
            <a:endParaRPr lang="en-US" altLang="ko-KR" sz="350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7280" y="1795549"/>
            <a:ext cx="10075025" cy="2755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500">
                <a:solidFill>
                  <a:schemeClr val="bg1"/>
                </a:solidFill>
                <a:latin typeface="Consolas"/>
              </a:rPr>
              <a:t>byte</a:t>
            </a:r>
            <a:r>
              <a:rPr lang="ko-KR" altLang="en-US" sz="2500">
                <a:solidFill>
                  <a:schemeClr val="bg1"/>
                </a:solidFill>
                <a:latin typeface="Consolas"/>
              </a:rPr>
              <a:t>는 </a:t>
            </a:r>
            <a:r>
              <a:rPr lang="en-US" altLang="ko-KR" sz="2500">
                <a:solidFill>
                  <a:schemeClr val="bg1"/>
                </a:solidFill>
                <a:latin typeface="Consolas"/>
              </a:rPr>
              <a:t>2byte(2</a:t>
            </a:r>
            <a:r>
              <a:rPr lang="ko-KR" altLang="en-US" sz="2500">
                <a:solidFill>
                  <a:schemeClr val="bg1"/>
                </a:solidFill>
                <a:latin typeface="Consolas"/>
              </a:rPr>
              <a:t>의</a:t>
            </a:r>
            <a:r>
              <a:rPr lang="en-US" altLang="ko-KR" sz="2500">
                <a:solidFill>
                  <a:schemeClr val="bg1"/>
                </a:solidFill>
                <a:latin typeface="Consolas"/>
              </a:rPr>
              <a:t>16</a:t>
            </a:r>
            <a:r>
              <a:rPr lang="ko-KR" altLang="en-US" sz="2500">
                <a:solidFill>
                  <a:schemeClr val="bg1"/>
                </a:solidFill>
                <a:latin typeface="Consolas"/>
              </a:rPr>
              <a:t>승</a:t>
            </a:r>
            <a:r>
              <a:rPr lang="en-US" altLang="ko-KR" sz="2500">
                <a:solidFill>
                  <a:schemeClr val="bg1"/>
                </a:solidFill>
                <a:latin typeface="Consolas"/>
              </a:rPr>
              <a:t>)</a:t>
            </a:r>
            <a:r>
              <a:rPr lang="ko-KR" altLang="en-US" sz="2500">
                <a:solidFill>
                  <a:schemeClr val="bg1"/>
                </a:solidFill>
                <a:latin typeface="Consolas"/>
              </a:rPr>
              <a:t>의 값입니다</a:t>
            </a:r>
            <a:r>
              <a:rPr lang="en-US" altLang="ko-KR" sz="2500">
                <a:solidFill>
                  <a:schemeClr val="bg1"/>
                </a:solidFill>
                <a:latin typeface="Consolas"/>
              </a:rPr>
              <a:t>.</a:t>
            </a:r>
            <a:r>
              <a:rPr lang="ko-KR" altLang="en-US" sz="2500">
                <a:solidFill>
                  <a:schemeClr val="bg1"/>
                </a:solidFill>
                <a:latin typeface="Consolas"/>
              </a:rPr>
              <a:t> 이는 </a:t>
            </a:r>
            <a:r>
              <a:rPr lang="en-US" altLang="ko-KR" sz="2500">
                <a:solidFill>
                  <a:schemeClr val="bg1"/>
                </a:solidFill>
                <a:latin typeface="Consolas"/>
              </a:rPr>
              <a:t>65536</a:t>
            </a:r>
            <a:r>
              <a:rPr lang="ko-KR" altLang="en-US" sz="2500">
                <a:solidFill>
                  <a:schemeClr val="bg1"/>
                </a:solidFill>
                <a:latin typeface="Consolas"/>
              </a:rPr>
              <a:t>개의 값을 넣을 수 있습니다</a:t>
            </a:r>
            <a:r>
              <a:rPr lang="en-US" altLang="ko-KR" sz="2500">
                <a:solidFill>
                  <a:schemeClr val="bg1"/>
                </a:solidFill>
                <a:latin typeface="Consolas"/>
              </a:rPr>
              <a:t>.</a:t>
            </a:r>
            <a:endParaRPr lang="en-US" altLang="ko-KR" sz="2500">
              <a:solidFill>
                <a:schemeClr val="bg1"/>
              </a:solidFill>
              <a:latin typeface="Consolas"/>
            </a:endParaRPr>
          </a:p>
          <a:p>
            <a:pPr lvl="0">
              <a:defRPr/>
            </a:pPr>
            <a:endParaRPr lang="en-US" altLang="ko-KR" sz="2500">
              <a:solidFill>
                <a:schemeClr val="bg1"/>
              </a:solidFill>
              <a:latin typeface="Consolas"/>
            </a:endParaRPr>
          </a:p>
          <a:p>
            <a:pPr lvl="0">
              <a:defRPr/>
            </a:pPr>
            <a:r>
              <a:rPr lang="ko-KR" altLang="en-US" sz="2500">
                <a:solidFill>
                  <a:schemeClr val="bg1"/>
                </a:solidFill>
                <a:latin typeface="Consolas"/>
              </a:rPr>
              <a:t>그예로 </a:t>
            </a:r>
            <a:r>
              <a:rPr lang="en-US" altLang="ko-KR" sz="2500">
                <a:solidFill>
                  <a:schemeClr val="bg1"/>
                </a:solidFill>
                <a:latin typeface="Consolas"/>
              </a:rPr>
              <a:t>char</a:t>
            </a:r>
            <a:r>
              <a:rPr lang="ko-KR" altLang="en-US" sz="2500">
                <a:solidFill>
                  <a:schemeClr val="bg1"/>
                </a:solidFill>
                <a:latin typeface="Consolas"/>
              </a:rPr>
              <a:t>에 아스키 코드</a:t>
            </a:r>
            <a:r>
              <a:rPr lang="en-US" altLang="ko-KR" sz="2500">
                <a:solidFill>
                  <a:schemeClr val="bg1"/>
                </a:solidFill>
                <a:latin typeface="Consolas"/>
              </a:rPr>
              <a:t>(</a:t>
            </a:r>
            <a:r>
              <a:rPr lang="ko-KR" altLang="en-US" sz="2500">
                <a:solidFill>
                  <a:schemeClr val="bg1"/>
                </a:solidFill>
                <a:latin typeface="Consolas"/>
              </a:rPr>
              <a:t>알파벳</a:t>
            </a:r>
            <a:r>
              <a:rPr lang="en-US" altLang="ko-KR" sz="2500">
                <a:solidFill>
                  <a:schemeClr val="bg1"/>
                </a:solidFill>
                <a:latin typeface="Consolas"/>
              </a:rPr>
              <a:t>)</a:t>
            </a:r>
            <a:r>
              <a:rPr lang="ko-KR" altLang="en-US" sz="2500">
                <a:solidFill>
                  <a:schemeClr val="bg1"/>
                </a:solidFill>
                <a:latin typeface="Consolas"/>
              </a:rPr>
              <a:t>만 출력 가능할 줄알 고 계신분도있지만</a:t>
            </a:r>
            <a:r>
              <a:rPr lang="en-US" altLang="ko-KR" sz="2500">
                <a:solidFill>
                  <a:schemeClr val="bg1"/>
                </a:solidFill>
                <a:latin typeface="Consolas"/>
              </a:rPr>
              <a:t>,</a:t>
            </a:r>
            <a:r>
              <a:rPr lang="ko-KR" altLang="en-US" sz="2500">
                <a:solidFill>
                  <a:schemeClr val="bg1"/>
                </a:solidFill>
                <a:latin typeface="Consolas"/>
              </a:rPr>
              <a:t> 아스키 이후에 유니코드를 출력합니다</a:t>
            </a:r>
            <a:r>
              <a:rPr lang="en-US" altLang="ko-KR" sz="2500">
                <a:solidFill>
                  <a:schemeClr val="bg1"/>
                </a:solidFill>
                <a:latin typeface="Consolas"/>
              </a:rPr>
              <a:t>.</a:t>
            </a:r>
            <a:endParaRPr lang="en-US" altLang="ko-KR" sz="2500">
              <a:solidFill>
                <a:schemeClr val="bg1"/>
              </a:solidFill>
              <a:latin typeface="Consolas"/>
            </a:endParaRPr>
          </a:p>
          <a:p>
            <a:pPr lvl="0">
              <a:defRPr/>
            </a:pPr>
            <a:endParaRPr lang="en-US" altLang="ko-KR" sz="2500">
              <a:solidFill>
                <a:schemeClr val="bg1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2500">
                <a:solidFill>
                  <a:schemeClr val="bg1"/>
                </a:solidFill>
                <a:latin typeface="Consolas"/>
              </a:rPr>
              <a:t>char</a:t>
            </a:r>
            <a:r>
              <a:rPr lang="ko-KR" altLang="en-US" sz="2500">
                <a:solidFill>
                  <a:schemeClr val="bg1"/>
                </a:solidFill>
                <a:latin typeface="Consolas"/>
              </a:rPr>
              <a:t>에 </a:t>
            </a:r>
            <a:r>
              <a:rPr lang="en-US" altLang="ko-KR" sz="2500">
                <a:solidFill>
                  <a:schemeClr val="bg1"/>
                </a:solidFill>
                <a:latin typeface="Consolas"/>
              </a:rPr>
              <a:t>‘</a:t>
            </a:r>
            <a:r>
              <a:rPr lang="ko-KR" altLang="en-US" sz="2500">
                <a:solidFill>
                  <a:schemeClr val="bg1"/>
                </a:solidFill>
                <a:latin typeface="Consolas"/>
              </a:rPr>
              <a:t>가</a:t>
            </a:r>
            <a:r>
              <a:rPr lang="en-US" altLang="ko-KR" sz="2500">
                <a:solidFill>
                  <a:schemeClr val="bg1"/>
                </a:solidFill>
                <a:latin typeface="Consolas"/>
              </a:rPr>
              <a:t>’</a:t>
            </a:r>
            <a:r>
              <a:rPr lang="ko-KR" altLang="en-US" sz="2500">
                <a:solidFill>
                  <a:schemeClr val="bg1"/>
                </a:solidFill>
                <a:latin typeface="Consolas"/>
              </a:rPr>
              <a:t>같은 한글</a:t>
            </a:r>
            <a:r>
              <a:rPr lang="en-US" altLang="ko-KR" sz="2500">
                <a:solidFill>
                  <a:schemeClr val="bg1"/>
                </a:solidFill>
                <a:latin typeface="Consolas"/>
              </a:rPr>
              <a:t>(</a:t>
            </a:r>
            <a:r>
              <a:rPr lang="ko-KR" altLang="en-US" sz="2500">
                <a:solidFill>
                  <a:schemeClr val="bg1"/>
                </a:solidFill>
                <a:latin typeface="Consolas"/>
              </a:rPr>
              <a:t>한글자</a:t>
            </a:r>
            <a:r>
              <a:rPr lang="en-US" altLang="ko-KR" sz="2500">
                <a:solidFill>
                  <a:schemeClr val="bg1"/>
                </a:solidFill>
                <a:latin typeface="Consolas"/>
              </a:rPr>
              <a:t>)</a:t>
            </a:r>
            <a:r>
              <a:rPr lang="ko-KR" altLang="en-US" sz="2500">
                <a:solidFill>
                  <a:schemeClr val="bg1"/>
                </a:solidFill>
                <a:latin typeface="Consolas"/>
              </a:rPr>
              <a:t>만 넣고 돌려봅시다</a:t>
            </a:r>
            <a:r>
              <a:rPr lang="en-US" altLang="ko-KR" sz="2500">
                <a:solidFill>
                  <a:schemeClr val="bg1"/>
                </a:solidFill>
                <a:latin typeface="Consolas"/>
              </a:rPr>
              <a:t>.</a:t>
            </a:r>
            <a:endParaRPr lang="en-US" altLang="ko-KR" sz="2500">
              <a:solidFill>
                <a:schemeClr val="bg1"/>
              </a:solidFill>
              <a:latin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5637" y="498762"/>
            <a:ext cx="6799811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bg1"/>
                </a:solidFill>
              </a:rPr>
              <a:t>2-11</a:t>
            </a:r>
            <a:endParaRPr lang="en-US" altLang="ko-KR" sz="350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7280" y="1795549"/>
            <a:ext cx="10075025" cy="4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500">
                <a:solidFill>
                  <a:schemeClr val="bg1"/>
                </a:solidFill>
                <a:latin typeface="Consolas"/>
              </a:rPr>
              <a:t>e</a:t>
            </a:r>
            <a:r>
              <a:rPr lang="ko-KR" altLang="en-US" sz="2500">
                <a:solidFill>
                  <a:schemeClr val="bg1"/>
                </a:solidFill>
                <a:latin typeface="Consolas"/>
              </a:rPr>
              <a:t>를 제외하고는 전부 오류가 났습니다</a:t>
            </a:r>
            <a:r>
              <a:rPr lang="en-US" altLang="ko-KR" sz="2500">
                <a:solidFill>
                  <a:schemeClr val="bg1"/>
                </a:solidFill>
                <a:latin typeface="Consolas"/>
              </a:rPr>
              <a:t>.</a:t>
            </a:r>
            <a:endParaRPr lang="en-US" altLang="ko-KR" sz="2500">
              <a:solidFill>
                <a:schemeClr val="bg1"/>
              </a:solidFill>
              <a:latin typeface="Consolas"/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4127" y="2264166"/>
            <a:ext cx="11003745" cy="3826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5637" y="498762"/>
            <a:ext cx="6799811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bg1"/>
                </a:solidFill>
              </a:rPr>
              <a:t>2-12</a:t>
            </a:r>
            <a:endParaRPr lang="en-US" altLang="ko-KR" sz="3500">
              <a:solidFill>
                <a:schemeClr val="bg1"/>
              </a:solidFill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62191" y="1272353"/>
            <a:ext cx="5075360" cy="43132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80" y="1795549"/>
            <a:ext cx="10075025" cy="850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500">
                <a:solidFill>
                  <a:schemeClr val="bg1"/>
                </a:solidFill>
                <a:latin typeface="Consolas"/>
              </a:rPr>
              <a:t>놀랍게도</a:t>
            </a:r>
            <a:r>
              <a:rPr lang="en-US" altLang="ko-KR" sz="2500">
                <a:solidFill>
                  <a:schemeClr val="bg1"/>
                </a:solidFill>
                <a:latin typeface="Consolas"/>
              </a:rPr>
              <a:t>,</a:t>
            </a:r>
            <a:r>
              <a:rPr lang="ko-KR" altLang="en-US" sz="2500">
                <a:solidFill>
                  <a:schemeClr val="bg1"/>
                </a:solidFill>
                <a:latin typeface="Consolas"/>
              </a:rPr>
              <a:t> </a:t>
            </a:r>
            <a:endParaRPr lang="en-US" altLang="ko-KR" sz="2500">
              <a:solidFill>
                <a:schemeClr val="bg1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2500">
                <a:solidFill>
                  <a:schemeClr val="bg1"/>
                </a:solidFill>
                <a:latin typeface="Consolas"/>
              </a:rPr>
              <a:t>d.</a:t>
            </a:r>
            <a:r>
              <a:rPr lang="ko-KR" altLang="en-US" sz="2500">
                <a:solidFill>
                  <a:schemeClr val="bg1"/>
                </a:solidFill>
                <a:latin typeface="Consolas"/>
              </a:rPr>
              <a:t>번을 제외하곤 전부됩니다</a:t>
            </a:r>
            <a:r>
              <a:rPr lang="en-US" altLang="ko-KR" sz="2500">
                <a:solidFill>
                  <a:schemeClr val="bg1"/>
                </a:solidFill>
                <a:latin typeface="Consolas"/>
              </a:rPr>
              <a:t>.</a:t>
            </a:r>
            <a:endParaRPr lang="en-US" altLang="ko-KR" sz="2500">
              <a:solidFill>
                <a:schemeClr val="bg1"/>
              </a:solidFill>
              <a:latin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5637" y="498762"/>
            <a:ext cx="6799811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bg1"/>
                </a:solidFill>
              </a:rPr>
              <a:t>2-13</a:t>
            </a:r>
            <a:endParaRPr lang="en-US" altLang="ko-KR" sz="350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7280" y="1795549"/>
            <a:ext cx="10075025" cy="2755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500">
                <a:solidFill>
                  <a:schemeClr val="bg1"/>
                </a:solidFill>
                <a:latin typeface="Consolas"/>
              </a:rPr>
              <a:t>검색해보니</a:t>
            </a:r>
            <a:r>
              <a:rPr lang="en-US" altLang="ko-KR" sz="2500">
                <a:solidFill>
                  <a:schemeClr val="bg1"/>
                </a:solidFill>
                <a:latin typeface="Consolas"/>
              </a:rPr>
              <a:t>;;</a:t>
            </a:r>
            <a:endParaRPr lang="en-US" altLang="ko-KR" sz="2500">
              <a:solidFill>
                <a:schemeClr val="bg1"/>
              </a:solidFill>
              <a:latin typeface="Consolas"/>
            </a:endParaRPr>
          </a:p>
          <a:p>
            <a:pPr lvl="0">
              <a:defRPr/>
            </a:pPr>
            <a:endParaRPr lang="en-US" altLang="ko-KR" sz="2500">
              <a:solidFill>
                <a:schemeClr val="bg1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2500">
                <a:solidFill>
                  <a:schemeClr val="bg1"/>
                </a:solidFill>
                <a:latin typeface="Consolas"/>
              </a:rPr>
              <a:t>float = 0.0f</a:t>
            </a:r>
            <a:endParaRPr lang="en-US" altLang="ko-KR" sz="2500">
              <a:solidFill>
                <a:schemeClr val="bg1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2500">
                <a:solidFill>
                  <a:schemeClr val="bg1"/>
                </a:solidFill>
                <a:latin typeface="Consolas"/>
              </a:rPr>
              <a:t>long = 0.0L</a:t>
            </a:r>
            <a:endParaRPr lang="en-US" altLang="ko-KR" sz="2500">
              <a:solidFill>
                <a:schemeClr val="bg1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2500">
                <a:solidFill>
                  <a:schemeClr val="bg1"/>
                </a:solidFill>
                <a:latin typeface="Consolas"/>
              </a:rPr>
              <a:t>String = </a:t>
            </a:r>
            <a:r>
              <a:rPr lang="en-US" altLang="ko-KR" sz="2500">
                <a:solidFill>
                  <a:schemeClr val="accent2"/>
                </a:solidFill>
                <a:latin typeface="Consolas"/>
              </a:rPr>
              <a:t>null</a:t>
            </a:r>
            <a:endParaRPr lang="en-US" altLang="ko-KR" sz="2500">
              <a:solidFill>
                <a:schemeClr val="accent2"/>
              </a:solidFill>
              <a:latin typeface="Consolas"/>
            </a:endParaRPr>
          </a:p>
          <a:p>
            <a:pPr lvl="0">
              <a:defRPr/>
            </a:pPr>
            <a:endParaRPr lang="ko-KR" altLang="en-US" sz="2500">
              <a:solidFill>
                <a:schemeClr val="accent2"/>
              </a:solidFill>
              <a:latin typeface="Consolas"/>
            </a:endParaRPr>
          </a:p>
          <a:p>
            <a:pPr lvl="0">
              <a:defRPr/>
            </a:pPr>
            <a:r>
              <a:rPr lang="ko-KR" altLang="en-US" sz="2500">
                <a:solidFill>
                  <a:schemeClr val="lt1"/>
                </a:solidFill>
                <a:latin typeface="Consolas"/>
              </a:rPr>
              <a:t>라고 합니다</a:t>
            </a:r>
            <a:r>
              <a:rPr lang="en-US" altLang="ko-KR" sz="2500">
                <a:solidFill>
                  <a:schemeClr val="lt1"/>
                </a:solidFill>
                <a:latin typeface="Consolas"/>
              </a:rPr>
              <a:t>.</a:t>
            </a:r>
            <a:endParaRPr lang="en-US" altLang="ko-KR" sz="2500">
              <a:solidFill>
                <a:schemeClr val="lt1"/>
              </a:solidFill>
              <a:latin typeface="Consolas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773762"/>
            <a:ext cx="4716296" cy="5310475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187486" y="801535"/>
            <a:ext cx="3794964" cy="24274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792975" y="5103556"/>
            <a:ext cx="6606049" cy="40951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100">
                <a:solidFill>
                  <a:schemeClr val="lt1"/>
                </a:solidFill>
              </a:rPr>
              <a:t>작성한 모든답은 오답의 가능성이 있습니다</a:t>
            </a:r>
            <a:r>
              <a:rPr lang="en-US" altLang="ko-KR" sz="2100">
                <a:solidFill>
                  <a:schemeClr val="lt1"/>
                </a:solidFill>
              </a:rPr>
              <a:t>.</a:t>
            </a:r>
            <a:endParaRPr lang="en-US" altLang="ko-KR" sz="2100">
              <a:solidFill>
                <a:schemeClr val="lt1"/>
              </a:solidFill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3547110" y="2203900"/>
            <a:ext cx="5107305" cy="1918520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4000">
                <a:solidFill>
                  <a:schemeClr val="lt1"/>
                </a:solidFill>
              </a:rPr>
              <a:t>%</a:t>
            </a:r>
            <a:r>
              <a:rPr lang="ko-KR" altLang="en-US" sz="4000">
                <a:solidFill>
                  <a:schemeClr val="lt1"/>
                </a:solidFill>
              </a:rPr>
              <a:t>주의</a:t>
            </a:r>
            <a:r>
              <a:rPr lang="en-US" altLang="ko-KR" sz="4000">
                <a:solidFill>
                  <a:schemeClr val="lt1"/>
                </a:solidFill>
              </a:rPr>
              <a:t>%</a:t>
            </a:r>
            <a:endParaRPr lang="en-US" altLang="ko-KR" sz="4000">
              <a:solidFill>
                <a:schemeClr val="lt1"/>
              </a:solidFill>
            </a:endParaRPr>
          </a:p>
          <a:p>
            <a:pPr algn="ctr">
              <a:defRPr/>
            </a:pPr>
            <a:endParaRPr lang="en-US" altLang="ko-KR" sz="4000">
              <a:solidFill>
                <a:schemeClr val="lt1"/>
              </a:solidFill>
            </a:endParaRPr>
          </a:p>
          <a:p>
            <a:pPr algn="ctr">
              <a:defRPr/>
            </a:pPr>
            <a:r>
              <a:rPr lang="ko-KR" altLang="en-US" sz="4000">
                <a:solidFill>
                  <a:schemeClr val="lt1"/>
                </a:solidFill>
              </a:rPr>
              <a:t>반박 시</a:t>
            </a:r>
            <a:r>
              <a:rPr lang="en-US" altLang="ko-KR" sz="4000">
                <a:solidFill>
                  <a:schemeClr val="lt1"/>
                </a:solidFill>
              </a:rPr>
              <a:t>,</a:t>
            </a:r>
            <a:r>
              <a:rPr lang="ko-KR" altLang="en-US" sz="4000">
                <a:solidFill>
                  <a:schemeClr val="lt1"/>
                </a:solidFill>
              </a:rPr>
              <a:t> 님 말이 맞음</a:t>
            </a:r>
            <a:endParaRPr lang="ko-KR" altLang="en-US" sz="40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89542"/>
              </p:ext>
            </p:extLst>
          </p:nvPr>
        </p:nvGraphicFramePr>
        <p:xfrm>
          <a:off x="2065251" y="1683944"/>
          <a:ext cx="8128000" cy="3539283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078344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429290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382662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364396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3191635"/>
                    </a:ext>
                  </a:extLst>
                </a:gridCol>
              </a:tblGrid>
              <a:tr h="90962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1byte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2byte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4byte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8byte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441385"/>
                  </a:ext>
                </a:extLst>
              </a:tr>
              <a:tr h="657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논리형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boolean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2367120"/>
                  </a:ext>
                </a:extLst>
              </a:tr>
              <a:tr h="657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문자형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char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715611"/>
                  </a:ext>
                </a:extLst>
              </a:tr>
              <a:tr h="657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정수형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byte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Short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Long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9884223"/>
                  </a:ext>
                </a:extLst>
              </a:tr>
              <a:tr h="657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실수형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float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double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457873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5637" y="498762"/>
            <a:ext cx="679981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</a:rPr>
              <a:t>2-1</a:t>
            </a:r>
            <a:endParaRPr lang="ko-KR" altLang="en-US" sz="3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58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5637" y="498762"/>
            <a:ext cx="679981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</a:rPr>
              <a:t>2-2</a:t>
            </a:r>
            <a:endParaRPr lang="ko-KR" altLang="en-US" sz="35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6662" y="1052760"/>
            <a:ext cx="965938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정수형 </a:t>
            </a:r>
            <a:r>
              <a:rPr lang="en-US" altLang="ko-KR" sz="2500" dirty="0" err="1" smtClean="0">
                <a:solidFill>
                  <a:schemeClr val="bg1"/>
                </a:solidFill>
              </a:rPr>
              <a:t>int</a:t>
            </a:r>
            <a:r>
              <a:rPr lang="ko-KR" altLang="en-US" sz="2500" dirty="0" smtClean="0">
                <a:solidFill>
                  <a:schemeClr val="bg1"/>
                </a:solidFill>
              </a:rPr>
              <a:t>로 선언하면 약 </a:t>
            </a:r>
            <a:r>
              <a:rPr lang="en-US" altLang="ko-KR" sz="2500" dirty="0" smtClean="0">
                <a:solidFill>
                  <a:schemeClr val="bg1"/>
                </a:solidFill>
              </a:rPr>
              <a:t>21</a:t>
            </a:r>
            <a:r>
              <a:rPr lang="ko-KR" altLang="en-US" sz="2500" dirty="0" smtClean="0">
                <a:solidFill>
                  <a:schemeClr val="bg1"/>
                </a:solidFill>
              </a:rPr>
              <a:t>억 정도의 수만 </a:t>
            </a:r>
            <a:r>
              <a:rPr lang="ko-KR" altLang="en-US" sz="2500" dirty="0" err="1" smtClean="0">
                <a:solidFill>
                  <a:schemeClr val="bg1"/>
                </a:solidFill>
              </a:rPr>
              <a:t>표현할수있다</a:t>
            </a:r>
            <a:r>
              <a:rPr lang="en-US" altLang="ko-KR" sz="2500" dirty="0" smtClean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2500" dirty="0" smtClean="0">
                <a:solidFill>
                  <a:schemeClr val="bg1"/>
                </a:solidFill>
              </a:rPr>
              <a:t>정수형 </a:t>
            </a:r>
            <a:r>
              <a:rPr lang="en-US" altLang="ko-KR" sz="2500" dirty="0" smtClean="0">
                <a:solidFill>
                  <a:schemeClr val="bg1"/>
                </a:solidFill>
              </a:rPr>
              <a:t>long</a:t>
            </a:r>
            <a:r>
              <a:rPr lang="ko-KR" altLang="en-US" sz="2500" dirty="0" smtClean="0">
                <a:solidFill>
                  <a:schemeClr val="bg1"/>
                </a:solidFill>
              </a:rPr>
              <a:t>도 다 담을 수 없다</a:t>
            </a:r>
            <a:r>
              <a:rPr lang="en-US" altLang="ko-KR" sz="2500" dirty="0" smtClean="0">
                <a:solidFill>
                  <a:schemeClr val="bg1"/>
                </a:solidFill>
              </a:rPr>
              <a:t>, </a:t>
            </a:r>
            <a:r>
              <a:rPr lang="ko-KR" altLang="en-US" sz="2500" dirty="0" err="1" smtClean="0">
                <a:solidFill>
                  <a:schemeClr val="bg1"/>
                </a:solidFill>
              </a:rPr>
              <a:t>문장형인</a:t>
            </a:r>
            <a:r>
              <a:rPr lang="ko-KR" altLang="en-US" sz="2500" dirty="0" smtClean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</a:rPr>
              <a:t>String</a:t>
            </a:r>
            <a:r>
              <a:rPr lang="ko-KR" altLang="en-US" sz="2500" dirty="0" smtClean="0">
                <a:solidFill>
                  <a:schemeClr val="bg1"/>
                </a:solidFill>
              </a:rPr>
              <a:t>으로 하면 출력가능하다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662" y="2253089"/>
            <a:ext cx="7763958" cy="36962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045" y="5187199"/>
            <a:ext cx="4525006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5637" y="498762"/>
            <a:ext cx="679981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</a:rPr>
              <a:t>2-3</a:t>
            </a:r>
            <a:endParaRPr lang="ko-KR" altLang="en-US" sz="35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25" y="1338348"/>
            <a:ext cx="11270938" cy="431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1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5637" y="498762"/>
            <a:ext cx="679981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</a:rPr>
              <a:t>2-4</a:t>
            </a:r>
            <a:endParaRPr lang="ko-KR" altLang="en-US" sz="35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6909" y="1795550"/>
            <a:ext cx="972589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</a:rPr>
              <a:t>b</a:t>
            </a:r>
            <a:r>
              <a:rPr lang="en-US" altLang="ko-KR" sz="2500" dirty="0" smtClean="0">
                <a:solidFill>
                  <a:schemeClr val="bg1"/>
                </a:solidFill>
              </a:rPr>
              <a:t> . Byte </a:t>
            </a:r>
          </a:p>
          <a:p>
            <a:endParaRPr lang="en-US" altLang="ko-KR" sz="2500" dirty="0" smtClean="0">
              <a:solidFill>
                <a:schemeClr val="bg1"/>
              </a:solidFill>
            </a:endParaRPr>
          </a:p>
          <a:p>
            <a:r>
              <a:rPr lang="ko-KR" altLang="en-US" sz="2500" dirty="0" smtClean="0">
                <a:solidFill>
                  <a:schemeClr val="bg1"/>
                </a:solidFill>
              </a:rPr>
              <a:t>대문자가 아닌 소문자 </a:t>
            </a:r>
            <a:r>
              <a:rPr lang="en-US" altLang="ko-KR" sz="2500" dirty="0" smtClean="0">
                <a:solidFill>
                  <a:schemeClr val="bg1"/>
                </a:solidFill>
              </a:rPr>
              <a:t>byte</a:t>
            </a:r>
            <a:r>
              <a:rPr lang="ko-KR" altLang="en-US" sz="2500" dirty="0" smtClean="0">
                <a:solidFill>
                  <a:schemeClr val="bg1"/>
                </a:solidFill>
              </a:rPr>
              <a:t>로 해야 한다</a:t>
            </a:r>
            <a:r>
              <a:rPr lang="en-US" altLang="ko-KR" sz="25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500" dirty="0" smtClean="0">
              <a:solidFill>
                <a:schemeClr val="bg1"/>
              </a:solidFill>
            </a:endParaRPr>
          </a:p>
          <a:p>
            <a:r>
              <a:rPr lang="ko-KR" altLang="en-US" sz="2500" dirty="0" smtClean="0">
                <a:solidFill>
                  <a:schemeClr val="bg1"/>
                </a:solidFill>
              </a:rPr>
              <a:t>전부 일단 기본형</a:t>
            </a:r>
            <a:r>
              <a:rPr lang="en-US" altLang="ko-KR" sz="2500" dirty="0" smtClean="0">
                <a:solidFill>
                  <a:schemeClr val="bg1"/>
                </a:solidFill>
              </a:rPr>
              <a:t>(8</a:t>
            </a:r>
            <a:r>
              <a:rPr lang="ko-KR" altLang="en-US" sz="2500" dirty="0" smtClean="0">
                <a:solidFill>
                  <a:schemeClr val="bg1"/>
                </a:solidFill>
              </a:rPr>
              <a:t>개</a:t>
            </a:r>
            <a:r>
              <a:rPr lang="en-US" altLang="ko-KR" sz="2500" dirty="0" smtClean="0">
                <a:solidFill>
                  <a:schemeClr val="bg1"/>
                </a:solidFill>
              </a:rPr>
              <a:t>)</a:t>
            </a:r>
            <a:r>
              <a:rPr lang="ko-KR" altLang="en-US" sz="2500" dirty="0" smtClean="0">
                <a:solidFill>
                  <a:schemeClr val="bg1"/>
                </a:solidFill>
              </a:rPr>
              <a:t>가 </a:t>
            </a:r>
            <a:r>
              <a:rPr lang="ko-KR" altLang="en-US" sz="2500" dirty="0" err="1" smtClean="0">
                <a:solidFill>
                  <a:schemeClr val="bg1"/>
                </a:solidFill>
              </a:rPr>
              <a:t>맞긴맞다</a:t>
            </a:r>
            <a:r>
              <a:rPr lang="en-US" altLang="ko-KR" sz="2500" dirty="0" smtClean="0">
                <a:solidFill>
                  <a:schemeClr val="bg1"/>
                </a:solidFill>
              </a:rPr>
              <a:t>.</a:t>
            </a:r>
            <a:endParaRPr lang="en-US" altLang="ko-KR" sz="2500" dirty="0">
              <a:solidFill>
                <a:schemeClr val="bg1"/>
              </a:solidFill>
            </a:endParaRPr>
          </a:p>
          <a:p>
            <a:endParaRPr lang="en-US" altLang="ko-KR" sz="2500" dirty="0">
              <a:solidFill>
                <a:schemeClr val="bg1"/>
              </a:solidFill>
            </a:endParaRPr>
          </a:p>
          <a:p>
            <a:endParaRPr lang="ko-KR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20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5637" y="498762"/>
            <a:ext cx="679981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</a:rPr>
              <a:t>2-5</a:t>
            </a:r>
            <a:endParaRPr lang="ko-KR" altLang="en-US" sz="35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451" y="391177"/>
            <a:ext cx="10072362" cy="618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3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5637" y="498762"/>
            <a:ext cx="679981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</a:rPr>
              <a:t>2-6</a:t>
            </a:r>
            <a:endParaRPr lang="ko-KR" altLang="en-US" sz="35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6909" y="1795550"/>
            <a:ext cx="972589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a. If		//</a:t>
            </a:r>
            <a:r>
              <a:rPr lang="ko-KR" altLang="en-US" sz="25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제어문</a:t>
            </a:r>
            <a:r>
              <a:rPr lang="ko-KR" altLang="en-US" sz="25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키워드</a:t>
            </a:r>
            <a:endParaRPr lang="en-US" altLang="ko-KR" sz="25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25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b. True 	//</a:t>
            </a:r>
            <a:r>
              <a:rPr lang="en-US" altLang="ko-KR" sz="25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ture</a:t>
            </a:r>
            <a:r>
              <a:rPr lang="ko-KR" altLang="en-US" sz="25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가 맞다</a:t>
            </a:r>
            <a:r>
              <a:rPr lang="en-US" altLang="ko-KR" sz="25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25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논리값 키워드</a:t>
            </a:r>
            <a:endParaRPr lang="en-US" altLang="ko-KR" sz="25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2500" dirty="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25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 NULL 	//null</a:t>
            </a:r>
            <a:r>
              <a:rPr lang="ko-KR" altLang="en-US" sz="25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이 맞다</a:t>
            </a:r>
            <a:r>
              <a:rPr lang="en-US" altLang="ko-KR" sz="25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25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객체관련</a:t>
            </a:r>
            <a:r>
              <a:rPr lang="ko-KR" altLang="en-US" sz="25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키워드</a:t>
            </a:r>
            <a:endParaRPr lang="en-US" altLang="ko-KR" sz="25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25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d. Class	//</a:t>
            </a:r>
            <a:r>
              <a:rPr lang="ko-KR" altLang="en-US" sz="25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클래스 키워드</a:t>
            </a:r>
            <a:endParaRPr lang="en-US" altLang="ko-KR" sz="25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25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e. System	//(</a:t>
            </a:r>
            <a:r>
              <a:rPr lang="ko-KR" altLang="en-US" sz="25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이건 </a:t>
            </a:r>
            <a:r>
              <a:rPr lang="ko-KR" altLang="en-US" sz="25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키워든지</a:t>
            </a:r>
            <a:r>
              <a:rPr lang="ko-KR" altLang="en-US" sz="25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모르겠다</a:t>
            </a:r>
            <a:r>
              <a:rPr lang="en-US" altLang="ko-KR" sz="25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.)</a:t>
            </a:r>
          </a:p>
          <a:p>
            <a:r>
              <a:rPr lang="en-US" altLang="ko-KR" sz="25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5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endParaRPr lang="ko-KR" altLang="en-US" sz="25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65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5637" y="498762"/>
            <a:ext cx="6799811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bg1"/>
                </a:solidFill>
              </a:rPr>
              <a:t>2-7</a:t>
            </a:r>
            <a:endParaRPr lang="ko-KR" altLang="en-US" sz="350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6909" y="1795549"/>
            <a:ext cx="9725891" cy="3517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500">
                <a:solidFill>
                  <a:schemeClr val="bg1"/>
                </a:solidFill>
                <a:latin typeface="Consolas"/>
              </a:rPr>
              <a:t>a. $ystem		//</a:t>
            </a:r>
            <a:r>
              <a:rPr lang="ko-KR" altLang="en-US" sz="2500">
                <a:solidFill>
                  <a:schemeClr val="bg1"/>
                </a:solidFill>
                <a:latin typeface="Consolas"/>
              </a:rPr>
              <a:t>된다</a:t>
            </a:r>
            <a:r>
              <a:rPr lang="en-US" altLang="ko-KR" sz="2500">
                <a:solidFill>
                  <a:schemeClr val="bg1"/>
                </a:solidFill>
                <a:latin typeface="Consolas"/>
              </a:rPr>
              <a:t>.</a:t>
            </a:r>
            <a:endParaRPr lang="en-US" altLang="ko-KR" sz="2500">
              <a:solidFill>
                <a:schemeClr val="bg1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2500">
                <a:solidFill>
                  <a:schemeClr val="bg1"/>
                </a:solidFill>
                <a:latin typeface="Consolas"/>
              </a:rPr>
              <a:t>b. channel#5 	//</a:t>
            </a:r>
            <a:r>
              <a:rPr lang="ko-KR" altLang="en-US" sz="2500">
                <a:solidFill>
                  <a:schemeClr val="bg1"/>
                </a:solidFill>
                <a:latin typeface="Consolas"/>
              </a:rPr>
              <a:t>안된다</a:t>
            </a:r>
            <a:r>
              <a:rPr lang="en-US" altLang="ko-KR" sz="2500">
                <a:solidFill>
                  <a:schemeClr val="bg1"/>
                </a:solidFill>
                <a:latin typeface="Consolas"/>
              </a:rPr>
              <a:t>. </a:t>
            </a:r>
            <a:r>
              <a:rPr lang="ko-KR" altLang="en-US" sz="2500">
                <a:solidFill>
                  <a:schemeClr val="bg1"/>
                </a:solidFill>
                <a:latin typeface="Consolas"/>
              </a:rPr>
              <a:t>특수문자는 앞에와야한다</a:t>
            </a:r>
            <a:r>
              <a:rPr lang="en-US" altLang="ko-KR" sz="2500">
                <a:solidFill>
                  <a:schemeClr val="bg1"/>
                </a:solidFill>
                <a:latin typeface="Consolas"/>
              </a:rPr>
              <a:t>.</a:t>
            </a:r>
            <a:endParaRPr lang="en-US" altLang="ko-KR" sz="2500">
              <a:solidFill>
                <a:schemeClr val="bg1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2500">
                <a:solidFill>
                  <a:schemeClr val="bg1"/>
                </a:solidFill>
                <a:latin typeface="Consolas"/>
              </a:rPr>
              <a:t>c. 7eleven		//</a:t>
            </a:r>
            <a:r>
              <a:rPr lang="ko-KR" altLang="en-US" sz="2500">
                <a:solidFill>
                  <a:schemeClr val="bg1"/>
                </a:solidFill>
                <a:latin typeface="Consolas"/>
              </a:rPr>
              <a:t>안된다</a:t>
            </a:r>
            <a:r>
              <a:rPr lang="en-US" altLang="ko-KR" sz="2500">
                <a:solidFill>
                  <a:schemeClr val="bg1"/>
                </a:solidFill>
                <a:latin typeface="Consolas"/>
              </a:rPr>
              <a:t>. </a:t>
            </a:r>
            <a:r>
              <a:rPr lang="ko-KR" altLang="en-US" sz="2500">
                <a:solidFill>
                  <a:schemeClr val="bg1"/>
                </a:solidFill>
                <a:latin typeface="Consolas"/>
              </a:rPr>
              <a:t>숫자는 앞에올수없다</a:t>
            </a:r>
            <a:r>
              <a:rPr lang="en-US" altLang="ko-KR" sz="2500">
                <a:solidFill>
                  <a:schemeClr val="bg1"/>
                </a:solidFill>
                <a:latin typeface="Consolas"/>
              </a:rPr>
              <a:t>.</a:t>
            </a:r>
            <a:endParaRPr lang="en-US" altLang="ko-KR" sz="2500">
              <a:solidFill>
                <a:schemeClr val="bg1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2500">
                <a:solidFill>
                  <a:schemeClr val="bg1"/>
                </a:solidFill>
                <a:latin typeface="Consolas"/>
              </a:rPr>
              <a:t>d. if			//</a:t>
            </a:r>
            <a:r>
              <a:rPr lang="ko-KR" altLang="en-US" sz="2500">
                <a:solidFill>
                  <a:schemeClr val="bg1"/>
                </a:solidFill>
                <a:latin typeface="Consolas"/>
              </a:rPr>
              <a:t>안된다</a:t>
            </a:r>
            <a:r>
              <a:rPr lang="en-US" altLang="ko-KR" sz="2500">
                <a:solidFill>
                  <a:schemeClr val="bg1"/>
                </a:solidFill>
                <a:latin typeface="Consolas"/>
              </a:rPr>
              <a:t>. </a:t>
            </a:r>
            <a:r>
              <a:rPr lang="ko-KR" altLang="en-US" sz="2500">
                <a:solidFill>
                  <a:schemeClr val="bg1"/>
                </a:solidFill>
                <a:latin typeface="Consolas"/>
              </a:rPr>
              <a:t>키워드 </a:t>
            </a:r>
            <a:r>
              <a:rPr lang="en-US" altLang="ko-KR" sz="2500">
                <a:solidFill>
                  <a:schemeClr val="bg1"/>
                </a:solidFill>
                <a:latin typeface="Consolas"/>
              </a:rPr>
              <a:t>if</a:t>
            </a:r>
            <a:r>
              <a:rPr lang="ko-KR" altLang="en-US" sz="2500">
                <a:solidFill>
                  <a:schemeClr val="bg1"/>
                </a:solidFill>
                <a:latin typeface="Consolas"/>
              </a:rPr>
              <a:t>랑 겹친다</a:t>
            </a:r>
            <a:r>
              <a:rPr lang="en-US" altLang="ko-KR" sz="2500">
                <a:solidFill>
                  <a:schemeClr val="bg1"/>
                </a:solidFill>
                <a:latin typeface="Consolas"/>
              </a:rPr>
              <a:t>.</a:t>
            </a:r>
            <a:endParaRPr lang="en-US" altLang="ko-KR" sz="2500">
              <a:solidFill>
                <a:schemeClr val="bg1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2500">
                <a:solidFill>
                  <a:schemeClr val="bg1"/>
                </a:solidFill>
                <a:latin typeface="Consolas"/>
              </a:rPr>
              <a:t>e. </a:t>
            </a:r>
            <a:r>
              <a:rPr lang="ko-KR" altLang="en-US" sz="2500">
                <a:solidFill>
                  <a:schemeClr val="bg1"/>
                </a:solidFill>
                <a:latin typeface="Consolas"/>
              </a:rPr>
              <a:t>자바</a:t>
            </a:r>
            <a:r>
              <a:rPr lang="en-US" altLang="ko-KR" sz="2500">
                <a:solidFill>
                  <a:schemeClr val="bg1"/>
                </a:solidFill>
                <a:latin typeface="Consolas"/>
              </a:rPr>
              <a:t>		//</a:t>
            </a:r>
            <a:r>
              <a:rPr lang="ko-KR" altLang="en-US" sz="2500">
                <a:solidFill>
                  <a:schemeClr val="bg1"/>
                </a:solidFill>
                <a:latin typeface="Consolas"/>
              </a:rPr>
              <a:t>된다</a:t>
            </a:r>
            <a:r>
              <a:rPr lang="en-US" altLang="ko-KR" sz="2500">
                <a:solidFill>
                  <a:schemeClr val="bg1"/>
                </a:solidFill>
                <a:latin typeface="Consolas"/>
              </a:rPr>
              <a:t>.(</a:t>
            </a:r>
            <a:r>
              <a:rPr lang="ko-KR" altLang="en-US" sz="2500">
                <a:solidFill>
                  <a:schemeClr val="bg1"/>
                </a:solidFill>
                <a:latin typeface="Consolas"/>
              </a:rPr>
              <a:t>이왜됨</a:t>
            </a:r>
            <a:r>
              <a:rPr lang="en-US" altLang="ko-KR" sz="2500">
                <a:solidFill>
                  <a:schemeClr val="bg1"/>
                </a:solidFill>
                <a:latin typeface="Consolas"/>
              </a:rPr>
              <a:t>?) </a:t>
            </a:r>
            <a:r>
              <a:rPr lang="ko-KR" altLang="en-US" sz="2500">
                <a:solidFill>
                  <a:schemeClr val="bg1"/>
                </a:solidFill>
                <a:latin typeface="Consolas"/>
              </a:rPr>
              <a:t>한글된다</a:t>
            </a:r>
            <a:r>
              <a:rPr lang="en-US" altLang="ko-KR" sz="2500">
                <a:solidFill>
                  <a:schemeClr val="bg1"/>
                </a:solidFill>
                <a:latin typeface="Consolas"/>
              </a:rPr>
              <a:t>.</a:t>
            </a:r>
            <a:r>
              <a:rPr lang="en-US" altLang="ko-KR" sz="1500">
                <a:solidFill>
                  <a:schemeClr val="bg1"/>
                </a:solidFill>
                <a:latin typeface="Consolas"/>
              </a:rPr>
              <a:t>(</a:t>
            </a:r>
            <a:r>
              <a:rPr lang="ko-KR" altLang="en-US" sz="1500">
                <a:solidFill>
                  <a:schemeClr val="bg1"/>
                </a:solidFill>
                <a:latin typeface="Consolas"/>
              </a:rPr>
              <a:t>그렇다고 쓰진맙시다</a:t>
            </a:r>
            <a:r>
              <a:rPr lang="en-US" altLang="ko-KR" sz="1500">
                <a:solidFill>
                  <a:schemeClr val="bg1"/>
                </a:solidFill>
                <a:latin typeface="Consolas"/>
              </a:rPr>
              <a:t>.)</a:t>
            </a:r>
            <a:endParaRPr lang="en-US" altLang="ko-KR" sz="1500">
              <a:solidFill>
                <a:schemeClr val="bg1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2500">
                <a:solidFill>
                  <a:schemeClr val="bg1"/>
                </a:solidFill>
                <a:latin typeface="Consolas"/>
              </a:rPr>
              <a:t>f. New		//</a:t>
            </a:r>
            <a:r>
              <a:rPr lang="ko-KR" altLang="en-US" sz="2500">
                <a:solidFill>
                  <a:schemeClr val="bg1"/>
                </a:solidFill>
                <a:latin typeface="Consolas"/>
              </a:rPr>
              <a:t>안된다 겹친다</a:t>
            </a:r>
            <a:r>
              <a:rPr lang="en-US" altLang="ko-KR" sz="2500">
                <a:solidFill>
                  <a:schemeClr val="bg1"/>
                </a:solidFill>
                <a:latin typeface="Consolas"/>
              </a:rPr>
              <a:t>.</a:t>
            </a:r>
            <a:endParaRPr lang="en-US" altLang="ko-KR" sz="2500">
              <a:solidFill>
                <a:schemeClr val="bg1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2500">
                <a:solidFill>
                  <a:schemeClr val="bg1"/>
                </a:solidFill>
                <a:latin typeface="Consolas"/>
              </a:rPr>
              <a:t>g. $MAX_NUM	//</a:t>
            </a:r>
            <a:r>
              <a:rPr lang="ko-KR" altLang="en-US" sz="2500">
                <a:solidFill>
                  <a:schemeClr val="bg1"/>
                </a:solidFill>
                <a:latin typeface="Consolas"/>
              </a:rPr>
              <a:t>된다</a:t>
            </a:r>
            <a:r>
              <a:rPr lang="en-US" altLang="ko-KR" sz="2500">
                <a:solidFill>
                  <a:schemeClr val="bg1"/>
                </a:solidFill>
                <a:latin typeface="Consolas"/>
              </a:rPr>
              <a:t>.</a:t>
            </a:r>
            <a:endParaRPr lang="en-US" altLang="ko-KR" sz="2500">
              <a:solidFill>
                <a:schemeClr val="bg1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2500">
                <a:solidFill>
                  <a:schemeClr val="bg1"/>
                </a:solidFill>
                <a:latin typeface="Consolas"/>
              </a:rPr>
              <a:t>h. hello@com	//</a:t>
            </a:r>
            <a:r>
              <a:rPr lang="ko-KR" altLang="en-US" sz="2500">
                <a:solidFill>
                  <a:schemeClr val="bg1"/>
                </a:solidFill>
                <a:latin typeface="Consolas"/>
              </a:rPr>
              <a:t>안된다</a:t>
            </a:r>
            <a:r>
              <a:rPr lang="en-US" altLang="ko-KR" sz="2500">
                <a:solidFill>
                  <a:schemeClr val="bg1"/>
                </a:solidFill>
                <a:latin typeface="Consolas"/>
              </a:rPr>
              <a:t>. B</a:t>
            </a:r>
            <a:r>
              <a:rPr lang="ko-KR" altLang="en-US" sz="2500">
                <a:solidFill>
                  <a:schemeClr val="bg1"/>
                </a:solidFill>
                <a:latin typeface="Consolas"/>
              </a:rPr>
              <a:t>와 같은 이유다</a:t>
            </a:r>
            <a:r>
              <a:rPr lang="en-US" altLang="ko-KR" sz="2500">
                <a:solidFill>
                  <a:schemeClr val="bg1"/>
                </a:solidFill>
                <a:latin typeface="Consolas"/>
              </a:rPr>
              <a:t>.</a:t>
            </a:r>
            <a:endParaRPr lang="en-US" altLang="ko-KR" sz="2500">
              <a:solidFill>
                <a:schemeClr val="bg1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2500">
                <a:solidFill>
                  <a:schemeClr val="bg1"/>
                </a:solidFill>
                <a:latin typeface="Consolas"/>
              </a:rPr>
              <a:t>		</a:t>
            </a:r>
            <a:endParaRPr lang="ko-KR" altLang="en-US" sz="2500">
              <a:solidFill>
                <a:schemeClr val="bg1"/>
              </a:solidFill>
              <a:latin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226</ep:Words>
  <ep:PresentationFormat>와이드스크린</ep:PresentationFormat>
  <ep:Paragraphs>68</ep:Paragraphs>
  <ep:Slides>16</ep:Slides>
  <ep:Notes>15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테마</vt:lpstr>
      <vt:lpstr>연습문제 2장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2022-04-26T07:10:18.000</dcterms:created>
  <dc:creator>user</dc:creator>
  <cp:lastModifiedBy>Administrator</cp:lastModifiedBy>
  <dcterms:modified xsi:type="dcterms:W3CDTF">2022-05-03T09:01:00.857</dcterms:modified>
  <cp:revision>34</cp:revision>
  <dc:title>연습문제정리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