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Lee HyeonWoo" initials="LH" lastIdx="1" clrIdx="0"/>
  <p:cmAuthor id="2" name="MASTER" initials="M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36" autoAdjust="0"/>
    <p:restoredTop sz="69714" autoAdjust="0"/>
  </p:normalViewPr>
  <p:slideViewPr>
    <p:cSldViewPr snapToGrid="0">
      <p:cViewPr varScale="1">
        <p:scale>
          <a:sx n="100" d="100"/>
          <a:sy n="100" d="100"/>
        </p:scale>
        <p:origin x="104" y="68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3719D4-80B4-42E7-AC81-374EB3F7CDCC}" type="datetime1">
              <a:rPr lang="ko-KR" altLang="en-US"/>
              <a:pPr lvl="0">
                <a:defRPr/>
              </a:pPr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8F6EEA-5428-4D65-9868-5867F68C3D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//클라스 이름 맞춰서 R</a:t>
            </a:r>
            <a:r>
              <a:rPr lang="en-US" altLang="ko-KR"/>
              <a:t>un</a:t>
            </a:r>
            <a:r>
              <a:rPr lang="ko-KR" altLang="en-US"/>
              <a:t>할것!! </a:t>
            </a:r>
            <a:r>
              <a:rPr lang="en-US" altLang="ko-KR"/>
              <a:t>(Ctrl A </a:t>
            </a:r>
            <a:r>
              <a:rPr lang="ko-KR" altLang="en-US"/>
              <a:t>로 복사 후 붙여넣기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Ctrl Shift F</a:t>
            </a:r>
            <a:r>
              <a:rPr lang="ko-KR" altLang="en-US"/>
              <a:t>로 자동정렬 몇번 후 </a:t>
            </a:r>
            <a:r>
              <a:rPr lang="en-US" altLang="ko-KR"/>
              <a:t>Run)</a:t>
            </a:r>
            <a:endParaRPr lang="en-US" altLang="ko-KR"/>
          </a:p>
          <a:p>
            <a:pPr>
              <a:defRPr/>
            </a:pPr>
            <a:r>
              <a:rPr lang="ko-KR" altLang="en-US"/>
              <a:t>public class Study02 {</a:t>
            </a:r>
            <a:endParaRPr lang="ko-KR" altLang="en-US"/>
          </a:p>
          <a:p>
            <a:pPr>
              <a:defRPr/>
            </a:pPr>
            <a:r>
              <a:rPr lang="ko-KR" altLang="en-US"/>
              <a:t>	public static void main(String[] args) {</a:t>
            </a:r>
            <a:endParaRPr lang="ko-KR" altLang="en-US"/>
          </a:p>
          <a:p>
            <a:pPr>
              <a:defRPr/>
            </a:pPr>
            <a:r>
              <a:rPr lang="ko-KR" altLang="en-US"/>
              <a:t>		</a:t>
            </a:r>
            <a:endParaRPr lang="ko-KR" altLang="en-US"/>
          </a:p>
          <a:p>
            <a:pPr>
              <a:defRPr/>
            </a:pPr>
            <a:r>
              <a:rPr lang="ko-KR" altLang="en-US"/>
              <a:t>		char ch = 'A';</a:t>
            </a:r>
            <a:endParaRPr lang="ko-KR" altLang="en-US"/>
          </a:p>
          <a:p>
            <a:pPr>
              <a:defRPr/>
            </a:pPr>
            <a:r>
              <a:rPr lang="ko-KR" altLang="en-US"/>
              <a:t>		char lowerCase = (char) ((ch&gt;=65 &amp;&amp; ch &lt;= 90) ? ch+32 : ch);</a:t>
            </a:r>
            <a:endParaRPr lang="ko-KR" altLang="en-US"/>
          </a:p>
          <a:p>
            <a:pPr>
              <a:defRPr/>
            </a:pPr>
            <a:r>
              <a:rPr lang="ko-KR" altLang="en-US"/>
              <a:t>		/*(조건) ? (조건에 해당할때(true)) : (해당하지않을때(false))</a:t>
            </a:r>
            <a:endParaRPr lang="ko-KR" altLang="en-US"/>
          </a:p>
          <a:p>
            <a:pPr>
              <a:defRPr/>
            </a:pPr>
            <a:r>
              <a:rPr lang="ko-KR" altLang="en-US"/>
              <a:t>		 * 조건: ch가 대문자일때(정수값(아스키코드)이 65~90일때</a:t>
            </a:r>
            <a:endParaRPr lang="ko-KR" altLang="en-US"/>
          </a:p>
          <a:p>
            <a:pPr>
              <a:defRPr/>
            </a:pPr>
            <a:r>
              <a:rPr lang="ko-KR" altLang="en-US"/>
              <a:t>		 * 조건에 해당할때: 65~90사이(대문자)이기에 소문자와의 차이 32를 더한다.</a:t>
            </a:r>
            <a:endParaRPr lang="ko-KR" altLang="en-US"/>
          </a:p>
          <a:p>
            <a:pPr>
              <a:defRPr/>
            </a:pPr>
            <a:r>
              <a:rPr lang="ko-KR" altLang="en-US"/>
              <a:t>		 * 해당하지 않을때: 97~122사이(소문자)이기에 그냥 출력하면 된다.</a:t>
            </a:r>
            <a:endParaRPr lang="ko-KR" altLang="en-US"/>
          </a:p>
          <a:p>
            <a:pPr>
              <a:defRPr/>
            </a:pPr>
            <a:r>
              <a:rPr lang="ko-KR" altLang="en-US"/>
              <a:t>		 */</a:t>
            </a:r>
            <a:endParaRPr lang="ko-KR" altLang="en-US"/>
          </a:p>
          <a:p>
            <a:pPr>
              <a:defRPr/>
            </a:pPr>
            <a:r>
              <a:rPr lang="ko-KR" altLang="en-US"/>
              <a:t>		System.out.println("ch: "+ch);	//A</a:t>
            </a:r>
            <a:endParaRPr lang="ko-KR" altLang="en-US"/>
          </a:p>
          <a:p>
            <a:pPr>
              <a:defRPr/>
            </a:pPr>
            <a:r>
              <a:rPr lang="ko-KR" altLang="en-US"/>
              <a:t>		System.out.println("ch to lowerCase: "+lowerCase);	//a</a:t>
            </a:r>
            <a:endParaRPr lang="ko-KR" altLang="en-US"/>
          </a:p>
          <a:p>
            <a:pPr>
              <a:defRPr/>
            </a:pPr>
            <a:r>
              <a:rPr lang="ko-KR" altLang="en-US"/>
              <a:t>		</a:t>
            </a:r>
            <a:endParaRPr lang="ko-KR" altLang="en-US"/>
          </a:p>
          <a:p>
            <a:pPr>
              <a:defRPr/>
            </a:pPr>
            <a:r>
              <a:rPr lang="ko-KR" altLang="en-US"/>
              <a:t>		/*대문자와 소문자의 정수값 차이는 문제에서 32라고 알려주지만, 안 알려줄 수 도있다.</a:t>
            </a:r>
            <a:endParaRPr lang="ko-KR" altLang="en-US"/>
          </a:p>
          <a:p>
            <a:pPr>
              <a:defRPr/>
            </a:pPr>
            <a:r>
              <a:rPr lang="ko-KR" altLang="en-US"/>
              <a:t>		 * 이럴때 역시 출력해보면 된다.</a:t>
            </a:r>
            <a:endParaRPr lang="ko-KR" altLang="en-US"/>
          </a:p>
          <a:p>
            <a:pPr>
              <a:defRPr/>
            </a:pPr>
            <a:r>
              <a:rPr lang="ko-KR" altLang="en-US"/>
              <a:t>		 */</a:t>
            </a:r>
            <a:endParaRPr lang="ko-KR" altLang="en-US"/>
          </a:p>
          <a:p>
            <a:pPr>
              <a:defRPr/>
            </a:pPr>
            <a:r>
              <a:rPr lang="ko-KR" altLang="en-US"/>
              <a:t>		System.out.println((int)'a'-'A');	//32가 출력된다.</a:t>
            </a:r>
            <a:endParaRPr lang="ko-KR" altLang="en-US"/>
          </a:p>
          <a:p>
            <a:pPr>
              <a:defRPr/>
            </a:pPr>
            <a:r>
              <a:rPr lang="ko-KR" altLang="en-US"/>
              <a:t>		</a:t>
            </a:r>
            <a:endParaRPr lang="ko-KR" altLang="en-US"/>
          </a:p>
          <a:p>
            <a:pPr>
              <a:defRPr/>
            </a:pPr>
            <a:r>
              <a:rPr lang="ko-KR" altLang="en-US"/>
              <a:t>		//추가</a:t>
            </a:r>
            <a:endParaRPr lang="ko-KR" altLang="en-US"/>
          </a:p>
          <a:p>
            <a:pPr>
              <a:defRPr/>
            </a:pPr>
            <a:r>
              <a:rPr lang="ko-KR" altLang="en-US"/>
              <a:t>		//만약에 아래문장처럼 영어(대,소문자), 한글, 특수문자 등등이 혼제해있는 경우도바꿀 수 있다.</a:t>
            </a:r>
            <a:endParaRPr lang="ko-KR" altLang="en-US"/>
          </a:p>
          <a:p>
            <a:pPr>
              <a:defRPr/>
            </a:pPr>
            <a:r>
              <a:rPr lang="ko-KR" altLang="en-US"/>
              <a:t>		String str= "Hello Would!! 내 이름은 이현우, 코딩중이죠.";</a:t>
            </a:r>
            <a:endParaRPr lang="ko-KR" altLang="en-US"/>
          </a:p>
          <a:p>
            <a:pPr>
              <a:defRPr/>
            </a:pPr>
            <a:r>
              <a:rPr lang="ko-KR" altLang="en-US"/>
              <a:t>		StringBuilder new_str = new StringBuilder(str);</a:t>
            </a:r>
            <a:endParaRPr lang="ko-KR" altLang="en-US"/>
          </a:p>
          <a:p>
            <a:pPr>
              <a:defRPr/>
            </a:pPr>
            <a:r>
              <a:rPr lang="ko-KR" altLang="en-US"/>
              <a:t>		//str문자열의 0번부터 끝까지 돌리며, 대문자인지 확인하기위한 반복문.</a:t>
            </a:r>
            <a:endParaRPr lang="ko-KR" altLang="en-US"/>
          </a:p>
          <a:p>
            <a:pPr>
              <a:defRPr/>
            </a:pPr>
            <a:r>
              <a:rPr lang="ko-KR" altLang="en-US"/>
              <a:t>		for (int i = 0; i &lt; str.length()/*문자열str의 길이를 반환한다.*/; i++) {</a:t>
            </a:r>
            <a:endParaRPr lang="ko-KR" altLang="en-US"/>
          </a:p>
          <a:p>
            <a:pPr>
              <a:defRPr/>
            </a:pPr>
            <a:r>
              <a:rPr lang="ko-KR" altLang="en-US"/>
              <a:t>			if(str.charAt(i)&gt;=65 &amp;&amp; str.charAt(i)&lt;=90) //i번쨰의 문자가 대문자일때</a:t>
            </a:r>
            <a:endParaRPr lang="ko-KR" altLang="en-US"/>
          </a:p>
          <a:p>
            <a:pPr>
              <a:defRPr/>
            </a:pPr>
            <a:r>
              <a:rPr lang="ko-KR" altLang="en-US"/>
              <a:t>				new_str.setCharAt(i, (char) (str.charAt(i)+32));</a:t>
            </a:r>
            <a:endParaRPr lang="ko-KR" altLang="en-US"/>
          </a:p>
          <a:p>
            <a:pPr>
              <a:defRPr/>
            </a:pPr>
            <a:r>
              <a:rPr lang="ko-KR" altLang="en-US"/>
              <a:t>				//new_str에 i번째 문자(대문자)를 소문자로 바꿔서 넣는다.</a:t>
            </a:r>
            <a:endParaRPr lang="ko-KR" altLang="en-US"/>
          </a:p>
          <a:p>
            <a:pPr>
              <a:defRPr/>
            </a:pPr>
            <a:r>
              <a:rPr lang="ko-KR" altLang="en-US"/>
              <a:t>		}</a:t>
            </a:r>
            <a:endParaRPr lang="ko-KR" altLang="en-US"/>
          </a:p>
          <a:p>
            <a:pPr>
              <a:defRPr/>
            </a:pPr>
            <a:r>
              <a:rPr lang="ko-KR" altLang="en-US"/>
              <a:t>		System.out.println(new_str);	//hello would!! 내 이름은 이현우, 코딩중이죠.</a:t>
            </a:r>
            <a:endParaRPr lang="ko-KR" altLang="en-US"/>
          </a:p>
          <a:p>
            <a:pPr>
              <a:defRPr/>
            </a:pPr>
            <a:r>
              <a:rPr lang="ko-KR" altLang="en-US"/>
              <a:t>		// 문자열 중에 대문자만 소문자로 바꿔서 만든 new_str이 출력됐다.</a:t>
            </a:r>
            <a:endParaRPr lang="ko-KR" altLang="en-US"/>
          </a:p>
          <a:p>
            <a:pPr>
              <a:defRPr/>
            </a:pPr>
            <a:r>
              <a:rPr lang="ko-KR" altLang="en-US"/>
              <a:t>		</a:t>
            </a:r>
            <a:endParaRPr lang="ko-KR" altLang="en-US"/>
          </a:p>
          <a:p>
            <a:pPr>
              <a:defRPr/>
            </a:pPr>
            <a:r>
              <a:rPr lang="ko-KR" altLang="en-US"/>
              <a:t>		</a:t>
            </a:r>
            <a:endParaRPr lang="ko-KR" altLang="en-US"/>
          </a:p>
          <a:p>
            <a:pPr>
              <a:defRPr/>
            </a:pPr>
            <a:r>
              <a:rPr lang="ko-KR" altLang="en-US"/>
              <a:t>	}</a:t>
            </a:r>
            <a:endParaRPr lang="ko-KR" altLang="en-US"/>
          </a:p>
          <a:p>
            <a:pPr>
              <a:defRPr/>
            </a:pPr>
            <a:r>
              <a:rPr lang="ko-KR" altLang="en-US"/>
              <a:t>}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741D-E11E-4CA6-821E-CF60B1D67E7F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jpeg"  /><Relationship Id="rId4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7010" y="941070"/>
            <a:ext cx="6697979" cy="497586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5" name="TextBox 4"/>
          <p:cNvSpPr txBox="1"/>
          <p:nvPr/>
        </p:nvSpPr>
        <p:spPr>
          <a:xfrm>
            <a:off x="2987615" y="1249931"/>
            <a:ext cx="2620763" cy="1386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>
                <a:solidFill>
                  <a:srgbClr val="000000"/>
                </a:solidFill>
              </a:rPr>
              <a:t>...</a:t>
            </a:r>
          </a:p>
          <a:p>
            <a:pPr>
              <a:defRPr/>
            </a:pPr>
            <a:r>
              <a:rPr lang="ko-KR" altLang="en-US" sz="1700">
                <a:solidFill>
                  <a:srgbClr val="000000"/>
                </a:solidFill>
              </a:rPr>
              <a:t>치료가 필료한 정도로</a:t>
            </a:r>
          </a:p>
          <a:p>
            <a:pPr>
              <a:defRPr/>
            </a:pPr>
            <a:r>
              <a:rPr lang="ko-KR" altLang="en-US" sz="1700">
                <a:solidFill>
                  <a:srgbClr val="000000"/>
                </a:solidFill>
              </a:rPr>
              <a:t>심각한 </a:t>
            </a:r>
          </a:p>
          <a:p>
            <a:pPr>
              <a:defRPr/>
            </a:pPr>
            <a:r>
              <a:rPr lang="en-US" altLang="ko-KR" sz="1700">
                <a:solidFill>
                  <a:srgbClr val="000000"/>
                </a:solidFill>
              </a:rPr>
              <a:t>‘</a:t>
            </a:r>
            <a:r>
              <a:rPr lang="ko-KR" altLang="en-US" sz="1700">
                <a:solidFill>
                  <a:srgbClr val="000000"/>
                </a:solidFill>
              </a:rPr>
              <a:t>코딩중독증</a:t>
            </a:r>
            <a:r>
              <a:rPr lang="en-US" altLang="ko-KR" sz="1700">
                <a:solidFill>
                  <a:srgbClr val="000000"/>
                </a:solidFill>
              </a:rPr>
              <a:t>’</a:t>
            </a:r>
          </a:p>
          <a:p>
            <a:pPr>
              <a:defRPr/>
            </a:pPr>
            <a:r>
              <a:rPr lang="ko-KR" altLang="en-US" sz="1700">
                <a:solidFill>
                  <a:srgbClr val="000000"/>
                </a:solidFill>
              </a:rPr>
              <a:t>입니다</a:t>
            </a:r>
            <a:r>
              <a:rPr lang="en-US" altLang="ko-KR" sz="17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9192" y="1278254"/>
            <a:ext cx="2742010" cy="1320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000FF"/>
                </a:solidFill>
              </a:rPr>
              <a:t>if</a:t>
            </a:r>
            <a:r>
              <a:rPr lang="en-US" altLang="ko-KR" sz="1400">
                <a:solidFill>
                  <a:srgbClr val="000000"/>
                </a:solidFill>
              </a:rPr>
              <a:t> (</a:t>
            </a:r>
            <a:r>
              <a:rPr lang="ko-KR" altLang="en-US" sz="1400">
                <a:solidFill>
                  <a:schemeClr val="accent4"/>
                </a:solidFill>
              </a:rPr>
              <a:t>심각한</a:t>
            </a:r>
            <a:r>
              <a:rPr lang="en-US" altLang="ko-KR" sz="1400">
                <a:solidFill>
                  <a:schemeClr val="accent4"/>
                </a:solidFill>
              </a:rPr>
              <a:t>_</a:t>
            </a:r>
            <a:r>
              <a:rPr lang="ko-KR" altLang="en-US" sz="1400">
                <a:solidFill>
                  <a:schemeClr val="accent4"/>
                </a:solidFill>
              </a:rPr>
              <a:t>상태</a:t>
            </a:r>
            <a:r>
              <a:rPr lang="en-US" altLang="ko-KR" sz="1400">
                <a:solidFill>
                  <a:srgbClr val="000000"/>
                </a:solidFill>
              </a:rPr>
              <a:t>==</a:t>
            </a:r>
            <a:r>
              <a:rPr lang="en-US" altLang="ko-KR" sz="1400">
                <a:solidFill>
                  <a:srgbClr val="FF6600"/>
                </a:solidFill>
              </a:rPr>
              <a:t>true</a:t>
            </a:r>
            <a:r>
              <a:rPr lang="en-US" altLang="ko-KR" sz="1400">
                <a:solidFill>
                  <a:srgbClr val="000000"/>
                </a:solidFill>
              </a:rPr>
              <a:t>)</a:t>
            </a:r>
            <a:r>
              <a:rPr lang="en-US" altLang="ko-KR" sz="1600">
                <a:solidFill>
                  <a:srgbClr val="000000"/>
                </a:solidFill>
              </a:rPr>
              <a:t>{</a:t>
            </a:r>
          </a:p>
          <a:p>
            <a:pPr>
              <a:defRPr/>
            </a:pPr>
            <a:r>
              <a:rPr lang="ko-KR" altLang="en-US" sz="1600">
                <a:solidFill>
                  <a:srgbClr val="000000"/>
                </a:solidFill>
              </a:rPr>
              <a:t>  </a:t>
            </a:r>
            <a:r>
              <a:rPr lang="en-US" altLang="ko-KR" sz="1600">
                <a:solidFill>
                  <a:schemeClr val="accent5"/>
                </a:solidFill>
              </a:rPr>
              <a:t>System</a:t>
            </a:r>
            <a:r>
              <a:rPr lang="en-US" altLang="ko-KR" sz="1600">
                <a:solidFill>
                  <a:srgbClr val="000000"/>
                </a:solidFill>
              </a:rPr>
              <a:t>.</a:t>
            </a:r>
            <a:r>
              <a:rPr lang="en-US" altLang="ko-KR" sz="1600">
                <a:solidFill>
                  <a:srgbClr val="A0B4E6"/>
                </a:solidFill>
              </a:rPr>
              <a:t>out</a:t>
            </a:r>
            <a:r>
              <a:rPr lang="en-US" altLang="ko-KR" sz="1600">
                <a:solidFill>
                  <a:srgbClr val="000000"/>
                </a:solidFill>
              </a:rPr>
              <a:t>.</a:t>
            </a:r>
            <a:r>
              <a:rPr lang="en-US" altLang="ko-KR" sz="1600">
                <a:solidFill>
                  <a:srgbClr val="800080"/>
                </a:solidFill>
              </a:rPr>
              <a:t>print</a:t>
            </a:r>
          </a:p>
          <a:p>
            <a:pPr>
              <a:defRPr/>
            </a:pPr>
            <a:r>
              <a:rPr lang="ko-KR" altLang="en-US" sz="1500">
                <a:solidFill>
                  <a:srgbClr val="000000"/>
                </a:solidFill>
              </a:rPr>
              <a:t> </a:t>
            </a:r>
            <a:r>
              <a:rPr lang="en-US" altLang="ko-KR" sz="1500">
                <a:solidFill>
                  <a:srgbClr val="000000"/>
                </a:solidFill>
              </a:rPr>
              <a:t>(</a:t>
            </a:r>
          </a:p>
          <a:p>
            <a:pPr>
              <a:defRPr/>
            </a:pPr>
            <a:r>
              <a:rPr lang="en-US" altLang="ko-KR" sz="1900">
                <a:solidFill>
                  <a:srgbClr val="008000"/>
                </a:solidFill>
              </a:rPr>
              <a:t>”</a:t>
            </a:r>
            <a:r>
              <a:rPr lang="ko-KR" altLang="en-US" sz="1900">
                <a:solidFill>
                  <a:srgbClr val="008000"/>
                </a:solidFill>
              </a:rPr>
              <a:t>흥</a:t>
            </a:r>
            <a:r>
              <a:rPr lang="en-US" altLang="ko-KR" sz="1900">
                <a:solidFill>
                  <a:srgbClr val="008000"/>
                </a:solidFill>
              </a:rPr>
              <a:t>!</a:t>
            </a:r>
            <a:r>
              <a:rPr lang="ko-KR" altLang="en-US" sz="1900">
                <a:solidFill>
                  <a:srgbClr val="008000"/>
                </a:solidFill>
              </a:rPr>
              <a:t> 웃기는소리</a:t>
            </a:r>
            <a:r>
              <a:rPr lang="en-US" altLang="ko-KR" sz="1900">
                <a:solidFill>
                  <a:srgbClr val="008000"/>
                </a:solidFill>
              </a:rPr>
              <a:t>”</a:t>
            </a:r>
            <a:r>
              <a:rPr lang="en-US" altLang="ko-KR" sz="1700">
                <a:solidFill>
                  <a:srgbClr val="000000"/>
                </a:solidFill>
              </a:rPr>
              <a:t>);</a:t>
            </a:r>
          </a:p>
          <a:p>
            <a:pPr>
              <a:defRPr/>
            </a:pPr>
            <a:r>
              <a:rPr lang="en-US" altLang="ko-KR" sz="15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3725" y="6084318"/>
            <a:ext cx="2904550" cy="360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코딩 중독이 되봅시다</a:t>
            </a:r>
            <a:r>
              <a:rPr lang="en-US" altLang="ko-KR"/>
              <a:t>.^^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4500" t="530" r="11060" b="10800"/>
          <a:stretch>
            <a:fillRect/>
          </a:stretch>
        </p:blipFill>
        <p:spPr>
          <a:xfrm>
            <a:off x="3747817" y="3356933"/>
            <a:ext cx="2239137" cy="18600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3024" h="1896697">
                <a:moveTo>
                  <a:pt x="575249" y="1869730"/>
                </a:moveTo>
                <a:cubicBezTo>
                  <a:pt x="575249" y="1869730"/>
                  <a:pt x="574650" y="1870329"/>
                  <a:pt x="575249" y="1869730"/>
                </a:cubicBezTo>
                <a:cubicBezTo>
                  <a:pt x="575849" y="1869130"/>
                  <a:pt x="583039" y="1861939"/>
                  <a:pt x="584238" y="1860740"/>
                </a:cubicBezTo>
                <a:cubicBezTo>
                  <a:pt x="585436" y="1859541"/>
                  <a:pt x="588432" y="1852350"/>
                  <a:pt x="593226" y="1851751"/>
                </a:cubicBezTo>
                <a:cubicBezTo>
                  <a:pt x="598020" y="1851152"/>
                  <a:pt x="651350" y="1852350"/>
                  <a:pt x="656144" y="1851751"/>
                </a:cubicBezTo>
                <a:cubicBezTo>
                  <a:pt x="660938" y="1851152"/>
                  <a:pt x="663934" y="1843960"/>
                  <a:pt x="665133" y="1842762"/>
                </a:cubicBezTo>
                <a:cubicBezTo>
                  <a:pt x="666331" y="1841563"/>
                  <a:pt x="671722" y="1834971"/>
                  <a:pt x="674120" y="1833773"/>
                </a:cubicBezTo>
                <a:cubicBezTo>
                  <a:pt x="676517" y="1832575"/>
                  <a:pt x="698089" y="1825982"/>
                  <a:pt x="701085" y="1824784"/>
                </a:cubicBezTo>
                <a:cubicBezTo>
                  <a:pt x="704081" y="1823585"/>
                  <a:pt x="716065" y="1816993"/>
                  <a:pt x="719062" y="1815795"/>
                </a:cubicBezTo>
                <a:cubicBezTo>
                  <a:pt x="722058" y="1814596"/>
                  <a:pt x="729848" y="1808004"/>
                  <a:pt x="746027" y="1806806"/>
                </a:cubicBezTo>
                <a:cubicBezTo>
                  <a:pt x="762206" y="1805607"/>
                  <a:pt x="945566" y="1799015"/>
                  <a:pt x="961746" y="1797817"/>
                </a:cubicBezTo>
                <a:cubicBezTo>
                  <a:pt x="977924" y="1796617"/>
                  <a:pt x="984516" y="1790025"/>
                  <a:pt x="988711" y="1788828"/>
                </a:cubicBezTo>
                <a:cubicBezTo>
                  <a:pt x="992904" y="1787628"/>
                  <a:pt x="1021068" y="1781037"/>
                  <a:pt x="1024663" y="1779839"/>
                </a:cubicBezTo>
                <a:cubicBezTo>
                  <a:pt x="1028259" y="1778639"/>
                  <a:pt x="1039043" y="1772046"/>
                  <a:pt x="1042639" y="1770849"/>
                </a:cubicBezTo>
                <a:cubicBezTo>
                  <a:pt x="1046234" y="1769650"/>
                  <a:pt x="1073200" y="1763059"/>
                  <a:pt x="1078594" y="1761861"/>
                </a:cubicBezTo>
                <a:cubicBezTo>
                  <a:pt x="1083986" y="1760662"/>
                  <a:pt x="1119340" y="1754070"/>
                  <a:pt x="1123535" y="1752872"/>
                </a:cubicBezTo>
                <a:cubicBezTo>
                  <a:pt x="1127729" y="1751673"/>
                  <a:pt x="1138515" y="1745080"/>
                  <a:pt x="1141512" y="1743882"/>
                </a:cubicBezTo>
                <a:cubicBezTo>
                  <a:pt x="1144508" y="1742683"/>
                  <a:pt x="1166079" y="1735492"/>
                  <a:pt x="1168476" y="1734893"/>
                </a:cubicBezTo>
                <a:cubicBezTo>
                  <a:pt x="1170873" y="1734294"/>
                  <a:pt x="1176266" y="1735491"/>
                  <a:pt x="1177464" y="1734893"/>
                </a:cubicBezTo>
                <a:cubicBezTo>
                  <a:pt x="1178662" y="1734294"/>
                  <a:pt x="1185254" y="1727102"/>
                  <a:pt x="1186453" y="1725904"/>
                </a:cubicBezTo>
                <a:cubicBezTo>
                  <a:pt x="1187651" y="1724704"/>
                  <a:pt x="1193643" y="1718113"/>
                  <a:pt x="1195441" y="1716915"/>
                </a:cubicBezTo>
                <a:cubicBezTo>
                  <a:pt x="1197239" y="1715716"/>
                  <a:pt x="1211620" y="1709124"/>
                  <a:pt x="1213418" y="1707926"/>
                </a:cubicBezTo>
                <a:cubicBezTo>
                  <a:pt x="1215215" y="1706727"/>
                  <a:pt x="1221206" y="1699535"/>
                  <a:pt x="1222405" y="1698937"/>
                </a:cubicBezTo>
                <a:cubicBezTo>
                  <a:pt x="1223604" y="1698337"/>
                  <a:pt x="1230195" y="1699535"/>
                  <a:pt x="1231394" y="1698937"/>
                </a:cubicBezTo>
                <a:cubicBezTo>
                  <a:pt x="1232592" y="1698337"/>
                  <a:pt x="1239184" y="1691146"/>
                  <a:pt x="1240382" y="1689948"/>
                </a:cubicBezTo>
                <a:cubicBezTo>
                  <a:pt x="1241581" y="1688749"/>
                  <a:pt x="1248172" y="1682157"/>
                  <a:pt x="1249371" y="1680959"/>
                </a:cubicBezTo>
                <a:cubicBezTo>
                  <a:pt x="1250569" y="1679760"/>
                  <a:pt x="1256562" y="1673167"/>
                  <a:pt x="1258360" y="1671969"/>
                </a:cubicBezTo>
                <a:cubicBezTo>
                  <a:pt x="1260157" y="1670771"/>
                  <a:pt x="1274538" y="1664178"/>
                  <a:pt x="1276336" y="1662980"/>
                </a:cubicBezTo>
                <a:cubicBezTo>
                  <a:pt x="1278133" y="1661781"/>
                  <a:pt x="1283526" y="1655188"/>
                  <a:pt x="1285324" y="1653990"/>
                </a:cubicBezTo>
                <a:cubicBezTo>
                  <a:pt x="1287121" y="1652791"/>
                  <a:pt x="1300903" y="1646200"/>
                  <a:pt x="1303301" y="1645002"/>
                </a:cubicBezTo>
                <a:cubicBezTo>
                  <a:pt x="1305697" y="1643803"/>
                  <a:pt x="1318880" y="1637211"/>
                  <a:pt x="1321277" y="1636013"/>
                </a:cubicBezTo>
                <a:cubicBezTo>
                  <a:pt x="1323673" y="1634814"/>
                  <a:pt x="1336856" y="1627623"/>
                  <a:pt x="1339253" y="1627024"/>
                </a:cubicBezTo>
                <a:cubicBezTo>
                  <a:pt x="1341650" y="1626425"/>
                  <a:pt x="1355433" y="1627624"/>
                  <a:pt x="1357231" y="1627024"/>
                </a:cubicBezTo>
                <a:cubicBezTo>
                  <a:pt x="1359028" y="1626425"/>
                  <a:pt x="1365020" y="1618634"/>
                  <a:pt x="1366219" y="1618035"/>
                </a:cubicBezTo>
                <a:cubicBezTo>
                  <a:pt x="1367417" y="1617435"/>
                  <a:pt x="1374008" y="1618633"/>
                  <a:pt x="1375207" y="1618035"/>
                </a:cubicBezTo>
                <a:cubicBezTo>
                  <a:pt x="1376405" y="1617435"/>
                  <a:pt x="1381199" y="1610243"/>
                  <a:pt x="1384195" y="1609046"/>
                </a:cubicBezTo>
                <a:cubicBezTo>
                  <a:pt x="1387190" y="1607847"/>
                  <a:pt x="1417151" y="1601255"/>
                  <a:pt x="1420148" y="1600057"/>
                </a:cubicBezTo>
                <a:cubicBezTo>
                  <a:pt x="1423143" y="1598858"/>
                  <a:pt x="1426739" y="1592265"/>
                  <a:pt x="1429137" y="1591067"/>
                </a:cubicBezTo>
                <a:cubicBezTo>
                  <a:pt x="1431533" y="1589868"/>
                  <a:pt x="1453704" y="1583277"/>
                  <a:pt x="1456101" y="1582079"/>
                </a:cubicBezTo>
                <a:cubicBezTo>
                  <a:pt x="1458497" y="1580880"/>
                  <a:pt x="1463891" y="1573689"/>
                  <a:pt x="1465090" y="1573090"/>
                </a:cubicBezTo>
                <a:cubicBezTo>
                  <a:pt x="1466287" y="1572490"/>
                  <a:pt x="1472878" y="1573688"/>
                  <a:pt x="1474078" y="1573090"/>
                </a:cubicBezTo>
                <a:cubicBezTo>
                  <a:pt x="1475276" y="1572490"/>
                  <a:pt x="1481268" y="1564700"/>
                  <a:pt x="1483066" y="1564101"/>
                </a:cubicBezTo>
                <a:cubicBezTo>
                  <a:pt x="1484864" y="1563501"/>
                  <a:pt x="1499245" y="1564699"/>
                  <a:pt x="1501043" y="1564101"/>
                </a:cubicBezTo>
                <a:cubicBezTo>
                  <a:pt x="1502839" y="1563501"/>
                  <a:pt x="1508832" y="1556309"/>
                  <a:pt x="1510031" y="1555111"/>
                </a:cubicBezTo>
                <a:cubicBezTo>
                  <a:pt x="1511229" y="1553912"/>
                  <a:pt x="1516621" y="1547321"/>
                  <a:pt x="1519018" y="1546122"/>
                </a:cubicBezTo>
                <a:cubicBezTo>
                  <a:pt x="1521415" y="1544923"/>
                  <a:pt x="1543587" y="1537733"/>
                  <a:pt x="1545984" y="1537133"/>
                </a:cubicBezTo>
                <a:cubicBezTo>
                  <a:pt x="1548380" y="1536534"/>
                  <a:pt x="1553773" y="1537733"/>
                  <a:pt x="1554973" y="1537133"/>
                </a:cubicBezTo>
                <a:cubicBezTo>
                  <a:pt x="1556170" y="1536534"/>
                  <a:pt x="1562761" y="1528743"/>
                  <a:pt x="1563961" y="1528144"/>
                </a:cubicBezTo>
                <a:cubicBezTo>
                  <a:pt x="1565158" y="1527545"/>
                  <a:pt x="1571750" y="1528743"/>
                  <a:pt x="1572949" y="1528144"/>
                </a:cubicBezTo>
                <a:cubicBezTo>
                  <a:pt x="1574147" y="1527544"/>
                  <a:pt x="1577742" y="1520353"/>
                  <a:pt x="1581937" y="1519155"/>
                </a:cubicBezTo>
                <a:cubicBezTo>
                  <a:pt x="1586131" y="1517956"/>
                  <a:pt x="1630473" y="1511365"/>
                  <a:pt x="1635867" y="1510166"/>
                </a:cubicBezTo>
                <a:cubicBezTo>
                  <a:pt x="1641259" y="1508968"/>
                  <a:pt x="1653842" y="1502375"/>
                  <a:pt x="1662832" y="1501177"/>
                </a:cubicBezTo>
                <a:cubicBezTo>
                  <a:pt x="1671819" y="1499978"/>
                  <a:pt x="1762301" y="1493386"/>
                  <a:pt x="1770691" y="1492188"/>
                </a:cubicBezTo>
                <a:cubicBezTo>
                  <a:pt x="1779079" y="1490989"/>
                  <a:pt x="1786870" y="1484397"/>
                  <a:pt x="1788668" y="1483198"/>
                </a:cubicBezTo>
                <a:cubicBezTo>
                  <a:pt x="1790465" y="1482000"/>
                  <a:pt x="1795858" y="1475408"/>
                  <a:pt x="1797656" y="1474209"/>
                </a:cubicBezTo>
                <a:cubicBezTo>
                  <a:pt x="1799453" y="1473011"/>
                  <a:pt x="1813834" y="1466418"/>
                  <a:pt x="1815632" y="1465221"/>
                </a:cubicBezTo>
                <a:cubicBezTo>
                  <a:pt x="1817430" y="1464022"/>
                  <a:pt x="1822822" y="1457429"/>
                  <a:pt x="1824621" y="1456231"/>
                </a:cubicBezTo>
                <a:cubicBezTo>
                  <a:pt x="1826418" y="1455033"/>
                  <a:pt x="1840800" y="1448440"/>
                  <a:pt x="1842597" y="1447243"/>
                </a:cubicBezTo>
                <a:cubicBezTo>
                  <a:pt x="1844395" y="1446044"/>
                  <a:pt x="1850387" y="1438852"/>
                  <a:pt x="1851586" y="1438253"/>
                </a:cubicBezTo>
                <a:cubicBezTo>
                  <a:pt x="1852783" y="1437654"/>
                  <a:pt x="1859375" y="1438852"/>
                  <a:pt x="1860574" y="1438253"/>
                </a:cubicBezTo>
                <a:cubicBezTo>
                  <a:pt x="1861772" y="1437654"/>
                  <a:pt x="1867165" y="1430463"/>
                  <a:pt x="1869562" y="1429264"/>
                </a:cubicBezTo>
                <a:cubicBezTo>
                  <a:pt x="1871959" y="1428065"/>
                  <a:pt x="1894130" y="1421473"/>
                  <a:pt x="1896528" y="1420275"/>
                </a:cubicBezTo>
                <a:cubicBezTo>
                  <a:pt x="1898924" y="1419076"/>
                  <a:pt x="1902519" y="1411885"/>
                  <a:pt x="1905515" y="1411286"/>
                </a:cubicBezTo>
                <a:cubicBezTo>
                  <a:pt x="1908511" y="1410686"/>
                  <a:pt x="1938472" y="1411885"/>
                  <a:pt x="1941468" y="1411286"/>
                </a:cubicBezTo>
                <a:cubicBezTo>
                  <a:pt x="1944464" y="1410686"/>
                  <a:pt x="1949257" y="1403495"/>
                  <a:pt x="1950457" y="1402297"/>
                </a:cubicBezTo>
                <a:cubicBezTo>
                  <a:pt x="1951654" y="1401098"/>
                  <a:pt x="1958246" y="1394507"/>
                  <a:pt x="1959445" y="1393308"/>
                </a:cubicBezTo>
                <a:cubicBezTo>
                  <a:pt x="1960643" y="1392110"/>
                  <a:pt x="1964837" y="1385517"/>
                  <a:pt x="1968433" y="1384319"/>
                </a:cubicBezTo>
                <a:cubicBezTo>
                  <a:pt x="1972028" y="1383121"/>
                  <a:pt x="2009180" y="1375929"/>
                  <a:pt x="2013375" y="1375330"/>
                </a:cubicBezTo>
                <a:cubicBezTo>
                  <a:pt x="2017569" y="1374730"/>
                  <a:pt x="2029554" y="1375929"/>
                  <a:pt x="2031352" y="1375330"/>
                </a:cubicBezTo>
                <a:cubicBezTo>
                  <a:pt x="2033148" y="1374730"/>
                  <a:pt x="2034946" y="1367539"/>
                  <a:pt x="2040339" y="1366340"/>
                </a:cubicBezTo>
                <a:cubicBezTo>
                  <a:pt x="2045732" y="1365142"/>
                  <a:pt x="2106252" y="1357950"/>
                  <a:pt x="2112246" y="1357352"/>
                </a:cubicBezTo>
                <a:cubicBezTo>
                  <a:pt x="2118238" y="1356752"/>
                  <a:pt x="2128424" y="1357950"/>
                  <a:pt x="2130222" y="1357352"/>
                </a:cubicBezTo>
                <a:cubicBezTo>
                  <a:pt x="2132019" y="1356752"/>
                  <a:pt x="2135615" y="1348962"/>
                  <a:pt x="2139211" y="1348363"/>
                </a:cubicBezTo>
                <a:cubicBezTo>
                  <a:pt x="2142805" y="1347763"/>
                  <a:pt x="2180556" y="1348961"/>
                  <a:pt x="2184152" y="1348363"/>
                </a:cubicBezTo>
                <a:cubicBezTo>
                  <a:pt x="2187747" y="1347763"/>
                  <a:pt x="2191942" y="1340572"/>
                  <a:pt x="2193140" y="1339374"/>
                </a:cubicBezTo>
                <a:cubicBezTo>
                  <a:pt x="2194339" y="1338174"/>
                  <a:pt x="2200330" y="1330983"/>
                  <a:pt x="2202128" y="1330384"/>
                </a:cubicBezTo>
                <a:cubicBezTo>
                  <a:pt x="2203925" y="1329784"/>
                  <a:pt x="2218307" y="1330983"/>
                  <a:pt x="2220105" y="1330384"/>
                </a:cubicBezTo>
                <a:cubicBezTo>
                  <a:pt x="2221902" y="1329784"/>
                  <a:pt x="2227295" y="1321994"/>
                  <a:pt x="2229094" y="1321395"/>
                </a:cubicBezTo>
                <a:cubicBezTo>
                  <a:pt x="2230890" y="1320796"/>
                  <a:pt x="2245271" y="1321994"/>
                  <a:pt x="2247070" y="1321395"/>
                </a:cubicBezTo>
                <a:cubicBezTo>
                  <a:pt x="2248867" y="1320796"/>
                  <a:pt x="2254859" y="1313604"/>
                  <a:pt x="2256058" y="1312406"/>
                </a:cubicBezTo>
                <a:cubicBezTo>
                  <a:pt x="2257257" y="1311207"/>
                  <a:pt x="2263249" y="1304615"/>
                  <a:pt x="2265047" y="1303417"/>
                </a:cubicBezTo>
                <a:cubicBezTo>
                  <a:pt x="2266844" y="1302219"/>
                  <a:pt x="2282423" y="1302818"/>
                  <a:pt x="2283024" y="1294428"/>
                </a:cubicBezTo>
                <a:cubicBezTo>
                  <a:pt x="2283622" y="1286038"/>
                  <a:pt x="2275233" y="1185960"/>
                  <a:pt x="2274035" y="1177570"/>
                </a:cubicBezTo>
                <a:cubicBezTo>
                  <a:pt x="2272836" y="1169179"/>
                  <a:pt x="2266245" y="1169779"/>
                  <a:pt x="2265047" y="1168581"/>
                </a:cubicBezTo>
                <a:cubicBezTo>
                  <a:pt x="2263848" y="1167382"/>
                  <a:pt x="2257257" y="1160789"/>
                  <a:pt x="2256058" y="1159592"/>
                </a:cubicBezTo>
                <a:cubicBezTo>
                  <a:pt x="2254859" y="1158393"/>
                  <a:pt x="2248268" y="1151801"/>
                  <a:pt x="2247070" y="1150603"/>
                </a:cubicBezTo>
                <a:cubicBezTo>
                  <a:pt x="2245871" y="1149404"/>
                  <a:pt x="2239280" y="1142812"/>
                  <a:pt x="2238082" y="1141614"/>
                </a:cubicBezTo>
                <a:cubicBezTo>
                  <a:pt x="2236883" y="1140415"/>
                  <a:pt x="2231490" y="1133823"/>
                  <a:pt x="2229094" y="1132624"/>
                </a:cubicBezTo>
                <a:cubicBezTo>
                  <a:pt x="2226695" y="1131426"/>
                  <a:pt x="2206921" y="1124834"/>
                  <a:pt x="2202128" y="1123635"/>
                </a:cubicBezTo>
                <a:cubicBezTo>
                  <a:pt x="2197335" y="1122436"/>
                  <a:pt x="2161381" y="1115245"/>
                  <a:pt x="2157187" y="1114646"/>
                </a:cubicBezTo>
                <a:cubicBezTo>
                  <a:pt x="2152991" y="1114046"/>
                  <a:pt x="2141008" y="1115245"/>
                  <a:pt x="2139211" y="1114646"/>
                </a:cubicBezTo>
                <a:cubicBezTo>
                  <a:pt x="2137413" y="1114046"/>
                  <a:pt x="2131420" y="1106856"/>
                  <a:pt x="2130222" y="1105657"/>
                </a:cubicBezTo>
                <a:cubicBezTo>
                  <a:pt x="2129023" y="1104458"/>
                  <a:pt x="2122432" y="1097866"/>
                  <a:pt x="2121234" y="1096668"/>
                </a:cubicBezTo>
                <a:cubicBezTo>
                  <a:pt x="2120036" y="1095470"/>
                  <a:pt x="2113444" y="1088877"/>
                  <a:pt x="2112246" y="1087679"/>
                </a:cubicBezTo>
                <a:cubicBezTo>
                  <a:pt x="2111046" y="1086481"/>
                  <a:pt x="2105056" y="1079888"/>
                  <a:pt x="2103258" y="1078690"/>
                </a:cubicBezTo>
                <a:cubicBezTo>
                  <a:pt x="2101459" y="1077491"/>
                  <a:pt x="2087078" y="1070899"/>
                  <a:pt x="2085281" y="1069701"/>
                </a:cubicBezTo>
                <a:cubicBezTo>
                  <a:pt x="2083483" y="1068501"/>
                  <a:pt x="2077490" y="1061310"/>
                  <a:pt x="2076293" y="1060711"/>
                </a:cubicBezTo>
                <a:cubicBezTo>
                  <a:pt x="2075094" y="1060112"/>
                  <a:pt x="2068502" y="1061310"/>
                  <a:pt x="2067304" y="1060711"/>
                </a:cubicBezTo>
                <a:cubicBezTo>
                  <a:pt x="2066105" y="1060112"/>
                  <a:pt x="2059515" y="1052321"/>
                  <a:pt x="2058317" y="1051723"/>
                </a:cubicBezTo>
                <a:cubicBezTo>
                  <a:pt x="2057119" y="1051123"/>
                  <a:pt x="2050526" y="1052321"/>
                  <a:pt x="2049327" y="1051723"/>
                </a:cubicBezTo>
                <a:cubicBezTo>
                  <a:pt x="2048129" y="1051123"/>
                  <a:pt x="2041537" y="1043932"/>
                  <a:pt x="2040339" y="1042734"/>
                </a:cubicBezTo>
                <a:cubicBezTo>
                  <a:pt x="2039140" y="1041536"/>
                  <a:pt x="2032549" y="1034343"/>
                  <a:pt x="2031352" y="1033744"/>
                </a:cubicBezTo>
                <a:cubicBezTo>
                  <a:pt x="2030152" y="1033145"/>
                  <a:pt x="2023560" y="1034343"/>
                  <a:pt x="2022363" y="1033744"/>
                </a:cubicBezTo>
                <a:cubicBezTo>
                  <a:pt x="2021164" y="1033145"/>
                  <a:pt x="2014573" y="1025954"/>
                  <a:pt x="2013375" y="1024755"/>
                </a:cubicBezTo>
                <a:cubicBezTo>
                  <a:pt x="2012176" y="1023557"/>
                  <a:pt x="2005584" y="1016365"/>
                  <a:pt x="2004387" y="1015766"/>
                </a:cubicBezTo>
                <a:cubicBezTo>
                  <a:pt x="2003187" y="1015167"/>
                  <a:pt x="1996595" y="1016365"/>
                  <a:pt x="1995398" y="1015766"/>
                </a:cubicBezTo>
                <a:cubicBezTo>
                  <a:pt x="1994199" y="1015167"/>
                  <a:pt x="1987608" y="1007975"/>
                  <a:pt x="1986410" y="1006777"/>
                </a:cubicBezTo>
                <a:cubicBezTo>
                  <a:pt x="1985211" y="1005579"/>
                  <a:pt x="1978619" y="998987"/>
                  <a:pt x="1977421" y="997788"/>
                </a:cubicBezTo>
                <a:cubicBezTo>
                  <a:pt x="1976223" y="996589"/>
                  <a:pt x="1969631" y="989997"/>
                  <a:pt x="1968433" y="988799"/>
                </a:cubicBezTo>
                <a:cubicBezTo>
                  <a:pt x="1967235" y="987600"/>
                  <a:pt x="1960643" y="981008"/>
                  <a:pt x="1959445" y="979810"/>
                </a:cubicBezTo>
                <a:cubicBezTo>
                  <a:pt x="1958246" y="978611"/>
                  <a:pt x="1951055" y="972020"/>
                  <a:pt x="1950457" y="970821"/>
                </a:cubicBezTo>
                <a:cubicBezTo>
                  <a:pt x="1949858" y="969622"/>
                  <a:pt x="1951056" y="963030"/>
                  <a:pt x="1950457" y="961832"/>
                </a:cubicBezTo>
                <a:cubicBezTo>
                  <a:pt x="1949856" y="960632"/>
                  <a:pt x="1942667" y="954041"/>
                  <a:pt x="1941468" y="952843"/>
                </a:cubicBezTo>
                <a:cubicBezTo>
                  <a:pt x="1940269" y="951644"/>
                  <a:pt x="1933678" y="945650"/>
                  <a:pt x="1932480" y="943853"/>
                </a:cubicBezTo>
                <a:cubicBezTo>
                  <a:pt x="1931281" y="942055"/>
                  <a:pt x="1924690" y="928272"/>
                  <a:pt x="1923492" y="925875"/>
                </a:cubicBezTo>
                <a:cubicBezTo>
                  <a:pt x="1922293" y="923478"/>
                  <a:pt x="1915103" y="909695"/>
                  <a:pt x="1914504" y="907897"/>
                </a:cubicBezTo>
                <a:cubicBezTo>
                  <a:pt x="1913904" y="906099"/>
                  <a:pt x="1915102" y="900106"/>
                  <a:pt x="1914504" y="898908"/>
                </a:cubicBezTo>
                <a:cubicBezTo>
                  <a:pt x="1913904" y="897709"/>
                  <a:pt x="1906114" y="892316"/>
                  <a:pt x="1905515" y="889919"/>
                </a:cubicBezTo>
                <a:cubicBezTo>
                  <a:pt x="1904916" y="887522"/>
                  <a:pt x="1906114" y="865348"/>
                  <a:pt x="1905515" y="862952"/>
                </a:cubicBezTo>
                <a:cubicBezTo>
                  <a:pt x="1904915" y="860555"/>
                  <a:pt x="1897127" y="855161"/>
                  <a:pt x="1896528" y="853963"/>
                </a:cubicBezTo>
                <a:cubicBezTo>
                  <a:pt x="1895927" y="852764"/>
                  <a:pt x="1897126" y="846771"/>
                  <a:pt x="1896528" y="844974"/>
                </a:cubicBezTo>
                <a:cubicBezTo>
                  <a:pt x="1895928" y="843176"/>
                  <a:pt x="1888737" y="828794"/>
                  <a:pt x="1887539" y="826996"/>
                </a:cubicBezTo>
                <a:cubicBezTo>
                  <a:pt x="1886339" y="825198"/>
                  <a:pt x="1879749" y="823400"/>
                  <a:pt x="1878551" y="818006"/>
                </a:cubicBezTo>
                <a:cubicBezTo>
                  <a:pt x="1877352" y="812613"/>
                  <a:pt x="1870160" y="752685"/>
                  <a:pt x="1869562" y="746094"/>
                </a:cubicBezTo>
                <a:cubicBezTo>
                  <a:pt x="1868963" y="739501"/>
                  <a:pt x="1870161" y="721524"/>
                  <a:pt x="1869562" y="719127"/>
                </a:cubicBezTo>
                <a:cubicBezTo>
                  <a:pt x="1868962" y="716729"/>
                  <a:pt x="1861173" y="711335"/>
                  <a:pt x="1860574" y="710138"/>
                </a:cubicBezTo>
                <a:cubicBezTo>
                  <a:pt x="1859974" y="708939"/>
                  <a:pt x="1861172" y="702946"/>
                  <a:pt x="1860574" y="701149"/>
                </a:cubicBezTo>
                <a:cubicBezTo>
                  <a:pt x="1859974" y="699351"/>
                  <a:pt x="1852184" y="687964"/>
                  <a:pt x="1851586" y="683170"/>
                </a:cubicBezTo>
                <a:cubicBezTo>
                  <a:pt x="1850987" y="678376"/>
                  <a:pt x="1852184" y="634030"/>
                  <a:pt x="1851586" y="629236"/>
                </a:cubicBezTo>
                <a:cubicBezTo>
                  <a:pt x="1850987" y="624441"/>
                  <a:pt x="1843197" y="614853"/>
                  <a:pt x="1842597" y="611257"/>
                </a:cubicBezTo>
                <a:cubicBezTo>
                  <a:pt x="1841998" y="607662"/>
                  <a:pt x="1843197" y="578298"/>
                  <a:pt x="1842597" y="575301"/>
                </a:cubicBezTo>
                <a:cubicBezTo>
                  <a:pt x="1841997" y="572304"/>
                  <a:pt x="1834208" y="570507"/>
                  <a:pt x="1833608" y="566312"/>
                </a:cubicBezTo>
                <a:cubicBezTo>
                  <a:pt x="1833008" y="562117"/>
                  <a:pt x="1834207" y="517171"/>
                  <a:pt x="1833608" y="512378"/>
                </a:cubicBezTo>
                <a:cubicBezTo>
                  <a:pt x="1833009" y="507583"/>
                  <a:pt x="1825219" y="496197"/>
                  <a:pt x="1824621" y="494399"/>
                </a:cubicBezTo>
                <a:cubicBezTo>
                  <a:pt x="1824021" y="492602"/>
                  <a:pt x="1825220" y="486608"/>
                  <a:pt x="1824621" y="485411"/>
                </a:cubicBezTo>
                <a:cubicBezTo>
                  <a:pt x="1824020" y="484212"/>
                  <a:pt x="1816231" y="481814"/>
                  <a:pt x="1815632" y="476421"/>
                </a:cubicBezTo>
                <a:cubicBezTo>
                  <a:pt x="1815032" y="471028"/>
                  <a:pt x="1816230" y="410501"/>
                  <a:pt x="1815632" y="404509"/>
                </a:cubicBezTo>
                <a:cubicBezTo>
                  <a:pt x="1815033" y="398516"/>
                  <a:pt x="1807243" y="389526"/>
                  <a:pt x="1806645" y="386530"/>
                </a:cubicBezTo>
                <a:cubicBezTo>
                  <a:pt x="1806045" y="383534"/>
                  <a:pt x="1807243" y="364357"/>
                  <a:pt x="1806645" y="359563"/>
                </a:cubicBezTo>
                <a:cubicBezTo>
                  <a:pt x="1806044" y="354769"/>
                  <a:pt x="1798255" y="319412"/>
                  <a:pt x="1797656" y="314618"/>
                </a:cubicBezTo>
                <a:cubicBezTo>
                  <a:pt x="1797056" y="309823"/>
                  <a:pt x="1798254" y="290647"/>
                  <a:pt x="1797656" y="287651"/>
                </a:cubicBezTo>
                <a:cubicBezTo>
                  <a:pt x="1797057" y="284654"/>
                  <a:pt x="1789267" y="272069"/>
                  <a:pt x="1788668" y="269672"/>
                </a:cubicBezTo>
                <a:cubicBezTo>
                  <a:pt x="1788068" y="267275"/>
                  <a:pt x="1789267" y="254690"/>
                  <a:pt x="1788668" y="251694"/>
                </a:cubicBezTo>
                <a:cubicBezTo>
                  <a:pt x="1788068" y="248698"/>
                  <a:pt x="1780279" y="228323"/>
                  <a:pt x="1779679" y="224727"/>
                </a:cubicBezTo>
                <a:cubicBezTo>
                  <a:pt x="1779079" y="221131"/>
                  <a:pt x="1780278" y="200157"/>
                  <a:pt x="1779679" y="197760"/>
                </a:cubicBezTo>
                <a:cubicBezTo>
                  <a:pt x="1779080" y="195362"/>
                  <a:pt x="1771888" y="190568"/>
                  <a:pt x="1770691" y="188770"/>
                </a:cubicBezTo>
                <a:cubicBezTo>
                  <a:pt x="1769493" y="186973"/>
                  <a:pt x="1762901" y="173788"/>
                  <a:pt x="1761703" y="170792"/>
                </a:cubicBezTo>
                <a:cubicBezTo>
                  <a:pt x="1760504" y="167796"/>
                  <a:pt x="1753313" y="146222"/>
                  <a:pt x="1752715" y="143825"/>
                </a:cubicBezTo>
                <a:cubicBezTo>
                  <a:pt x="1752114" y="141428"/>
                  <a:pt x="1753313" y="136034"/>
                  <a:pt x="1752715" y="134836"/>
                </a:cubicBezTo>
                <a:cubicBezTo>
                  <a:pt x="1752115" y="133637"/>
                  <a:pt x="1744924" y="127045"/>
                  <a:pt x="1743726" y="125847"/>
                </a:cubicBezTo>
                <a:cubicBezTo>
                  <a:pt x="1742527" y="124648"/>
                  <a:pt x="1735936" y="118056"/>
                  <a:pt x="1734738" y="116858"/>
                </a:cubicBezTo>
                <a:cubicBezTo>
                  <a:pt x="1733538" y="115659"/>
                  <a:pt x="1726948" y="109067"/>
                  <a:pt x="1725749" y="107869"/>
                </a:cubicBezTo>
                <a:cubicBezTo>
                  <a:pt x="1724550" y="106670"/>
                  <a:pt x="1717361" y="100078"/>
                  <a:pt x="1716761" y="98880"/>
                </a:cubicBezTo>
                <a:cubicBezTo>
                  <a:pt x="1716161" y="97681"/>
                  <a:pt x="1717359" y="91089"/>
                  <a:pt x="1716761" y="89891"/>
                </a:cubicBezTo>
                <a:cubicBezTo>
                  <a:pt x="1716162" y="88691"/>
                  <a:pt x="1708971" y="82100"/>
                  <a:pt x="1707773" y="80901"/>
                </a:cubicBezTo>
                <a:cubicBezTo>
                  <a:pt x="1706574" y="79702"/>
                  <a:pt x="1699982" y="73111"/>
                  <a:pt x="1698784" y="71912"/>
                </a:cubicBezTo>
                <a:cubicBezTo>
                  <a:pt x="1697586" y="70714"/>
                  <a:pt x="1690994" y="64122"/>
                  <a:pt x="1689797" y="62924"/>
                </a:cubicBezTo>
                <a:cubicBezTo>
                  <a:pt x="1688598" y="61724"/>
                  <a:pt x="1682005" y="55133"/>
                  <a:pt x="1680808" y="53934"/>
                </a:cubicBezTo>
                <a:cubicBezTo>
                  <a:pt x="1679608" y="52735"/>
                  <a:pt x="1673018" y="46742"/>
                  <a:pt x="1671820" y="44945"/>
                </a:cubicBezTo>
                <a:cubicBezTo>
                  <a:pt x="1670622" y="43147"/>
                  <a:pt x="1664030" y="28764"/>
                  <a:pt x="1662832" y="26967"/>
                </a:cubicBezTo>
                <a:cubicBezTo>
                  <a:pt x="1661633" y="25169"/>
                  <a:pt x="1655041" y="19176"/>
                  <a:pt x="1653843" y="17978"/>
                </a:cubicBezTo>
                <a:cubicBezTo>
                  <a:pt x="1652644" y="16779"/>
                  <a:pt x="1647851" y="10187"/>
                  <a:pt x="1644855" y="8989"/>
                </a:cubicBezTo>
                <a:cubicBezTo>
                  <a:pt x="1641859" y="7790"/>
                  <a:pt x="1622683" y="599"/>
                  <a:pt x="1608902" y="0"/>
                </a:cubicBezTo>
                <a:cubicBezTo>
                  <a:pt x="1595120" y="-599"/>
                  <a:pt x="1450707" y="-599"/>
                  <a:pt x="1438125" y="0"/>
                </a:cubicBezTo>
                <a:cubicBezTo>
                  <a:pt x="1425541" y="599"/>
                  <a:pt x="1421945" y="8389"/>
                  <a:pt x="1420148" y="8989"/>
                </a:cubicBezTo>
                <a:cubicBezTo>
                  <a:pt x="1418349" y="9588"/>
                  <a:pt x="1412358" y="8389"/>
                  <a:pt x="1411160" y="8989"/>
                </a:cubicBezTo>
                <a:cubicBezTo>
                  <a:pt x="1409960" y="9588"/>
                  <a:pt x="1405766" y="17379"/>
                  <a:pt x="1402171" y="17978"/>
                </a:cubicBezTo>
                <a:cubicBezTo>
                  <a:pt x="1398576" y="18577"/>
                  <a:pt x="1360825" y="17379"/>
                  <a:pt x="1357231" y="17978"/>
                </a:cubicBezTo>
                <a:cubicBezTo>
                  <a:pt x="1353634" y="18577"/>
                  <a:pt x="1354833" y="25769"/>
                  <a:pt x="1348242" y="26967"/>
                </a:cubicBezTo>
                <a:cubicBezTo>
                  <a:pt x="1341650" y="28165"/>
                  <a:pt x="1269145" y="34758"/>
                  <a:pt x="1258360" y="35956"/>
                </a:cubicBezTo>
                <a:cubicBezTo>
                  <a:pt x="1247573" y="37154"/>
                  <a:pt x="1246374" y="44345"/>
                  <a:pt x="1186453" y="44945"/>
                </a:cubicBezTo>
                <a:cubicBezTo>
                  <a:pt x="1126531" y="45544"/>
                  <a:pt x="415857" y="44345"/>
                  <a:pt x="359531" y="44945"/>
                </a:cubicBezTo>
                <a:cubicBezTo>
                  <a:pt x="303204" y="45544"/>
                  <a:pt x="346947" y="52735"/>
                  <a:pt x="341554" y="53934"/>
                </a:cubicBezTo>
                <a:cubicBezTo>
                  <a:pt x="336161" y="55133"/>
                  <a:pt x="283430" y="62324"/>
                  <a:pt x="278636" y="62924"/>
                </a:cubicBezTo>
                <a:cubicBezTo>
                  <a:pt x="273843" y="63522"/>
                  <a:pt x="270846" y="62324"/>
                  <a:pt x="269648" y="62924"/>
                </a:cubicBezTo>
                <a:cubicBezTo>
                  <a:pt x="268449" y="63522"/>
                  <a:pt x="261858" y="71313"/>
                  <a:pt x="260659" y="71912"/>
                </a:cubicBezTo>
                <a:cubicBezTo>
                  <a:pt x="259461" y="72511"/>
                  <a:pt x="252870" y="71313"/>
                  <a:pt x="251671" y="71912"/>
                </a:cubicBezTo>
                <a:cubicBezTo>
                  <a:pt x="250473" y="72511"/>
                  <a:pt x="243881" y="79702"/>
                  <a:pt x="242683" y="80901"/>
                </a:cubicBezTo>
                <a:cubicBezTo>
                  <a:pt x="241484" y="82100"/>
                  <a:pt x="234893" y="88691"/>
                  <a:pt x="233695" y="89891"/>
                </a:cubicBezTo>
                <a:cubicBezTo>
                  <a:pt x="232496" y="91089"/>
                  <a:pt x="226504" y="97082"/>
                  <a:pt x="224707" y="98880"/>
                </a:cubicBezTo>
                <a:cubicBezTo>
                  <a:pt x="222909" y="100677"/>
                  <a:pt x="208527" y="115060"/>
                  <a:pt x="206730" y="116858"/>
                </a:cubicBezTo>
                <a:cubicBezTo>
                  <a:pt x="204932" y="118655"/>
                  <a:pt x="198940" y="124648"/>
                  <a:pt x="197742" y="125847"/>
                </a:cubicBezTo>
                <a:cubicBezTo>
                  <a:pt x="196543" y="127045"/>
                  <a:pt x="189952" y="133637"/>
                  <a:pt x="188754" y="134836"/>
                </a:cubicBezTo>
                <a:cubicBezTo>
                  <a:pt x="187555" y="136034"/>
                  <a:pt x="180963" y="142626"/>
                  <a:pt x="179765" y="143825"/>
                </a:cubicBezTo>
                <a:cubicBezTo>
                  <a:pt x="178566" y="145023"/>
                  <a:pt x="171975" y="151616"/>
                  <a:pt x="170777" y="152814"/>
                </a:cubicBezTo>
                <a:cubicBezTo>
                  <a:pt x="169578" y="154013"/>
                  <a:pt x="162987" y="160604"/>
                  <a:pt x="161789" y="161803"/>
                </a:cubicBezTo>
                <a:cubicBezTo>
                  <a:pt x="160590" y="163001"/>
                  <a:pt x="153400" y="169593"/>
                  <a:pt x="152800" y="170792"/>
                </a:cubicBezTo>
                <a:cubicBezTo>
                  <a:pt x="152201" y="171991"/>
                  <a:pt x="153400" y="178583"/>
                  <a:pt x="152800" y="179782"/>
                </a:cubicBezTo>
                <a:cubicBezTo>
                  <a:pt x="152201" y="180980"/>
                  <a:pt x="145010" y="187572"/>
                  <a:pt x="143812" y="188770"/>
                </a:cubicBezTo>
                <a:cubicBezTo>
                  <a:pt x="142613" y="189968"/>
                  <a:pt x="135423" y="196561"/>
                  <a:pt x="134824" y="197760"/>
                </a:cubicBezTo>
                <a:cubicBezTo>
                  <a:pt x="134224" y="198958"/>
                  <a:pt x="135423" y="205550"/>
                  <a:pt x="134824" y="206749"/>
                </a:cubicBezTo>
                <a:cubicBezTo>
                  <a:pt x="134224" y="207947"/>
                  <a:pt x="127034" y="215138"/>
                  <a:pt x="125835" y="215738"/>
                </a:cubicBezTo>
                <a:cubicBezTo>
                  <a:pt x="124637" y="216337"/>
                  <a:pt x="118045" y="215138"/>
                  <a:pt x="116847" y="215738"/>
                </a:cubicBezTo>
                <a:cubicBezTo>
                  <a:pt x="115649" y="216337"/>
                  <a:pt x="108458" y="223528"/>
                  <a:pt x="107859" y="224727"/>
                </a:cubicBezTo>
                <a:cubicBezTo>
                  <a:pt x="107260" y="225925"/>
                  <a:pt x="108458" y="232517"/>
                  <a:pt x="107859" y="233716"/>
                </a:cubicBezTo>
                <a:cubicBezTo>
                  <a:pt x="107260" y="234915"/>
                  <a:pt x="100069" y="241506"/>
                  <a:pt x="98871" y="242705"/>
                </a:cubicBezTo>
                <a:cubicBezTo>
                  <a:pt x="97672" y="243904"/>
                  <a:pt x="90481" y="250495"/>
                  <a:pt x="89882" y="251694"/>
                </a:cubicBezTo>
                <a:cubicBezTo>
                  <a:pt x="89283" y="252892"/>
                  <a:pt x="90481" y="258885"/>
                  <a:pt x="89882" y="260683"/>
                </a:cubicBezTo>
                <a:cubicBezTo>
                  <a:pt x="89283" y="262480"/>
                  <a:pt x="82092" y="276863"/>
                  <a:pt x="80894" y="278662"/>
                </a:cubicBezTo>
                <a:cubicBezTo>
                  <a:pt x="79696" y="280459"/>
                  <a:pt x="73104" y="286452"/>
                  <a:pt x="71906" y="287651"/>
                </a:cubicBezTo>
                <a:cubicBezTo>
                  <a:pt x="70707" y="288849"/>
                  <a:pt x="64116" y="294841"/>
                  <a:pt x="62918" y="296640"/>
                </a:cubicBezTo>
                <a:cubicBezTo>
                  <a:pt x="61719" y="298437"/>
                  <a:pt x="55127" y="312221"/>
                  <a:pt x="53929" y="314618"/>
                </a:cubicBezTo>
                <a:cubicBezTo>
                  <a:pt x="52730" y="317015"/>
                  <a:pt x="45540" y="330199"/>
                  <a:pt x="44941" y="332596"/>
                </a:cubicBezTo>
                <a:cubicBezTo>
                  <a:pt x="44341" y="334993"/>
                  <a:pt x="45540" y="348776"/>
                  <a:pt x="44941" y="350574"/>
                </a:cubicBezTo>
                <a:cubicBezTo>
                  <a:pt x="44342" y="352372"/>
                  <a:pt x="36551" y="357765"/>
                  <a:pt x="35953" y="359563"/>
                </a:cubicBezTo>
                <a:cubicBezTo>
                  <a:pt x="35354" y="361361"/>
                  <a:pt x="36551" y="375144"/>
                  <a:pt x="35953" y="377541"/>
                </a:cubicBezTo>
                <a:cubicBezTo>
                  <a:pt x="35353" y="379938"/>
                  <a:pt x="28162" y="393722"/>
                  <a:pt x="26964" y="395520"/>
                </a:cubicBezTo>
                <a:cubicBezTo>
                  <a:pt x="25765" y="397317"/>
                  <a:pt x="18575" y="402711"/>
                  <a:pt x="17976" y="404509"/>
                </a:cubicBezTo>
                <a:cubicBezTo>
                  <a:pt x="17377" y="406306"/>
                  <a:pt x="18575" y="419490"/>
                  <a:pt x="17976" y="422487"/>
                </a:cubicBezTo>
                <a:cubicBezTo>
                  <a:pt x="17377" y="425483"/>
                  <a:pt x="9587" y="446457"/>
                  <a:pt x="8988" y="449454"/>
                </a:cubicBezTo>
                <a:cubicBezTo>
                  <a:pt x="8388" y="452450"/>
                  <a:pt x="9587" y="464436"/>
                  <a:pt x="8988" y="467432"/>
                </a:cubicBezTo>
                <a:cubicBezTo>
                  <a:pt x="8388" y="470428"/>
                  <a:pt x="599" y="480616"/>
                  <a:pt x="0" y="494399"/>
                </a:cubicBezTo>
                <a:cubicBezTo>
                  <a:pt x="-599" y="508182"/>
                  <a:pt x="-599" y="660997"/>
                  <a:pt x="0" y="674181"/>
                </a:cubicBezTo>
                <a:cubicBezTo>
                  <a:pt x="599" y="687365"/>
                  <a:pt x="8388" y="690361"/>
                  <a:pt x="8988" y="692159"/>
                </a:cubicBezTo>
                <a:cubicBezTo>
                  <a:pt x="9587" y="693957"/>
                  <a:pt x="8388" y="699950"/>
                  <a:pt x="8988" y="701149"/>
                </a:cubicBezTo>
                <a:cubicBezTo>
                  <a:pt x="9587" y="702347"/>
                  <a:pt x="17377" y="707740"/>
                  <a:pt x="17976" y="710138"/>
                </a:cubicBezTo>
                <a:cubicBezTo>
                  <a:pt x="18575" y="712534"/>
                  <a:pt x="17377" y="734707"/>
                  <a:pt x="17976" y="737104"/>
                </a:cubicBezTo>
                <a:cubicBezTo>
                  <a:pt x="18575" y="739501"/>
                  <a:pt x="25765" y="744295"/>
                  <a:pt x="26964" y="746094"/>
                </a:cubicBezTo>
                <a:cubicBezTo>
                  <a:pt x="28162" y="747891"/>
                  <a:pt x="34754" y="762274"/>
                  <a:pt x="35953" y="764072"/>
                </a:cubicBezTo>
                <a:cubicBezTo>
                  <a:pt x="37151" y="765870"/>
                  <a:pt x="43742" y="771263"/>
                  <a:pt x="44941" y="773061"/>
                </a:cubicBezTo>
                <a:cubicBezTo>
                  <a:pt x="46139" y="774858"/>
                  <a:pt x="52730" y="788642"/>
                  <a:pt x="53929" y="791039"/>
                </a:cubicBezTo>
                <a:cubicBezTo>
                  <a:pt x="55127" y="793436"/>
                  <a:pt x="62318" y="806620"/>
                  <a:pt x="62918" y="809017"/>
                </a:cubicBezTo>
                <a:cubicBezTo>
                  <a:pt x="63516" y="811414"/>
                  <a:pt x="62318" y="824598"/>
                  <a:pt x="62918" y="826996"/>
                </a:cubicBezTo>
                <a:cubicBezTo>
                  <a:pt x="63516" y="829393"/>
                  <a:pt x="71306" y="843176"/>
                  <a:pt x="71906" y="844974"/>
                </a:cubicBezTo>
                <a:cubicBezTo>
                  <a:pt x="72505" y="846771"/>
                  <a:pt x="71306" y="852165"/>
                  <a:pt x="71906" y="853963"/>
                </a:cubicBezTo>
                <a:cubicBezTo>
                  <a:pt x="72505" y="855760"/>
                  <a:pt x="79696" y="868945"/>
                  <a:pt x="80894" y="871941"/>
                </a:cubicBezTo>
                <a:cubicBezTo>
                  <a:pt x="82092" y="874937"/>
                  <a:pt x="88683" y="896511"/>
                  <a:pt x="89882" y="898908"/>
                </a:cubicBezTo>
                <a:cubicBezTo>
                  <a:pt x="91081" y="901305"/>
                  <a:pt x="97672" y="905500"/>
                  <a:pt x="98871" y="907897"/>
                </a:cubicBezTo>
                <a:cubicBezTo>
                  <a:pt x="100069" y="910294"/>
                  <a:pt x="106661" y="931269"/>
                  <a:pt x="107859" y="934865"/>
                </a:cubicBezTo>
                <a:cubicBezTo>
                  <a:pt x="109058" y="938460"/>
                  <a:pt x="116248" y="958236"/>
                  <a:pt x="116847" y="961832"/>
                </a:cubicBezTo>
                <a:cubicBezTo>
                  <a:pt x="117446" y="965427"/>
                  <a:pt x="116248" y="985803"/>
                  <a:pt x="116847" y="988799"/>
                </a:cubicBezTo>
                <a:cubicBezTo>
                  <a:pt x="117446" y="991795"/>
                  <a:pt x="124637" y="1004380"/>
                  <a:pt x="125835" y="1006777"/>
                </a:cubicBezTo>
                <a:cubicBezTo>
                  <a:pt x="127034" y="1009174"/>
                  <a:pt x="134224" y="1022958"/>
                  <a:pt x="134824" y="1024755"/>
                </a:cubicBezTo>
                <a:cubicBezTo>
                  <a:pt x="135423" y="1026553"/>
                  <a:pt x="134224" y="1031946"/>
                  <a:pt x="134824" y="1033744"/>
                </a:cubicBezTo>
                <a:cubicBezTo>
                  <a:pt x="135423" y="1035542"/>
                  <a:pt x="142613" y="1049325"/>
                  <a:pt x="143812" y="1051723"/>
                </a:cubicBezTo>
                <a:cubicBezTo>
                  <a:pt x="145010" y="1054120"/>
                  <a:pt x="151602" y="1067303"/>
                  <a:pt x="152800" y="1069701"/>
                </a:cubicBezTo>
                <a:cubicBezTo>
                  <a:pt x="153999" y="1072098"/>
                  <a:pt x="161189" y="1084683"/>
                  <a:pt x="161789" y="1087679"/>
                </a:cubicBezTo>
                <a:cubicBezTo>
                  <a:pt x="162387" y="1090675"/>
                  <a:pt x="161189" y="1111649"/>
                  <a:pt x="161789" y="1114646"/>
                </a:cubicBezTo>
                <a:cubicBezTo>
                  <a:pt x="162387" y="1117642"/>
                  <a:pt x="170177" y="1130227"/>
                  <a:pt x="170777" y="1132624"/>
                </a:cubicBezTo>
                <a:cubicBezTo>
                  <a:pt x="171376" y="1135021"/>
                  <a:pt x="170177" y="1148805"/>
                  <a:pt x="170777" y="1150603"/>
                </a:cubicBezTo>
                <a:cubicBezTo>
                  <a:pt x="171376" y="1152400"/>
                  <a:pt x="178566" y="1157793"/>
                  <a:pt x="179765" y="1159592"/>
                </a:cubicBezTo>
                <a:cubicBezTo>
                  <a:pt x="180963" y="1161389"/>
                  <a:pt x="187555" y="1175173"/>
                  <a:pt x="188754" y="1177570"/>
                </a:cubicBezTo>
                <a:cubicBezTo>
                  <a:pt x="189952" y="1179967"/>
                  <a:pt x="197143" y="1193150"/>
                  <a:pt x="197742" y="1195548"/>
                </a:cubicBezTo>
                <a:cubicBezTo>
                  <a:pt x="198340" y="1197945"/>
                  <a:pt x="197142" y="1211129"/>
                  <a:pt x="197742" y="1213526"/>
                </a:cubicBezTo>
                <a:cubicBezTo>
                  <a:pt x="198341" y="1215923"/>
                  <a:pt x="206130" y="1225511"/>
                  <a:pt x="206730" y="1231504"/>
                </a:cubicBezTo>
                <a:cubicBezTo>
                  <a:pt x="207329" y="1237497"/>
                  <a:pt x="206130" y="1298024"/>
                  <a:pt x="206730" y="1303417"/>
                </a:cubicBezTo>
                <a:cubicBezTo>
                  <a:pt x="207329" y="1308810"/>
                  <a:pt x="215119" y="1286637"/>
                  <a:pt x="215718" y="1312406"/>
                </a:cubicBezTo>
                <a:cubicBezTo>
                  <a:pt x="216317" y="1338174"/>
                  <a:pt x="215119" y="1664179"/>
                  <a:pt x="215718" y="1689948"/>
                </a:cubicBezTo>
                <a:cubicBezTo>
                  <a:pt x="216317" y="1715716"/>
                  <a:pt x="224107" y="1697138"/>
                  <a:pt x="224707" y="1698937"/>
                </a:cubicBezTo>
                <a:cubicBezTo>
                  <a:pt x="225305" y="1700734"/>
                  <a:pt x="224107" y="1714517"/>
                  <a:pt x="224707" y="1716915"/>
                </a:cubicBezTo>
                <a:cubicBezTo>
                  <a:pt x="225305" y="1719311"/>
                  <a:pt x="232496" y="1730698"/>
                  <a:pt x="233695" y="1734893"/>
                </a:cubicBezTo>
                <a:cubicBezTo>
                  <a:pt x="234893" y="1739088"/>
                  <a:pt x="241484" y="1776242"/>
                  <a:pt x="242683" y="1779839"/>
                </a:cubicBezTo>
                <a:cubicBezTo>
                  <a:pt x="243881" y="1783433"/>
                  <a:pt x="250473" y="1787628"/>
                  <a:pt x="251671" y="1788828"/>
                </a:cubicBezTo>
                <a:cubicBezTo>
                  <a:pt x="252870" y="1790025"/>
                  <a:pt x="259461" y="1796019"/>
                  <a:pt x="260659" y="1797817"/>
                </a:cubicBezTo>
                <a:cubicBezTo>
                  <a:pt x="261858" y="1799614"/>
                  <a:pt x="268449" y="1813996"/>
                  <a:pt x="269648" y="1815795"/>
                </a:cubicBezTo>
                <a:cubicBezTo>
                  <a:pt x="270846" y="1817592"/>
                  <a:pt x="278037" y="1823585"/>
                  <a:pt x="278636" y="1824784"/>
                </a:cubicBezTo>
                <a:cubicBezTo>
                  <a:pt x="279235" y="1825982"/>
                  <a:pt x="277438" y="1832575"/>
                  <a:pt x="278636" y="1833773"/>
                </a:cubicBezTo>
                <a:cubicBezTo>
                  <a:pt x="279834" y="1834971"/>
                  <a:pt x="294816" y="1841563"/>
                  <a:pt x="296613" y="1842762"/>
                </a:cubicBezTo>
                <a:cubicBezTo>
                  <a:pt x="298410" y="1843960"/>
                  <a:pt x="304402" y="1850552"/>
                  <a:pt x="305601" y="1851751"/>
                </a:cubicBezTo>
                <a:cubicBezTo>
                  <a:pt x="306799" y="1852950"/>
                  <a:pt x="313390" y="1859541"/>
                  <a:pt x="314589" y="1860740"/>
                </a:cubicBezTo>
                <a:cubicBezTo>
                  <a:pt x="315787" y="1861939"/>
                  <a:pt x="322379" y="1869130"/>
                  <a:pt x="323578" y="1869730"/>
                </a:cubicBezTo>
                <a:cubicBezTo>
                  <a:pt x="324776" y="1870329"/>
                  <a:pt x="331367" y="1869130"/>
                  <a:pt x="332566" y="1869730"/>
                </a:cubicBezTo>
                <a:cubicBezTo>
                  <a:pt x="333765" y="1870329"/>
                  <a:pt x="340356" y="1877519"/>
                  <a:pt x="341554" y="1878719"/>
                </a:cubicBezTo>
                <a:cubicBezTo>
                  <a:pt x="342752" y="1879917"/>
                  <a:pt x="347546" y="1886508"/>
                  <a:pt x="350543" y="1887708"/>
                </a:cubicBezTo>
                <a:cubicBezTo>
                  <a:pt x="353538" y="1888905"/>
                  <a:pt x="378106" y="1896696"/>
                  <a:pt x="386495" y="1896697"/>
                </a:cubicBezTo>
                <a:cubicBezTo>
                  <a:pt x="394885" y="1896696"/>
                  <a:pt x="469787" y="1888905"/>
                  <a:pt x="476379" y="1887708"/>
                </a:cubicBezTo>
                <a:cubicBezTo>
                  <a:pt x="482970" y="1886508"/>
                  <a:pt x="481771" y="1879917"/>
                  <a:pt x="485367" y="1878719"/>
                </a:cubicBezTo>
                <a:cubicBezTo>
                  <a:pt x="488962" y="1877519"/>
                  <a:pt x="526114" y="1870928"/>
                  <a:pt x="530308" y="1869730"/>
                </a:cubicBezTo>
                <a:cubicBezTo>
                  <a:pt x="534502" y="1868531"/>
                  <a:pt x="546487" y="1861939"/>
                  <a:pt x="548285" y="1860740"/>
                </a:cubicBezTo>
                <a:cubicBezTo>
                  <a:pt x="550082" y="1859541"/>
                  <a:pt x="555476" y="1852950"/>
                  <a:pt x="557273" y="1851751"/>
                </a:cubicBezTo>
                <a:cubicBezTo>
                  <a:pt x="559070" y="1850552"/>
                  <a:pt x="569257" y="1843361"/>
                  <a:pt x="575249" y="1842762"/>
                </a:cubicBezTo>
                <a:cubicBezTo>
                  <a:pt x="581241" y="1842163"/>
                  <a:pt x="642362" y="1842761"/>
                  <a:pt x="647156" y="1842762"/>
                </a:cubicBezTo>
                <a:lnTo>
                  <a:pt x="611203" y="1824784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6675" y="1230466"/>
            <a:ext cx="8898650" cy="4930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3-10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1649" y="1738741"/>
            <a:ext cx="10428702" cy="3380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3-10</a:t>
            </a:r>
            <a:r>
              <a:rPr lang="ko-KR" altLang="en-US"/>
              <a:t> 추가 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4492" y="1263449"/>
            <a:ext cx="10203016" cy="5074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6999" y="417633"/>
            <a:ext cx="5187316" cy="637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슬라이드 노트에 스크립트를 복사해 뒀습니다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4967653" y="783979"/>
            <a:ext cx="7134812" cy="338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/>
              <a:t>(Ctrl A </a:t>
            </a:r>
            <a:r>
              <a:rPr lang="ko-KR" altLang="en-US" sz="1600"/>
              <a:t>로 복사 후 붙여넣기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Ctrl Shift F</a:t>
            </a:r>
            <a:r>
              <a:rPr lang="ko-KR" altLang="en-US" sz="1600"/>
              <a:t>로 자동정렬 몇번 후 </a:t>
            </a:r>
            <a:r>
              <a:rPr lang="en-US" altLang="ko-KR" sz="1600"/>
              <a:t>Run)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0816" y="1361709"/>
            <a:ext cx="7350368" cy="4134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8647" y="5590443"/>
            <a:ext cx="3354705" cy="6399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즐코딩 합시다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</a:t>
            </a:r>
            <a:r>
              <a:rPr lang="ko-KR" altLang="en-US"/>
              <a:t>질문은 언제나 환영이에요</a:t>
            </a:r>
            <a:r>
              <a:rPr lang="en-US" altLang="ko-KR"/>
              <a:t>.)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57215" y="2477891"/>
            <a:ext cx="5687218" cy="2810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4266" y="1805799"/>
            <a:ext cx="5464013" cy="32464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04541" y="1874379"/>
            <a:ext cx="990685" cy="3223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1136" y="2238375"/>
            <a:ext cx="9376174" cy="200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numOfApples</a:t>
            </a:r>
            <a:r>
              <a:rPr lang="ko-KR" altLang="en-US"/>
              <a:t>에 </a:t>
            </a:r>
            <a:r>
              <a:rPr lang="en-US" altLang="ko-KR"/>
              <a:t>sizeOfBucket</a:t>
            </a:r>
            <a:r>
              <a:rPr lang="ko-KR" altLang="en-US"/>
              <a:t>으로 나누면 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numOfBucket</a:t>
            </a:r>
            <a:r>
              <a:rPr lang="ko-KR" altLang="en-US"/>
              <a:t>은 </a:t>
            </a:r>
            <a:endParaRPr lang="en-US" altLang="ko-KR"/>
          </a:p>
          <a:p>
            <a:pPr>
              <a:defRPr/>
            </a:pPr>
            <a:r>
              <a:rPr lang="en-US" altLang="ko-KR"/>
              <a:t>(numOfApples&gt;0)?</a:t>
            </a:r>
            <a:r>
              <a:rPr lang="ko-KR" altLang="en-US"/>
              <a:t> </a:t>
            </a:r>
            <a:r>
              <a:rPr lang="en-US" altLang="ko-KR"/>
              <a:t>numOfApples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sizeOfBucket</a:t>
            </a:r>
            <a:r>
              <a:rPr lang="ko-KR" altLang="en-US"/>
              <a:t> </a:t>
            </a:r>
            <a:r>
              <a:rPr lang="en-US" altLang="ko-KR"/>
              <a:t>+1</a:t>
            </a:r>
            <a:r>
              <a:rPr lang="ko-KR" altLang="en-US"/>
              <a:t> </a:t>
            </a:r>
            <a:r>
              <a:rPr lang="en-US" altLang="ko-KR"/>
              <a:t>: “</a:t>
            </a:r>
            <a:r>
              <a:rPr lang="ko-KR" altLang="en-US"/>
              <a:t>사과가 없습니다</a:t>
            </a:r>
            <a:r>
              <a:rPr lang="en-US" altLang="ko-KR"/>
              <a:t>.”</a:t>
            </a:r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//0</a:t>
            </a:r>
            <a:r>
              <a:rPr lang="ko-KR" altLang="en-US"/>
              <a:t>개가 아닌 이상 최소 </a:t>
            </a:r>
            <a:r>
              <a:rPr lang="en-US" altLang="ko-KR"/>
              <a:t>1</a:t>
            </a:r>
            <a:r>
              <a:rPr lang="ko-KR" altLang="en-US"/>
              <a:t>개 가있어야합니다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3-3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3342" y="1315383"/>
            <a:ext cx="9425316" cy="4227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3-4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6963" y="2359998"/>
            <a:ext cx="10678074" cy="2138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3-5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0503" y="1966100"/>
            <a:ext cx="11010994" cy="3789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3-6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6452" y="2354303"/>
            <a:ext cx="10419096" cy="2149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3-7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6997" y="646229"/>
            <a:ext cx="8338005" cy="5565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3-8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260" y="1454756"/>
            <a:ext cx="6407440" cy="4945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2227" y="841468"/>
            <a:ext cx="5326841" cy="4252328"/>
          </a:xfrm>
          <a:prstGeom prst="rect">
            <a:avLst/>
          </a:prstGeom>
          <a:ln>
            <a:solidFill>
              <a:srgbClr val="808080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ffffff"/>
      </a:dk1>
      <a:lt1>
        <a:srgbClr val="3f3f3f"/>
      </a:lt1>
      <a:dk2>
        <a:srgbClr val="d8d8d8"/>
      </a:dk2>
      <a:lt2>
        <a:srgbClr val="323f4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</ep:Words>
  <ep:PresentationFormat>와이드스크린</ep:PresentationFormat>
  <ep:Paragraphs>30</ep:Paragraphs>
  <ep:Slides>13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3-1</vt:lpstr>
      <vt:lpstr>3-2</vt:lpstr>
      <vt:lpstr>3-3</vt:lpstr>
      <vt:lpstr>3-4</vt:lpstr>
      <vt:lpstr>3-5</vt:lpstr>
      <vt:lpstr>3-6</vt:lpstr>
      <vt:lpstr>3-7</vt:lpstr>
      <vt:lpstr>3-8</vt:lpstr>
      <vt:lpstr>3-9</vt:lpstr>
      <vt:lpstr>3-10</vt:lpstr>
      <vt:lpstr>3-10 추가 설명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2022-04-28T03:46:02.000</dcterms:created>
  <dc:creator>user</dc:creator>
  <cp:lastModifiedBy>Administrator</cp:lastModifiedBy>
  <dcterms:modified xsi:type="dcterms:W3CDTF">2022-05-03T04:31:40.765</dcterms:modified>
  <cp:revision>100</cp:revision>
  <dc:title>개발팁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