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7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8" r:id="rId12"/>
    <p:sldId id="287" r:id="rId13"/>
    <p:sldId id="288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Lee HyeonWoo" initials="LH" lastIdx="1" clrIdx="0"/>
  <p:cmAuthor id="2" name="MASTER" initials="M" lastIdx="2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966" autoAdjust="0"/>
    <p:restoredTop sz="69714" autoAdjust="0"/>
  </p:normalViewPr>
  <p:slideViewPr>
    <p:cSldViewPr snapToGrid="0">
      <p:cViewPr varScale="1">
        <p:scale>
          <a:sx n="100" d="100"/>
          <a:sy n="100" d="100"/>
        </p:scale>
        <p:origin x="90" y="48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87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commentAuthors" Target="commentAuthors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B3719D4-80B4-42E7-AC81-374EB3F7CDCC}" type="datetime1">
              <a:rPr lang="ko-KR" altLang="en-US"/>
              <a:pPr lvl="0">
                <a:defRPr/>
              </a:pPr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88F6EEA-5428-4D65-9868-5867F68C3D1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9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4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7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0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7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8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5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2313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139" y="1705995"/>
            <a:ext cx="11463722" cy="3446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57397" y="921683"/>
            <a:ext cx="2659268" cy="638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이건 이유가 없어요</a:t>
            </a:r>
          </a:p>
          <a:p>
            <a:pPr>
              <a:defRPr/>
            </a:pPr>
            <a:r>
              <a:rPr lang="ko-KR" altLang="en-US"/>
              <a:t>이렇게 하면 안됩니다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4957" y="314039"/>
            <a:ext cx="1156118" cy="1156118"/>
          </a:xfrm>
          <a:prstGeom prst="rect">
            <a:avLst/>
          </a:prstGeom>
          <a:effectLst>
            <a:glow rad="63500">
              <a:schemeClr val="accent1">
                <a:satMod val="175000"/>
                <a:alpha val="50000"/>
              </a:schemeClr>
            </a:glo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70370" b="42330"/>
          <a:stretch>
            <a:fillRect/>
          </a:stretch>
        </p:blipFill>
        <p:spPr>
          <a:xfrm>
            <a:off x="6548438" y="575846"/>
            <a:ext cx="4921247" cy="5706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8849" y="1388052"/>
            <a:ext cx="6254750" cy="51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800">
                <a:solidFill>
                  <a:srgbClr val="FFD700"/>
                </a:solidFill>
              </a:rPr>
              <a:t>result</a:t>
            </a:r>
            <a:r>
              <a:rPr lang="en-US" altLang="en-US" sz="2800"/>
              <a:t>[</a:t>
            </a:r>
            <a:r>
              <a:rPr lang="en-US" altLang="en-US" sz="2800">
                <a:solidFill>
                  <a:srgbClr val="FFD700"/>
                </a:solidFill>
              </a:rPr>
              <a:t>j</a:t>
            </a:r>
            <a:r>
              <a:rPr lang="en-US" altLang="en-US" sz="2800"/>
              <a:t>][</a:t>
            </a:r>
            <a:r>
              <a:rPr lang="en-US" altLang="en-US" sz="2800">
                <a:solidFill>
                  <a:srgbClr val="6182D6"/>
                </a:solidFill>
              </a:rPr>
              <a:t>3</a:t>
            </a:r>
            <a:r>
              <a:rPr lang="en-US" altLang="en-US" sz="2800"/>
              <a:t>-</a:t>
            </a:r>
            <a:r>
              <a:rPr lang="en-US" altLang="en-US" sz="2800">
                <a:solidFill>
                  <a:srgbClr val="FFD700"/>
                </a:solidFill>
              </a:rPr>
              <a:t>i</a:t>
            </a:r>
            <a:r>
              <a:rPr lang="en-US" altLang="en-US" sz="2800"/>
              <a:t>] =(</a:t>
            </a:r>
            <a:r>
              <a:rPr lang="en-US" altLang="en-US" sz="2800">
                <a:solidFill>
                  <a:srgbClr val="FFD700"/>
                </a:solidFill>
              </a:rPr>
              <a:t>star</a:t>
            </a:r>
            <a:r>
              <a:rPr lang="en-US" altLang="en-US" sz="2800"/>
              <a:t>[</a:t>
            </a:r>
            <a:r>
              <a:rPr lang="en-US" altLang="en-US" sz="2800">
                <a:solidFill>
                  <a:srgbClr val="FFD700"/>
                </a:solidFill>
              </a:rPr>
              <a:t>i</a:t>
            </a:r>
            <a:r>
              <a:rPr lang="en-US" altLang="en-US" sz="2800"/>
              <a:t>][</a:t>
            </a:r>
            <a:r>
              <a:rPr lang="en-US" altLang="en-US" sz="2800">
                <a:solidFill>
                  <a:srgbClr val="FFD700"/>
                </a:solidFill>
              </a:rPr>
              <a:t>j</a:t>
            </a:r>
            <a:r>
              <a:rPr lang="en-US" altLang="en-US" sz="2800"/>
              <a:t>]);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7134" y="1966099"/>
            <a:ext cx="6044180" cy="4204196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당연한 말이지만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콘솔창</a:t>
            </a:r>
            <a:r>
              <a:rPr lang="en-US" altLang="ko-KR">
                <a:solidFill>
                  <a:schemeClr val="tx1"/>
                </a:solidFill>
              </a:rPr>
              <a:t>(print</a:t>
            </a:r>
            <a:r>
              <a:rPr lang="ko-KR" altLang="en-US">
                <a:solidFill>
                  <a:schemeClr val="tx1"/>
                </a:solidFill>
              </a:rPr>
              <a:t>문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은 행단위로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출력됩니다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0</a:t>
            </a:r>
            <a:r>
              <a:rPr lang="ko-KR" altLang="en-US">
                <a:solidFill>
                  <a:schemeClr val="tx1"/>
                </a:solidFill>
              </a:rPr>
              <a:t>행의 모든열을 출력 후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행을 출력해요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옆의 메모장을 참조하여</a:t>
            </a:r>
            <a:r>
              <a:rPr lang="en-US" altLang="ko-KR">
                <a:solidFill>
                  <a:schemeClr val="tx1"/>
                </a:solidFill>
              </a:rPr>
              <a:t>, i</a:t>
            </a:r>
            <a:r>
              <a:rPr lang="ko-KR" altLang="en-US">
                <a:solidFill>
                  <a:schemeClr val="tx1"/>
                </a:solidFill>
              </a:rPr>
              <a:t>와 </a:t>
            </a:r>
            <a:r>
              <a:rPr lang="en-US" altLang="ko-KR">
                <a:solidFill>
                  <a:schemeClr val="tx1"/>
                </a:solidFill>
              </a:rPr>
              <a:t>j</a:t>
            </a:r>
            <a:r>
              <a:rPr lang="ko-KR" altLang="en-US">
                <a:solidFill>
                  <a:schemeClr val="tx1"/>
                </a:solidFill>
              </a:rPr>
              <a:t>의 위치를 바꿔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4*5</a:t>
            </a:r>
            <a:r>
              <a:rPr lang="ko-KR" altLang="en-US">
                <a:solidFill>
                  <a:schemeClr val="tx1"/>
                </a:solidFill>
              </a:rPr>
              <a:t>행렬을 </a:t>
            </a:r>
            <a:r>
              <a:rPr lang="en-US" altLang="ko-KR">
                <a:solidFill>
                  <a:schemeClr val="tx1"/>
                </a:solidFill>
              </a:rPr>
              <a:t>5*4</a:t>
            </a:r>
            <a:r>
              <a:rPr lang="ko-KR" altLang="en-US">
                <a:solidFill>
                  <a:schemeClr val="tx1"/>
                </a:solidFill>
              </a:rPr>
              <a:t>행렬로 만듭니다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u="sng">
                <a:solidFill>
                  <a:schemeClr val="tx1"/>
                </a:solidFill>
              </a:rPr>
              <a:t>(</a:t>
            </a:r>
            <a:r>
              <a:rPr lang="ko-KR" altLang="en-US" u="sng">
                <a:solidFill>
                  <a:schemeClr val="tx1"/>
                </a:solidFill>
              </a:rPr>
              <a:t>배열의 문제는 우선 배열크기를 정해야합니다</a:t>
            </a:r>
            <a:r>
              <a:rPr lang="en-US" altLang="ko-KR" u="sng">
                <a:solidFill>
                  <a:schemeClr val="tx1"/>
                </a:solidFill>
              </a:rPr>
              <a:t>.)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그다음 </a:t>
            </a:r>
            <a:r>
              <a:rPr lang="en-US" altLang="ko-KR">
                <a:solidFill>
                  <a:schemeClr val="tx1"/>
                </a:solidFill>
              </a:rPr>
              <a:t>3 2 1 0 </a:t>
            </a:r>
            <a:r>
              <a:rPr lang="ko-KR" altLang="en-US">
                <a:solidFill>
                  <a:schemeClr val="tx1"/>
                </a:solidFill>
              </a:rPr>
              <a:t>순으로 출력해야하기에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3-i(0~3)</a:t>
            </a:r>
            <a:r>
              <a:rPr lang="ko-KR" altLang="en-US">
                <a:solidFill>
                  <a:schemeClr val="tx1"/>
                </a:solidFill>
              </a:rPr>
              <a:t>을 넣어서 역순으로 출력하게 합니다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이방법을 참고하여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상하반전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좌우반전 </a:t>
            </a:r>
            <a:r>
              <a:rPr lang="en-US" altLang="ko-KR">
                <a:solidFill>
                  <a:schemeClr val="tx1"/>
                </a:solidFill>
              </a:rPr>
              <a:t>180</a:t>
            </a:r>
            <a:r>
              <a:rPr lang="ko-KR" altLang="en-US">
                <a:solidFill>
                  <a:schemeClr val="tx1"/>
                </a:solidFill>
              </a:rPr>
              <a:t>도 회전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등등 해봅시다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730" y="180802"/>
            <a:ext cx="3472760" cy="1150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/>
              <a:t>잘 </a:t>
            </a:r>
            <a:r>
              <a:rPr lang="ko-KR" altLang="en-US" sz="1400" b="1" dirty="0" err="1"/>
              <a:t>안풀릴땐</a:t>
            </a:r>
            <a:r>
              <a:rPr lang="ko-KR" altLang="en-US" sz="1400" b="1" dirty="0"/>
              <a:t> 이거 </a:t>
            </a:r>
            <a:r>
              <a:rPr lang="ko-KR" altLang="en-US" sz="1400" b="1" dirty="0" err="1"/>
              <a:t>세개만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기억합시다</a:t>
            </a:r>
            <a:r>
              <a:rPr lang="en-US" altLang="ko-KR" sz="1400" b="1" dirty="0"/>
              <a:t>.</a:t>
            </a:r>
          </a:p>
          <a:p>
            <a:pPr>
              <a:defRPr/>
            </a:pPr>
            <a:endParaRPr lang="en-US" altLang="ko-KR" sz="1400" b="1" dirty="0"/>
          </a:p>
          <a:p>
            <a:pPr>
              <a:defRPr/>
            </a:pPr>
            <a:r>
              <a:rPr lang="en-US" altLang="ko-KR" sz="1400" b="1" dirty="0"/>
              <a:t>1.</a:t>
            </a:r>
            <a:r>
              <a:rPr lang="ko-KR" altLang="en-US" sz="1400" b="1" dirty="0"/>
              <a:t>메모장 켜라</a:t>
            </a:r>
          </a:p>
          <a:p>
            <a:pPr>
              <a:defRPr/>
            </a:pPr>
            <a:r>
              <a:rPr lang="en-US" altLang="ko-KR" sz="1400" b="1" dirty="0"/>
              <a:t>2.</a:t>
            </a:r>
            <a:r>
              <a:rPr lang="ko-KR" altLang="en-US" sz="1400" b="1" dirty="0" err="1"/>
              <a:t>그림판</a:t>
            </a:r>
            <a:r>
              <a:rPr lang="ko-KR" altLang="en-US" sz="1400" b="1" dirty="0"/>
              <a:t> 켜라</a:t>
            </a:r>
          </a:p>
          <a:p>
            <a:pPr>
              <a:defRPr/>
            </a:pPr>
            <a:r>
              <a:rPr lang="en-US" altLang="ko-KR" sz="1400" b="1" dirty="0"/>
              <a:t>3.</a:t>
            </a:r>
            <a:r>
              <a:rPr lang="ko-KR" altLang="en-US" sz="1400" b="1" dirty="0"/>
              <a:t>구글 켜라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650" y="926377"/>
            <a:ext cx="5092699" cy="390160"/>
          </a:xfrm>
          <a:prstGeom prst="rect">
            <a:avLst/>
          </a:prstGeom>
          <a:solidFill>
            <a:srgbClr val="80808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이문제는 </a:t>
            </a:r>
            <a:r>
              <a:rPr lang="en-US" altLang="ko-KR" sz="2000"/>
              <a:t>‘</a:t>
            </a:r>
            <a:r>
              <a:rPr lang="ko-KR" altLang="en-US" sz="2000"/>
              <a:t>메모장 켜라</a:t>
            </a:r>
            <a:r>
              <a:rPr lang="en-US" altLang="ko-KR" sz="2000"/>
              <a:t>’</a:t>
            </a:r>
            <a:r>
              <a:rPr lang="ko-KR" altLang="en-US" sz="2000"/>
              <a:t>로 해결했습니다</a:t>
            </a:r>
            <a:r>
              <a:rPr lang="en-US" altLang="ko-KR" sz="200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3779" y="6370297"/>
            <a:ext cx="39905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배열문제는</a:t>
            </a:r>
            <a:r>
              <a:rPr lang="ko-KR" altLang="en-US" sz="1200" b="1" dirty="0"/>
              <a:t> 크기</a:t>
            </a:r>
            <a:r>
              <a:rPr lang="en-US" altLang="ko-KR" sz="1200" b="1" dirty="0"/>
              <a:t>,</a:t>
            </a:r>
            <a:r>
              <a:rPr lang="ko-KR" altLang="en-US" sz="1200" b="1" dirty="0" err="1" smtClean="0"/>
              <a:t>출력순서순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행</a:t>
            </a:r>
            <a:r>
              <a:rPr lang="en-US" altLang="ko-KR" sz="1200" b="1" dirty="0" smtClean="0"/>
              <a:t>&gt;</a:t>
            </a:r>
            <a:r>
              <a:rPr lang="ko-KR" altLang="en-US" sz="1200" b="1" dirty="0" smtClean="0"/>
              <a:t>열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으로 </a:t>
            </a:r>
            <a:r>
              <a:rPr lang="ko-KR" altLang="en-US" sz="1200" b="1" dirty="0"/>
              <a:t>생각하자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8462" y="545833"/>
            <a:ext cx="669956" cy="292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>
                <a:effectLst>
                  <a:glow rad="1905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편</a:t>
            </a:r>
            <a:r>
              <a:rPr lang="en-US" altLang="ko-KR" sz="1400">
                <a:effectLst>
                  <a:glow rad="1905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-</a:t>
            </a:r>
            <a:r>
              <a:rPr lang="ko-KR" altLang="en-US" sz="1400">
                <a:effectLst>
                  <a:glow rad="1905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안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968624" y="212769"/>
            <a:ext cx="6254750" cy="51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800">
                <a:solidFill>
                  <a:srgbClr val="FFD700"/>
                </a:solidFill>
              </a:rPr>
              <a:t>result</a:t>
            </a:r>
            <a:r>
              <a:rPr lang="en-US" altLang="en-US" sz="2800"/>
              <a:t>[</a:t>
            </a:r>
            <a:r>
              <a:rPr lang="en-US" altLang="ko-KR" sz="2800">
                <a:solidFill>
                  <a:srgbClr val="FFD700"/>
                </a:solidFill>
              </a:rPr>
              <a:t>i</a:t>
            </a:r>
            <a:r>
              <a:rPr lang="en-US" altLang="en-US" sz="2800"/>
              <a:t>][</a:t>
            </a:r>
            <a:r>
              <a:rPr lang="en-US" altLang="ko-KR" sz="2800">
                <a:solidFill>
                  <a:schemeClr val="accent4"/>
                </a:solidFill>
              </a:rPr>
              <a:t>j</a:t>
            </a:r>
            <a:r>
              <a:rPr lang="en-US" altLang="en-US" sz="2800"/>
              <a:t>] =(</a:t>
            </a:r>
            <a:r>
              <a:rPr lang="en-US" altLang="en-US" sz="2800">
                <a:solidFill>
                  <a:srgbClr val="FFD700"/>
                </a:solidFill>
              </a:rPr>
              <a:t>star</a:t>
            </a:r>
            <a:r>
              <a:rPr lang="en-US" altLang="en-US" sz="2800"/>
              <a:t>[</a:t>
            </a:r>
            <a:r>
              <a:rPr lang="en-US" altLang="ko-KR" sz="2800">
                <a:solidFill>
                  <a:srgbClr val="FFD700"/>
                </a:solidFill>
              </a:rPr>
              <a:t>4</a:t>
            </a:r>
            <a:r>
              <a:rPr lang="en-US" altLang="en-US" sz="2800"/>
              <a:t>][</a:t>
            </a:r>
            <a:r>
              <a:rPr lang="en-US" altLang="ko-KR" sz="2800">
                <a:solidFill>
                  <a:schemeClr val="accent4"/>
                </a:solidFill>
              </a:rPr>
              <a:t>5</a:t>
            </a:r>
            <a:r>
              <a:rPr lang="en-US" altLang="en-US" sz="2800"/>
              <a:t>]);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2794" y="1270257"/>
            <a:ext cx="1201605" cy="45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/>
              <a:t>(0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9890" y="1270257"/>
            <a:ext cx="1194320" cy="45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(0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6911" y="1270257"/>
            <a:ext cx="1394904" cy="451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/>
              <a:t>(0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3969" y="1270257"/>
            <a:ext cx="1198803" cy="45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(0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4998" y="1270257"/>
            <a:ext cx="1398267" cy="451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/>
              <a:t>(0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4)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2794" y="2277230"/>
            <a:ext cx="1201605" cy="44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(1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9889" y="2277230"/>
            <a:ext cx="1194321" cy="44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(1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6910" y="2277230"/>
            <a:ext cx="1394905" cy="445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/>
              <a:t>(1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23968" y="2277230"/>
            <a:ext cx="1198804" cy="44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(1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84998" y="2277230"/>
            <a:ext cx="1398267" cy="445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/>
              <a:t>(1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4)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2794" y="3341343"/>
            <a:ext cx="1201604" cy="447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(2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0)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9889" y="3341343"/>
            <a:ext cx="1194320" cy="447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(2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06911" y="3341343"/>
            <a:ext cx="1394904" cy="447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/>
              <a:t>(2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2)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3969" y="3341343"/>
            <a:ext cx="1198803" cy="447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(2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3)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98" y="3341343"/>
            <a:ext cx="1398267" cy="447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/>
              <a:t>(2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4)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72796" y="4352764"/>
            <a:ext cx="1201603" cy="44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(3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59890" y="4352763"/>
            <a:ext cx="1194320" cy="44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(3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06912" y="4352763"/>
            <a:ext cx="1394903" cy="44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/>
              <a:t>(3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23970" y="4352763"/>
            <a:ext cx="1198803" cy="44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(3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3)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84998" y="4352763"/>
            <a:ext cx="1398267" cy="44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/>
              <a:t>(3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4)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9080" y="1156344"/>
            <a:ext cx="11493838" cy="55936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5-11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2772" y="1587927"/>
            <a:ext cx="7143360" cy="368214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05738" y="1890781"/>
            <a:ext cx="4128380" cy="3076437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10760227" y="1822449"/>
            <a:ext cx="861785" cy="240392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10760228" y="4247999"/>
            <a:ext cx="861785" cy="468690"/>
          </a:xfrm>
          <a:prstGeom prst="rect">
            <a:avLst/>
          </a:prstGeom>
          <a:noFill/>
          <a:ln>
            <a:solidFill>
              <a:srgbClr val="69d8a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1e7452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7901671" y="4247999"/>
            <a:ext cx="2842380" cy="46869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7932961" y="1266975"/>
            <a:ext cx="3693254" cy="3598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행의 값들이 차례대로 끝에 저장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8220221" y="5318880"/>
            <a:ext cx="3567919" cy="36700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solidFill>
                  <a:srgbClr val="69d8ad"/>
                </a:solidFill>
              </a:rPr>
              <a:t>모든값들이 차례대로 끝에 저장</a:t>
            </a:r>
            <a:endParaRPr lang="ko-KR" altLang="en-US">
              <a:solidFill>
                <a:srgbClr val="69d8ad"/>
              </a:solidFill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799030" y="4804832"/>
            <a:ext cx="3693709" cy="36700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solidFill>
                  <a:schemeClr val="accent1"/>
                </a:solidFill>
              </a:rPr>
              <a:t>열의 값들이 차례대로 끝에 저장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5-12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5-13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5490" y="1443992"/>
            <a:ext cx="8472388" cy="4741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6175" y="3248977"/>
            <a:ext cx="413665" cy="5114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7220" y="2954739"/>
            <a:ext cx="3337560" cy="9485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>
                <a:solidFill>
                  <a:schemeClr val="accent2"/>
                </a:solidFill>
              </a:rPr>
              <a:t>for</a:t>
            </a:r>
            <a:r>
              <a:rPr lang="en-US" altLang="ko-KR" sz="2800"/>
              <a:t>(</a:t>
            </a:r>
            <a:r>
              <a:rPr lang="en-US" altLang="ko-KR" sz="2800">
                <a:solidFill>
                  <a:schemeClr val="accent2"/>
                </a:solidFill>
              </a:rPr>
              <a:t>int</a:t>
            </a:r>
            <a:r>
              <a:rPr lang="en-US" altLang="ko-KR" sz="2800"/>
              <a:t> </a:t>
            </a:r>
            <a:r>
              <a:rPr lang="en-US" altLang="ko-KR" sz="2800">
                <a:solidFill>
                  <a:schemeClr val="accent4"/>
                </a:solidFill>
              </a:rPr>
              <a:t>i</a:t>
            </a:r>
            <a:r>
              <a:rPr lang="en-US" altLang="ko-KR" sz="2800"/>
              <a:t> : </a:t>
            </a:r>
            <a:r>
              <a:rPr lang="en-US" altLang="ko-KR" sz="2800">
                <a:solidFill>
                  <a:srgbClr val="FFD700"/>
                </a:solidFill>
              </a:rPr>
              <a:t>arr</a:t>
            </a:r>
            <a:r>
              <a:rPr lang="en-US" altLang="ko-KR" sz="2800"/>
              <a:t>)</a:t>
            </a:r>
          </a:p>
          <a:p>
            <a:pPr>
              <a:defRPr/>
            </a:pPr>
            <a:r>
              <a:rPr lang="en-US" altLang="ko-KR" sz="2800"/>
              <a:t>    </a:t>
            </a:r>
            <a:r>
              <a:rPr lang="en-US" altLang="ko-KR" sz="2800">
                <a:solidFill>
                  <a:srgbClr val="FFD700"/>
                </a:solidFill>
              </a:rPr>
              <a:t>sum</a:t>
            </a:r>
            <a:r>
              <a:rPr lang="en-US" altLang="ko-KR" sz="2800"/>
              <a:t>+=</a:t>
            </a:r>
            <a:r>
              <a:rPr lang="en-US" altLang="ko-KR" sz="2800">
                <a:solidFill>
                  <a:srgbClr val="FFD700"/>
                </a:solidFill>
              </a:rPr>
              <a:t>i</a:t>
            </a:r>
            <a:r>
              <a:rPr lang="en-US" altLang="ko-KR" sz="280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5-4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6596" y="1221352"/>
            <a:ext cx="10278808" cy="4415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471" y="1743254"/>
            <a:ext cx="11789058" cy="3371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5-6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079" y="1547865"/>
            <a:ext cx="11737841" cy="3762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5-7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8514" y="1507851"/>
            <a:ext cx="11214972" cy="38422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34497" y="669549"/>
            <a:ext cx="6124743" cy="366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FF843A"/>
                </a:solidFill>
              </a:rPr>
              <a:t>남들은 </a:t>
            </a:r>
            <a:r>
              <a:rPr lang="en-US" altLang="ko-KR">
                <a:solidFill>
                  <a:srgbClr val="FF843A"/>
                </a:solidFill>
              </a:rPr>
              <a:t>6</a:t>
            </a:r>
            <a:r>
              <a:rPr lang="ko-KR" altLang="en-US">
                <a:solidFill>
                  <a:srgbClr val="FF843A"/>
                </a:solidFill>
              </a:rPr>
              <a:t>번 복사붙여넣기 해서 짜는데 저는 두번짰어요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7101" y="471346"/>
            <a:ext cx="9617798" cy="59153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30"/>
          <a:stretch>
            <a:fillRect/>
          </a:stretch>
        </p:blipFill>
        <p:spPr>
          <a:xfrm>
            <a:off x="1121870" y="232910"/>
            <a:ext cx="7059010" cy="64398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5-9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72392" y="862776"/>
            <a:ext cx="2879963" cy="5132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사용자 지정 1">
      <a:dk1>
        <a:srgbClr val="ffffff"/>
      </a:dk1>
      <a:lt1>
        <a:srgbClr val="3f3f3f"/>
      </a:lt1>
      <a:dk2>
        <a:srgbClr val="d8d8d8"/>
      </a:dk2>
      <a:lt2>
        <a:srgbClr val="323f4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164</ep:Words>
  <ep:PresentationFormat>와이드스크린</ep:PresentationFormat>
  <ep:Paragraphs>60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5-1</vt:lpstr>
      <vt:lpstr>5-2</vt:lpstr>
      <vt:lpstr>5-3</vt:lpstr>
      <vt:lpstr>5-4</vt:lpstr>
      <vt:lpstr>5-5</vt:lpstr>
      <vt:lpstr>5-6</vt:lpstr>
      <vt:lpstr>5-7</vt:lpstr>
      <vt:lpstr>5-8</vt:lpstr>
      <vt:lpstr>5-9</vt:lpstr>
      <vt:lpstr>슬라이드 10</vt:lpstr>
      <vt:lpstr>슬라이드 11</vt:lpstr>
      <vt:lpstr>5-10</vt:lpstr>
      <vt:lpstr>5-11</vt:lpstr>
      <vt:lpstr>5-12</vt:lpstr>
      <vt:lpstr>5-13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2022-04-28T03:46:02.000</dcterms:created>
  <dc:creator>user</dc:creator>
  <cp:lastModifiedBy>Administrator</cp:lastModifiedBy>
  <dcterms:modified xsi:type="dcterms:W3CDTF">2022-05-10T03:49:51.831</dcterms:modified>
  <cp:revision>196</cp:revision>
  <dc:title>개발팁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