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4" r:id="rId1"/>
  </p:sldMasterIdLst>
  <p:notesMasterIdLst>
    <p:notesMasterId r:id="rId2"/>
  </p:notesMasterIdLst>
  <p:sldIdLst>
    <p:sldId id="277" r:id="rId3"/>
    <p:sldId id="279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313" r:id="rId18"/>
    <p:sldId id="314" r:id="rId19"/>
    <p:sldId id="307" r:id="rId20"/>
    <p:sldId id="308" r:id="rId21"/>
    <p:sldId id="309" r:id="rId22"/>
    <p:sldId id="310" r:id="rId23"/>
    <p:sldId id="311" r:id="rId24"/>
    <p:sldId id="312" r:id="rId25"/>
    <p:sldId id="315" r:id="rId26"/>
    <p:sldId id="316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Author id="1" name="Lee HyeonWoo" initials="LH" lastIdx="1" clrIdx="0"/>
  <p:cmAuthor id="2" name="MASTER" initials="M" lastIdx="2" clrIdx="1"/>
</p:cmAuthorLst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9966" autoAdjust="0"/>
    <p:restoredTop sz="82915" autoAdjust="0"/>
  </p:normalViewPr>
  <p:slideViewPr>
    <p:cSldViewPr snapToGrid="0">
      <p:cViewPr varScale="1">
        <p:scale>
          <a:sx n="100" d="100"/>
          <a:sy n="100" d="100"/>
        </p:scale>
        <p:origin x="90" y="480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3870"/>
    </p:cViewPr>
  </p:sorter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slide" Target="slides/slide25.xml"  /><Relationship Id="rId28" Type="http://schemas.openxmlformats.org/officeDocument/2006/relationships/commentAuthors" Target="commentAuthors.xml"  /><Relationship Id="rId29" Type="http://schemas.openxmlformats.org/officeDocument/2006/relationships/presProps" Target="presProps.xml"  /><Relationship Id="rId3" Type="http://schemas.openxmlformats.org/officeDocument/2006/relationships/slide" Target="slides/slide1.xml"  /><Relationship Id="rId30" Type="http://schemas.openxmlformats.org/officeDocument/2006/relationships/viewProps" Target="viewProps.xml"  /><Relationship Id="rId31" Type="http://schemas.openxmlformats.org/officeDocument/2006/relationships/theme" Target="theme/theme1.xml"  /><Relationship Id="rId32" Type="http://schemas.openxmlformats.org/officeDocument/2006/relationships/tableStyles" Target="tableStyles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BB3719D4-80B4-42E7-AC81-374EB3F7CDCC}" type="datetime1">
              <a:rPr lang="ko-KR" altLang="en-US"/>
              <a:pPr lvl="0">
                <a:defRPr/>
              </a:pPr>
              <a:t>2022-05-14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888F6EEA-5428-4D65-9868-5867F68C3D1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22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23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class 자바6 {</a:t>
            </a:r>
            <a:endParaRPr lang="en-US" altLang="ko-KR"/>
          </a:p>
          <a:p>
            <a:pPr>
              <a:defRPr/>
            </a:pPr>
            <a:r>
              <a:rPr lang="en-US" altLang="ko-KR"/>
              <a:t>	public static void main(String args[]) {</a:t>
            </a:r>
            <a:endParaRPr lang="en-US" altLang="ko-KR"/>
          </a:p>
          <a:p>
            <a:pPr>
              <a:defRPr/>
            </a:pPr>
            <a:r>
              <a:rPr lang="en-US" altLang="ko-KR"/>
              <a:t>		Student stu = new Student();</a:t>
            </a:r>
            <a:endParaRPr lang="en-US" altLang="ko-KR"/>
          </a:p>
          <a:p>
            <a:pPr>
              <a:defRPr/>
            </a:pPr>
            <a:r>
              <a:rPr lang="en-US" altLang="ko-KR"/>
              <a:t>		stu.kor = 100;</a:t>
            </a:r>
            <a:endParaRPr lang="en-US" altLang="ko-KR"/>
          </a:p>
          <a:p>
            <a:pPr>
              <a:defRPr/>
            </a:pPr>
            <a:r>
              <a:rPr lang="en-US" altLang="ko-KR"/>
              <a:t>		stu.eng = 60;</a:t>
            </a:r>
            <a:endParaRPr lang="en-US" altLang="ko-KR"/>
          </a:p>
          <a:p>
            <a:pPr>
              <a:defRPr/>
            </a:pPr>
            <a:r>
              <a:rPr lang="en-US" altLang="ko-KR"/>
              <a:t>		stu.math = 76;</a:t>
            </a:r>
            <a:endParaRPr lang="en-US" altLang="ko-KR"/>
          </a:p>
          <a:p>
            <a:pPr>
              <a:defRPr/>
            </a:pPr>
            <a:r>
              <a:rPr lang="en-US" altLang="ko-KR"/>
              <a:t>		System.out.println(stu.getTotal());</a:t>
            </a:r>
            <a:endParaRPr lang="en-US" altLang="ko-KR"/>
          </a:p>
          <a:p>
            <a:pPr>
              <a:defRPr/>
            </a:pPr>
            <a:r>
              <a:rPr lang="en-US" altLang="ko-KR"/>
              <a:t>		System.out.println(stu.getAverage());</a:t>
            </a:r>
            <a:endParaRPr lang="en-US" altLang="ko-KR"/>
          </a:p>
          <a:p>
            <a:pPr>
              <a:defRPr/>
            </a:pPr>
            <a:r>
              <a:rPr lang="en-US" altLang="ko-KR"/>
              <a:t>	}</a:t>
            </a:r>
            <a:endParaRPr lang="en-US" altLang="ko-KR"/>
          </a:p>
          <a:p>
            <a:pPr>
              <a:defRPr/>
            </a:pPr>
            <a:r>
              <a:rPr lang="en-US" altLang="ko-KR"/>
              <a:t>}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class Student {</a:t>
            </a:r>
            <a:endParaRPr lang="en-US" altLang="ko-KR"/>
          </a:p>
          <a:p>
            <a:pPr>
              <a:defRPr/>
            </a:pPr>
            <a:r>
              <a:rPr lang="en-US" altLang="ko-KR"/>
              <a:t>	String name;</a:t>
            </a:r>
            <a:endParaRPr lang="en-US" altLang="ko-KR"/>
          </a:p>
          <a:p>
            <a:pPr>
              <a:defRPr/>
            </a:pPr>
            <a:r>
              <a:rPr lang="en-US" altLang="ko-KR"/>
              <a:t>	int ban;</a:t>
            </a:r>
            <a:endParaRPr lang="en-US" altLang="ko-KR"/>
          </a:p>
          <a:p>
            <a:pPr>
              <a:defRPr/>
            </a:pPr>
            <a:r>
              <a:rPr lang="en-US" altLang="ko-KR"/>
              <a:t>	int no;</a:t>
            </a:r>
            <a:endParaRPr lang="en-US" altLang="ko-KR"/>
          </a:p>
          <a:p>
            <a:pPr>
              <a:defRPr/>
            </a:pPr>
            <a:r>
              <a:rPr lang="en-US" altLang="ko-KR"/>
              <a:t>	int kor;</a:t>
            </a:r>
            <a:endParaRPr lang="en-US" altLang="ko-KR"/>
          </a:p>
          <a:p>
            <a:pPr>
              <a:defRPr/>
            </a:pPr>
            <a:r>
              <a:rPr lang="en-US" altLang="ko-KR"/>
              <a:t>	int eng;</a:t>
            </a:r>
            <a:endParaRPr lang="en-US" altLang="ko-KR"/>
          </a:p>
          <a:p>
            <a:pPr>
              <a:defRPr/>
            </a:pPr>
            <a:r>
              <a:rPr lang="en-US" altLang="ko-KR"/>
              <a:t>	int math;</a:t>
            </a:r>
            <a:endParaRPr lang="en-US" altLang="ko-KR"/>
          </a:p>
          <a:p>
            <a:pPr>
              <a:defRPr/>
            </a:pPr>
            <a:r>
              <a:rPr lang="en-US" altLang="ko-KR"/>
              <a:t>	</a:t>
            </a:r>
            <a:endParaRPr lang="en-US" altLang="ko-KR"/>
          </a:p>
          <a:p>
            <a:pPr>
              <a:defRPr/>
            </a:pPr>
            <a:r>
              <a:rPr lang="en-US" altLang="ko-KR"/>
              <a:t>	int getTotal(){</a:t>
            </a:r>
            <a:endParaRPr lang="en-US" altLang="ko-KR"/>
          </a:p>
          <a:p>
            <a:pPr>
              <a:defRPr/>
            </a:pPr>
            <a:r>
              <a:rPr lang="en-US" altLang="ko-KR"/>
              <a:t>		return this.kor + this.eng + this.math;</a:t>
            </a:r>
            <a:endParaRPr lang="en-US" altLang="ko-KR"/>
          </a:p>
          <a:p>
            <a:pPr>
              <a:defRPr/>
            </a:pPr>
            <a:r>
              <a:rPr lang="en-US" altLang="ko-KR"/>
              <a:t>	}</a:t>
            </a:r>
            <a:endParaRPr lang="en-US" altLang="ko-KR"/>
          </a:p>
          <a:p>
            <a:pPr>
              <a:defRPr/>
            </a:pPr>
            <a:r>
              <a:rPr lang="en-US" altLang="ko-KR"/>
              <a:t>	</a:t>
            </a:r>
            <a:endParaRPr lang="en-US" altLang="ko-KR"/>
          </a:p>
          <a:p>
            <a:pPr>
              <a:defRPr/>
            </a:pPr>
            <a:r>
              <a:rPr lang="en-US" altLang="ko-KR"/>
              <a:t>	float getAverage(){</a:t>
            </a:r>
            <a:endParaRPr lang="en-US" altLang="ko-KR"/>
          </a:p>
          <a:p>
            <a:pPr>
              <a:defRPr/>
            </a:pPr>
            <a:r>
              <a:rPr lang="en-US" altLang="ko-KR"/>
              <a:t>		return Math.round((this.kor + this.eng + this.math)*10/3);</a:t>
            </a:r>
            <a:endParaRPr lang="en-US" altLang="ko-KR"/>
          </a:p>
          <a:p>
            <a:pPr>
              <a:defRPr/>
            </a:pPr>
            <a:r>
              <a:rPr lang="en-US" altLang="ko-KR"/>
              <a:t>	}</a:t>
            </a:r>
            <a:endParaRPr lang="en-US" altLang="ko-KR"/>
          </a:p>
          <a:p>
            <a:pPr>
              <a:defRPr/>
            </a:pPr>
            <a:r>
              <a:rPr lang="en-US" altLang="ko-KR"/>
              <a:t>	</a:t>
            </a:r>
            <a:endParaRPr lang="en-US" altLang="ko-KR"/>
          </a:p>
          <a:p>
            <a:pPr>
              <a:defRPr/>
            </a:pPr>
            <a:r>
              <a:rPr lang="en-US" altLang="ko-KR"/>
              <a:t>}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88F6EEA-5428-4D65-9868-5867F68C3D1F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class 자바6 {</a:t>
            </a:r>
            <a:endParaRPr lang="en-US" altLang="ko-KR"/>
          </a:p>
          <a:p>
            <a:pPr>
              <a:defRPr/>
            </a:pPr>
            <a:r>
              <a:rPr lang="en-US" altLang="ko-KR"/>
              <a:t>	public static void main(String args[]) {</a:t>
            </a:r>
            <a:endParaRPr lang="en-US" altLang="ko-KR"/>
          </a:p>
          <a:p>
            <a:pPr>
              <a:defRPr/>
            </a:pPr>
            <a:r>
              <a:rPr lang="en-US" altLang="ko-KR"/>
              <a:t>		Student s = new Student("홍길동",1,1,100,60,76); //홍길동</a:t>
            </a:r>
            <a:endParaRPr lang="en-US" altLang="ko-KR"/>
          </a:p>
          <a:p>
            <a:pPr>
              <a:defRPr/>
            </a:pPr>
            <a:r>
              <a:rPr lang="en-US" altLang="ko-KR"/>
              <a:t>		System.out.println(s.info());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	}</a:t>
            </a:r>
            <a:endParaRPr lang="en-US" altLang="ko-KR"/>
          </a:p>
          <a:p>
            <a:pPr>
              <a:defRPr/>
            </a:pPr>
            <a:r>
              <a:rPr lang="en-US" altLang="ko-KR"/>
              <a:t>}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class Student {</a:t>
            </a:r>
            <a:endParaRPr lang="en-US" altLang="ko-KR"/>
          </a:p>
          <a:p>
            <a:pPr>
              <a:defRPr/>
            </a:pPr>
            <a:r>
              <a:rPr lang="en-US" altLang="ko-KR"/>
              <a:t>	String name;</a:t>
            </a:r>
            <a:endParaRPr lang="en-US" altLang="ko-KR"/>
          </a:p>
          <a:p>
            <a:pPr>
              <a:defRPr/>
            </a:pPr>
            <a:r>
              <a:rPr lang="en-US" altLang="ko-KR"/>
              <a:t>	int ban;</a:t>
            </a:r>
            <a:endParaRPr lang="en-US" altLang="ko-KR"/>
          </a:p>
          <a:p>
            <a:pPr>
              <a:defRPr/>
            </a:pPr>
            <a:r>
              <a:rPr lang="en-US" altLang="ko-KR"/>
              <a:t>	int no;</a:t>
            </a:r>
            <a:endParaRPr lang="en-US" altLang="ko-KR"/>
          </a:p>
          <a:p>
            <a:pPr>
              <a:defRPr/>
            </a:pPr>
            <a:r>
              <a:rPr lang="en-US" altLang="ko-KR"/>
              <a:t>	int kor;</a:t>
            </a:r>
            <a:endParaRPr lang="en-US" altLang="ko-KR"/>
          </a:p>
          <a:p>
            <a:pPr>
              <a:defRPr/>
            </a:pPr>
            <a:r>
              <a:rPr lang="en-US" altLang="ko-KR"/>
              <a:t>	int eng;</a:t>
            </a:r>
            <a:endParaRPr lang="en-US" altLang="ko-KR"/>
          </a:p>
          <a:p>
            <a:pPr>
              <a:defRPr/>
            </a:pPr>
            <a:r>
              <a:rPr lang="en-US" altLang="ko-KR"/>
              <a:t>	int math;</a:t>
            </a:r>
            <a:endParaRPr lang="en-US" altLang="ko-KR"/>
          </a:p>
          <a:p>
            <a:pPr>
              <a:defRPr/>
            </a:pPr>
            <a:r>
              <a:rPr lang="en-US" altLang="ko-KR"/>
              <a:t>	</a:t>
            </a:r>
            <a:endParaRPr lang="en-US" altLang="ko-KR"/>
          </a:p>
          <a:p>
            <a:pPr>
              <a:defRPr/>
            </a:pPr>
            <a:r>
              <a:rPr lang="en-US" altLang="ko-KR"/>
              <a:t>	int getTotal(){</a:t>
            </a:r>
            <a:endParaRPr lang="en-US" altLang="ko-KR"/>
          </a:p>
          <a:p>
            <a:pPr>
              <a:defRPr/>
            </a:pPr>
            <a:r>
              <a:rPr lang="en-US" altLang="ko-KR"/>
              <a:t>		return this.kor + this.eng + this.math;</a:t>
            </a:r>
            <a:endParaRPr lang="en-US" altLang="ko-KR"/>
          </a:p>
          <a:p>
            <a:pPr>
              <a:defRPr/>
            </a:pPr>
            <a:r>
              <a:rPr lang="en-US" altLang="ko-KR"/>
              <a:t>	}</a:t>
            </a:r>
            <a:endParaRPr lang="en-US" altLang="ko-KR"/>
          </a:p>
          <a:p>
            <a:pPr>
              <a:defRPr/>
            </a:pPr>
            <a:r>
              <a:rPr lang="en-US" altLang="ko-KR"/>
              <a:t>	</a:t>
            </a:r>
            <a:endParaRPr lang="en-US" altLang="ko-KR"/>
          </a:p>
          <a:p>
            <a:pPr>
              <a:defRPr/>
            </a:pPr>
            <a:r>
              <a:rPr lang="en-US" altLang="ko-KR"/>
              <a:t>	float getAverage(){</a:t>
            </a:r>
            <a:endParaRPr lang="en-US" altLang="ko-KR"/>
          </a:p>
          <a:p>
            <a:pPr>
              <a:defRPr/>
            </a:pPr>
            <a:r>
              <a:rPr lang="en-US" altLang="ko-KR"/>
              <a:t>		return Math.round((this.kor + this.eng + this.math)*10/3)/10;</a:t>
            </a:r>
            <a:endParaRPr lang="en-US" altLang="ko-KR"/>
          </a:p>
          <a:p>
            <a:pPr>
              <a:defRPr/>
            </a:pPr>
            <a:r>
              <a:rPr lang="en-US" altLang="ko-KR"/>
              <a:t>	}</a:t>
            </a:r>
            <a:endParaRPr lang="en-US" altLang="ko-KR"/>
          </a:p>
          <a:p>
            <a:pPr>
              <a:defRPr/>
            </a:pPr>
            <a:r>
              <a:rPr lang="en-US" altLang="ko-KR"/>
              <a:t>	</a:t>
            </a:r>
            <a:endParaRPr lang="en-US" altLang="ko-KR"/>
          </a:p>
          <a:p>
            <a:pPr>
              <a:defRPr/>
            </a:pPr>
            <a:r>
              <a:rPr lang="en-US" altLang="ko-KR"/>
              <a:t>	Student() {}</a:t>
            </a:r>
            <a:endParaRPr lang="en-US" altLang="ko-KR"/>
          </a:p>
          <a:p>
            <a:pPr>
              <a:defRPr/>
            </a:pPr>
            <a:r>
              <a:rPr lang="en-US" altLang="ko-KR"/>
              <a:t>	</a:t>
            </a:r>
            <a:endParaRPr lang="en-US" altLang="ko-KR"/>
          </a:p>
          <a:p>
            <a:pPr>
              <a:defRPr/>
            </a:pPr>
            <a:r>
              <a:rPr lang="en-US" altLang="ko-KR"/>
              <a:t>	Student(String name, int ban, int no, int kor, int eng, int math) {</a:t>
            </a:r>
            <a:endParaRPr lang="en-US" altLang="ko-KR"/>
          </a:p>
          <a:p>
            <a:pPr>
              <a:defRPr/>
            </a:pPr>
            <a:r>
              <a:rPr lang="en-US" altLang="ko-KR"/>
              <a:t>		this.name = name;</a:t>
            </a:r>
            <a:endParaRPr lang="en-US" altLang="ko-KR"/>
          </a:p>
          <a:p>
            <a:pPr>
              <a:defRPr/>
            </a:pPr>
            <a:r>
              <a:rPr lang="en-US" altLang="ko-KR"/>
              <a:t>		this.ban = ban;</a:t>
            </a:r>
            <a:endParaRPr lang="en-US" altLang="ko-KR"/>
          </a:p>
          <a:p>
            <a:pPr>
              <a:defRPr/>
            </a:pPr>
            <a:r>
              <a:rPr lang="en-US" altLang="ko-KR"/>
              <a:t>		this.no = no;</a:t>
            </a:r>
            <a:endParaRPr lang="en-US" altLang="ko-KR"/>
          </a:p>
          <a:p>
            <a:pPr>
              <a:defRPr/>
            </a:pPr>
            <a:r>
              <a:rPr lang="en-US" altLang="ko-KR"/>
              <a:t>		this.kor = kor;</a:t>
            </a:r>
            <a:endParaRPr lang="en-US" altLang="ko-KR"/>
          </a:p>
          <a:p>
            <a:pPr>
              <a:defRPr/>
            </a:pPr>
            <a:r>
              <a:rPr lang="en-US" altLang="ko-KR"/>
              <a:t>		this.eng = eng;</a:t>
            </a:r>
            <a:endParaRPr lang="en-US" altLang="ko-KR"/>
          </a:p>
          <a:p>
            <a:pPr>
              <a:defRPr/>
            </a:pPr>
            <a:r>
              <a:rPr lang="en-US" altLang="ko-KR"/>
              <a:t>		this.math = math;</a:t>
            </a:r>
            <a:endParaRPr lang="en-US" altLang="ko-KR"/>
          </a:p>
          <a:p>
            <a:pPr>
              <a:defRPr/>
            </a:pPr>
            <a:r>
              <a:rPr lang="en-US" altLang="ko-KR"/>
              <a:t>	}</a:t>
            </a:r>
            <a:endParaRPr lang="en-US" altLang="ko-KR"/>
          </a:p>
          <a:p>
            <a:pPr>
              <a:defRPr/>
            </a:pPr>
            <a:r>
              <a:rPr lang="en-US" altLang="ko-KR"/>
              <a:t>	</a:t>
            </a:r>
            <a:endParaRPr lang="en-US" altLang="ko-KR"/>
          </a:p>
          <a:p>
            <a:pPr>
              <a:defRPr/>
            </a:pPr>
            <a:r>
              <a:rPr lang="en-US" altLang="ko-KR"/>
              <a:t>	String info() {</a:t>
            </a:r>
            <a:endParaRPr lang="en-US" altLang="ko-KR"/>
          </a:p>
          <a:p>
            <a:pPr>
              <a:defRPr/>
            </a:pPr>
            <a:r>
              <a:rPr lang="en-US" altLang="ko-KR"/>
              <a:t>		return new String(	this.name+","+this.ban+","+</a:t>
            </a:r>
            <a:endParaRPr lang="en-US" altLang="ko-KR"/>
          </a:p>
          <a:p>
            <a:pPr>
              <a:defRPr/>
            </a:pPr>
            <a:r>
              <a:rPr lang="en-US" altLang="ko-KR"/>
              <a:t>							this.no+","+this.kor+","+</a:t>
            </a:r>
            <a:endParaRPr lang="en-US" altLang="ko-KR"/>
          </a:p>
          <a:p>
            <a:pPr>
              <a:defRPr/>
            </a:pPr>
            <a:r>
              <a:rPr lang="en-US" altLang="ko-KR"/>
              <a:t>							this.eng+","+this.math+","+</a:t>
            </a:r>
            <a:endParaRPr lang="en-US" altLang="ko-KR"/>
          </a:p>
          <a:p>
            <a:pPr>
              <a:defRPr/>
            </a:pPr>
            <a:r>
              <a:rPr lang="en-US" altLang="ko-KR"/>
              <a:t>							getTotal()+","+getAverage());</a:t>
            </a:r>
            <a:endParaRPr lang="en-US" altLang="ko-KR"/>
          </a:p>
          <a:p>
            <a:pPr>
              <a:defRPr/>
            </a:pPr>
            <a:r>
              <a:rPr lang="en-US" altLang="ko-KR"/>
              <a:t>	}</a:t>
            </a:r>
            <a:endParaRPr lang="en-US" altLang="ko-KR"/>
          </a:p>
          <a:p>
            <a:pPr>
              <a:defRPr/>
            </a:pPr>
            <a:r>
              <a:rPr lang="en-US" altLang="ko-KR"/>
              <a:t>}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88F6EEA-5428-4D65-9868-5867F68C3D1F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class 자바6 {</a:t>
            </a:r>
            <a:endParaRPr lang="en-US" altLang="ko-KR"/>
          </a:p>
          <a:p>
            <a:pPr>
              <a:defRPr/>
            </a:pPr>
            <a:r>
              <a:rPr lang="en-US" altLang="ko-KR"/>
              <a:t>	public static void main(String args[]) {</a:t>
            </a:r>
            <a:endParaRPr lang="en-US" altLang="ko-KR"/>
          </a:p>
          <a:p>
            <a:pPr>
              <a:defRPr/>
            </a:pPr>
            <a:r>
              <a:rPr lang="en-US" altLang="ko-KR"/>
              <a:t>		MyPoint p = new MyPoint(1,1);</a:t>
            </a:r>
            <a:endParaRPr lang="en-US" altLang="ko-KR"/>
          </a:p>
          <a:p>
            <a:pPr>
              <a:defRPr/>
            </a:pPr>
            <a:r>
              <a:rPr lang="en-US" altLang="ko-KR"/>
              <a:t>		System.out.println(p.getDistance(2, 2));</a:t>
            </a:r>
            <a:endParaRPr lang="en-US" altLang="ko-KR"/>
          </a:p>
          <a:p>
            <a:pPr>
              <a:defRPr/>
            </a:pPr>
            <a:r>
              <a:rPr lang="en-US" altLang="ko-KR"/>
              <a:t>	}</a:t>
            </a:r>
            <a:endParaRPr lang="en-US" altLang="ko-KR"/>
          </a:p>
          <a:p>
            <a:pPr>
              <a:defRPr/>
            </a:pPr>
            <a:r>
              <a:rPr lang="en-US" altLang="ko-KR"/>
              <a:t>}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class MyPoint {</a:t>
            </a:r>
            <a:endParaRPr lang="en-US" altLang="ko-KR"/>
          </a:p>
          <a:p>
            <a:pPr>
              <a:defRPr/>
            </a:pPr>
            <a:r>
              <a:rPr lang="en-US" altLang="ko-KR"/>
              <a:t>	int x;</a:t>
            </a:r>
            <a:endParaRPr lang="en-US" altLang="ko-KR"/>
          </a:p>
          <a:p>
            <a:pPr>
              <a:defRPr/>
            </a:pPr>
            <a:r>
              <a:rPr lang="en-US" altLang="ko-KR"/>
              <a:t>	int y;</a:t>
            </a:r>
            <a:endParaRPr lang="en-US" altLang="ko-KR"/>
          </a:p>
          <a:p>
            <a:pPr>
              <a:defRPr/>
            </a:pPr>
            <a:r>
              <a:rPr lang="en-US" altLang="ko-KR"/>
              <a:t>	</a:t>
            </a:r>
            <a:endParaRPr lang="en-US" altLang="ko-KR"/>
          </a:p>
          <a:p>
            <a:pPr>
              <a:defRPr/>
            </a:pPr>
            <a:r>
              <a:rPr lang="en-US" altLang="ko-KR"/>
              <a:t>	MyPoint() {}</a:t>
            </a:r>
            <a:endParaRPr lang="en-US" altLang="ko-KR"/>
          </a:p>
          <a:p>
            <a:pPr>
              <a:defRPr/>
            </a:pPr>
            <a:r>
              <a:rPr lang="en-US" altLang="ko-KR"/>
              <a:t>	</a:t>
            </a:r>
            <a:endParaRPr lang="en-US" altLang="ko-KR"/>
          </a:p>
          <a:p>
            <a:pPr>
              <a:defRPr/>
            </a:pPr>
            <a:r>
              <a:rPr lang="en-US" altLang="ko-KR"/>
              <a:t>	MyPoint(int x, int y) {</a:t>
            </a:r>
            <a:endParaRPr lang="en-US" altLang="ko-KR"/>
          </a:p>
          <a:p>
            <a:pPr>
              <a:defRPr/>
            </a:pPr>
            <a:r>
              <a:rPr lang="en-US" altLang="ko-KR"/>
              <a:t>		this.x = x;</a:t>
            </a:r>
            <a:endParaRPr lang="en-US" altLang="ko-KR"/>
          </a:p>
          <a:p>
            <a:pPr>
              <a:defRPr/>
            </a:pPr>
            <a:r>
              <a:rPr lang="en-US" altLang="ko-KR"/>
              <a:t>		this.y = y;</a:t>
            </a:r>
            <a:endParaRPr lang="en-US" altLang="ko-KR"/>
          </a:p>
          <a:p>
            <a:pPr>
              <a:defRPr/>
            </a:pPr>
            <a:r>
              <a:rPr lang="en-US" altLang="ko-KR"/>
              <a:t>	}</a:t>
            </a:r>
            <a:endParaRPr lang="en-US" altLang="ko-KR"/>
          </a:p>
          <a:p>
            <a:pPr>
              <a:defRPr/>
            </a:pPr>
            <a:r>
              <a:rPr lang="en-US" altLang="ko-KR"/>
              <a:t>	</a:t>
            </a:r>
            <a:endParaRPr lang="en-US" altLang="ko-KR"/>
          </a:p>
          <a:p>
            <a:pPr>
              <a:defRPr/>
            </a:pPr>
            <a:r>
              <a:rPr lang="en-US" altLang="ko-KR"/>
              <a:t>	double getDistance(int x1, int y1) {</a:t>
            </a:r>
            <a:endParaRPr lang="en-US" altLang="ko-KR"/>
          </a:p>
          <a:p>
            <a:pPr>
              <a:defRPr/>
            </a:pPr>
            <a:r>
              <a:rPr lang="en-US" altLang="ko-KR"/>
              <a:t>		return Math.sqrt((this.x-x1)*(this.x-x1)+(this.y-y1)*(this.y-y1));</a:t>
            </a:r>
            <a:endParaRPr lang="en-US" altLang="ko-KR"/>
          </a:p>
          <a:p>
            <a:pPr>
              <a:defRPr/>
            </a:pPr>
            <a:r>
              <a:rPr lang="en-US" altLang="ko-KR"/>
              <a:t>	}</a:t>
            </a:r>
            <a:endParaRPr lang="en-US" altLang="ko-KR"/>
          </a:p>
          <a:p>
            <a:pPr>
              <a:defRPr/>
            </a:pPr>
            <a:r>
              <a:rPr lang="en-US" altLang="ko-KR"/>
              <a:t>	</a:t>
            </a:r>
            <a:endParaRPr lang="en-US" altLang="ko-KR"/>
          </a:p>
          <a:p>
            <a:pPr>
              <a:defRPr/>
            </a:pPr>
            <a:r>
              <a:rPr lang="en-US" altLang="ko-KR"/>
              <a:t>	static double getDistance(int x, int y, int x1, int y1) {</a:t>
            </a:r>
            <a:endParaRPr lang="en-US" altLang="ko-KR"/>
          </a:p>
          <a:p>
            <a:pPr>
              <a:defRPr/>
            </a:pPr>
            <a:r>
              <a:rPr lang="en-US" altLang="ko-KR"/>
              <a:t>		return Math.sqrt((x-x1)*(x-x1)+(y-y1)*(y-y1));</a:t>
            </a:r>
            <a:endParaRPr lang="en-US" altLang="ko-KR"/>
          </a:p>
          <a:p>
            <a:pPr>
              <a:defRPr/>
            </a:pPr>
            <a:r>
              <a:rPr lang="en-US" altLang="ko-KR"/>
              <a:t>	}</a:t>
            </a:r>
            <a:endParaRPr lang="en-US" altLang="ko-KR"/>
          </a:p>
          <a:p>
            <a:pPr>
              <a:defRPr/>
            </a:pPr>
            <a:r>
              <a:rPr lang="en-US" altLang="ko-KR"/>
              <a:t>	</a:t>
            </a:r>
            <a:endParaRPr lang="en-US" altLang="ko-KR"/>
          </a:p>
          <a:p>
            <a:pPr>
              <a:defRPr/>
            </a:pPr>
            <a:r>
              <a:rPr lang="en-US" altLang="ko-KR"/>
              <a:t>}</a:t>
            </a:r>
            <a:endParaRPr lang="en-US" altLang="ko-KR"/>
          </a:p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88F6EEA-5428-4D65-9868-5867F68C3D1F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88F6EEA-5428-4D65-9868-5867F68C3D1F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class 자바6 {</a:t>
            </a:r>
            <a:endParaRPr lang="en-US" altLang="ko-KR"/>
          </a:p>
          <a:p>
            <a:pPr>
              <a:defRPr/>
            </a:pPr>
            <a:r>
              <a:rPr lang="en-US" altLang="ko-KR"/>
              <a:t>	public static void main(String args[]) {</a:t>
            </a:r>
            <a:endParaRPr lang="en-US" altLang="ko-KR"/>
          </a:p>
          <a:p>
            <a:pPr>
              <a:defRPr/>
            </a:pPr>
            <a:r>
              <a:rPr lang="en-US" altLang="ko-KR"/>
              <a:t>		MyTv t = new MyTv();</a:t>
            </a:r>
            <a:endParaRPr lang="en-US" altLang="ko-KR"/>
          </a:p>
          <a:p>
            <a:pPr>
              <a:defRPr/>
            </a:pPr>
            <a:r>
              <a:rPr lang="en-US" altLang="ko-KR"/>
              <a:t>		t.channel = 100;</a:t>
            </a:r>
            <a:endParaRPr lang="en-US" altLang="ko-KR"/>
          </a:p>
          <a:p>
            <a:pPr>
              <a:defRPr/>
            </a:pPr>
            <a:r>
              <a:rPr lang="en-US" altLang="ko-KR"/>
              <a:t>		t.volume = 0;</a:t>
            </a:r>
            <a:endParaRPr lang="en-US" altLang="ko-KR"/>
          </a:p>
          <a:p>
            <a:pPr>
              <a:defRPr/>
            </a:pPr>
            <a:r>
              <a:rPr lang="en-US" altLang="ko-KR"/>
              <a:t>		System.out.println("CH:" + t.channel + ", VOL:" + t.volume);</a:t>
            </a:r>
            <a:endParaRPr lang="en-US" altLang="ko-KR"/>
          </a:p>
          <a:p>
            <a:pPr>
              <a:defRPr/>
            </a:pPr>
            <a:r>
              <a:rPr lang="en-US" altLang="ko-KR"/>
              <a:t>		t.channelDown();</a:t>
            </a:r>
            <a:endParaRPr lang="en-US" altLang="ko-KR"/>
          </a:p>
          <a:p>
            <a:pPr>
              <a:defRPr/>
            </a:pPr>
            <a:r>
              <a:rPr lang="en-US" altLang="ko-KR"/>
              <a:t>		t.volumeDown();</a:t>
            </a:r>
            <a:endParaRPr lang="en-US" altLang="ko-KR"/>
          </a:p>
          <a:p>
            <a:pPr>
              <a:defRPr/>
            </a:pPr>
            <a:r>
              <a:rPr lang="en-US" altLang="ko-KR"/>
              <a:t>		System.out.println("CH:" + t.channel + ", VOL:" + t.volume);</a:t>
            </a:r>
            <a:endParaRPr lang="en-US" altLang="ko-KR"/>
          </a:p>
          <a:p>
            <a:pPr>
              <a:defRPr/>
            </a:pPr>
            <a:r>
              <a:rPr lang="en-US" altLang="ko-KR"/>
              <a:t>		t.volume = 100;</a:t>
            </a:r>
            <a:endParaRPr lang="en-US" altLang="ko-KR"/>
          </a:p>
          <a:p>
            <a:pPr>
              <a:defRPr/>
            </a:pPr>
            <a:r>
              <a:rPr lang="en-US" altLang="ko-KR"/>
              <a:t>		t.channelUp();</a:t>
            </a:r>
            <a:endParaRPr lang="en-US" altLang="ko-KR"/>
          </a:p>
          <a:p>
            <a:pPr>
              <a:defRPr/>
            </a:pPr>
            <a:r>
              <a:rPr lang="en-US" altLang="ko-KR"/>
              <a:t>		t.volumeUp();</a:t>
            </a:r>
            <a:endParaRPr lang="en-US" altLang="ko-KR"/>
          </a:p>
          <a:p>
            <a:pPr>
              <a:defRPr/>
            </a:pPr>
            <a:r>
              <a:rPr lang="en-US" altLang="ko-KR"/>
              <a:t>		System.out.println("CH:" + t.channel + ", VOL:" + t.volume);</a:t>
            </a:r>
            <a:endParaRPr lang="en-US" altLang="ko-KR"/>
          </a:p>
          <a:p>
            <a:pPr>
              <a:defRPr/>
            </a:pPr>
            <a:r>
              <a:rPr lang="en-US" altLang="ko-KR"/>
              <a:t>	}</a:t>
            </a:r>
            <a:endParaRPr lang="en-US" altLang="ko-KR"/>
          </a:p>
          <a:p>
            <a:pPr>
              <a:defRPr/>
            </a:pPr>
            <a:r>
              <a:rPr lang="en-US" altLang="ko-KR"/>
              <a:t>}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class MyTv {</a:t>
            </a:r>
            <a:endParaRPr lang="en-US" altLang="ko-KR"/>
          </a:p>
          <a:p>
            <a:pPr>
              <a:defRPr/>
            </a:pPr>
            <a:r>
              <a:rPr lang="en-US" altLang="ko-KR"/>
              <a:t>	boolean isPowerOn;</a:t>
            </a:r>
            <a:endParaRPr lang="en-US" altLang="ko-KR"/>
          </a:p>
          <a:p>
            <a:pPr>
              <a:defRPr/>
            </a:pPr>
            <a:r>
              <a:rPr lang="en-US" altLang="ko-KR"/>
              <a:t>	int channel;</a:t>
            </a:r>
            <a:endParaRPr lang="en-US" altLang="ko-KR"/>
          </a:p>
          <a:p>
            <a:pPr>
              <a:defRPr/>
            </a:pPr>
            <a:r>
              <a:rPr lang="en-US" altLang="ko-KR"/>
              <a:t>	int volume;</a:t>
            </a:r>
            <a:endParaRPr lang="en-US" altLang="ko-KR"/>
          </a:p>
          <a:p>
            <a:pPr>
              <a:defRPr/>
            </a:pPr>
            <a:r>
              <a:rPr lang="en-US" altLang="ko-KR"/>
              <a:t>	final int MAX_VOLUME = 100;</a:t>
            </a:r>
            <a:endParaRPr lang="en-US" altLang="ko-KR"/>
          </a:p>
          <a:p>
            <a:pPr>
              <a:defRPr/>
            </a:pPr>
            <a:r>
              <a:rPr lang="en-US" altLang="ko-KR"/>
              <a:t>	final int MIN_VOLUME = 0;</a:t>
            </a:r>
            <a:endParaRPr lang="en-US" altLang="ko-KR"/>
          </a:p>
          <a:p>
            <a:pPr>
              <a:defRPr/>
            </a:pPr>
            <a:r>
              <a:rPr lang="en-US" altLang="ko-KR"/>
              <a:t>	final int MAX_CHANNEL = 100;</a:t>
            </a:r>
            <a:endParaRPr lang="en-US" altLang="ko-KR"/>
          </a:p>
          <a:p>
            <a:pPr>
              <a:defRPr/>
            </a:pPr>
            <a:r>
              <a:rPr lang="en-US" altLang="ko-KR"/>
              <a:t>	final int MIN_CHANNEL = 1;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	void turnOnOff() {// (1) isPowerOn true false , false true . 의 값이 면 로 면 로 바꾼다</a:t>
            </a:r>
            <a:endParaRPr lang="en-US" altLang="ko-KR"/>
          </a:p>
          <a:p>
            <a:pPr>
              <a:defRPr/>
            </a:pPr>
            <a:r>
              <a:rPr lang="en-US" altLang="ko-KR"/>
              <a:t>		isPowerOn = !isPowerOn;</a:t>
            </a:r>
            <a:endParaRPr lang="en-US" altLang="ko-KR"/>
          </a:p>
          <a:p>
            <a:pPr>
              <a:defRPr/>
            </a:pPr>
            <a:r>
              <a:rPr lang="en-US" altLang="ko-KR"/>
              <a:t>	}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	void volumeUp() {// (2) volume MAX_VOLUME 1 . 의 값이 보다 작을 때만 값을 증가시킨다</a:t>
            </a:r>
            <a:endParaRPr lang="en-US" altLang="ko-KR"/>
          </a:p>
          <a:p>
            <a:pPr>
              <a:defRPr/>
            </a:pPr>
            <a:r>
              <a:rPr lang="en-US" altLang="ko-KR"/>
              <a:t>		if (volume &lt; MAX_VOLUME)</a:t>
            </a:r>
            <a:endParaRPr lang="en-US" altLang="ko-KR"/>
          </a:p>
          <a:p>
            <a:pPr>
              <a:defRPr/>
            </a:pPr>
            <a:r>
              <a:rPr lang="en-US" altLang="ko-KR"/>
              <a:t>			this.volume++;</a:t>
            </a:r>
            <a:endParaRPr lang="en-US" altLang="ko-KR"/>
          </a:p>
          <a:p>
            <a:pPr>
              <a:defRPr/>
            </a:pPr>
            <a:r>
              <a:rPr lang="en-US" altLang="ko-KR"/>
              <a:t>	}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	void volumeDown() {// (3) volume MIN_VOLUME 1 . 의 값이 보다 클 때만 값을 감소시킨다</a:t>
            </a:r>
            <a:endParaRPr lang="en-US" altLang="ko-KR"/>
          </a:p>
          <a:p>
            <a:pPr>
              <a:defRPr/>
            </a:pPr>
            <a:r>
              <a:rPr lang="en-US" altLang="ko-KR"/>
              <a:t>		if (volume &gt; MIN_VOLUME)</a:t>
            </a:r>
            <a:endParaRPr lang="en-US" altLang="ko-KR"/>
          </a:p>
          <a:p>
            <a:pPr>
              <a:defRPr/>
            </a:pPr>
            <a:r>
              <a:rPr lang="en-US" altLang="ko-KR"/>
              <a:t>			this.volume--;</a:t>
            </a:r>
            <a:endParaRPr lang="en-US" altLang="ko-KR"/>
          </a:p>
          <a:p>
            <a:pPr>
              <a:defRPr/>
            </a:pPr>
            <a:r>
              <a:rPr lang="en-US" altLang="ko-KR"/>
              <a:t>	}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	void channelUp() {// (4) channel 1 . 의 값을 증가시킨다</a:t>
            </a:r>
            <a:endParaRPr lang="en-US" altLang="ko-KR"/>
          </a:p>
          <a:p>
            <a:pPr>
              <a:defRPr/>
            </a:pPr>
            <a:r>
              <a:rPr lang="en-US" altLang="ko-KR"/>
              <a:t>		// channel MAX_CHANNEL , channel MIN_CHANNEL . 만일 이 이면 의 값을 로 바꾼다</a:t>
            </a:r>
            <a:endParaRPr lang="en-US" altLang="ko-KR"/>
          </a:p>
          <a:p>
            <a:pPr>
              <a:defRPr/>
            </a:pPr>
            <a:r>
              <a:rPr lang="en-US" altLang="ko-KR"/>
              <a:t>		if (channel == MAX_CHANNEL)</a:t>
            </a:r>
            <a:endParaRPr lang="en-US" altLang="ko-KR"/>
          </a:p>
          <a:p>
            <a:pPr>
              <a:defRPr/>
            </a:pPr>
            <a:r>
              <a:rPr lang="en-US" altLang="ko-KR"/>
              <a:t>			channel = MIN_CHANNEL;</a:t>
            </a:r>
            <a:endParaRPr lang="en-US" altLang="ko-KR"/>
          </a:p>
          <a:p>
            <a:pPr>
              <a:defRPr/>
            </a:pPr>
            <a:r>
              <a:rPr lang="en-US" altLang="ko-KR"/>
              <a:t>		else</a:t>
            </a:r>
            <a:endParaRPr lang="en-US" altLang="ko-KR"/>
          </a:p>
          <a:p>
            <a:pPr>
              <a:defRPr/>
            </a:pPr>
            <a:r>
              <a:rPr lang="en-US" altLang="ko-KR"/>
              <a:t>			channel++;</a:t>
            </a:r>
            <a:endParaRPr lang="en-US" altLang="ko-KR"/>
          </a:p>
          <a:p>
            <a:pPr>
              <a:defRPr/>
            </a:pPr>
            <a:r>
              <a:rPr lang="en-US" altLang="ko-KR"/>
              <a:t>	}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	void channelDown() {// (5) channel 1 . 의 값을 감소시킨다</a:t>
            </a:r>
            <a:endParaRPr lang="en-US" altLang="ko-KR"/>
          </a:p>
          <a:p>
            <a:pPr>
              <a:defRPr/>
            </a:pPr>
            <a:r>
              <a:rPr lang="en-US" altLang="ko-KR"/>
              <a:t>		// channel MIN_CHANNEL , channel MAX_CHANNEL . 만일 이 이면 의 값을 로 바꾼다</a:t>
            </a:r>
            <a:endParaRPr lang="en-US" altLang="ko-KR"/>
          </a:p>
          <a:p>
            <a:pPr>
              <a:defRPr/>
            </a:pPr>
            <a:r>
              <a:rPr lang="en-US" altLang="ko-KR"/>
              <a:t>		if (channel == MIN_CHANNEL)</a:t>
            </a:r>
            <a:endParaRPr lang="en-US" altLang="ko-KR"/>
          </a:p>
          <a:p>
            <a:pPr>
              <a:defRPr/>
            </a:pPr>
            <a:r>
              <a:rPr lang="en-US" altLang="ko-KR"/>
              <a:t>			channel = MAX_CHANNEL;</a:t>
            </a:r>
            <a:endParaRPr lang="en-US" altLang="ko-KR"/>
          </a:p>
          <a:p>
            <a:pPr>
              <a:defRPr/>
            </a:pPr>
            <a:r>
              <a:rPr lang="en-US" altLang="ko-KR"/>
              <a:t>		else</a:t>
            </a:r>
            <a:endParaRPr lang="en-US" altLang="ko-KR"/>
          </a:p>
          <a:p>
            <a:pPr>
              <a:defRPr/>
            </a:pPr>
            <a:r>
              <a:rPr lang="en-US" altLang="ko-KR"/>
              <a:t>			channel--;</a:t>
            </a:r>
            <a:endParaRPr lang="en-US" altLang="ko-KR"/>
          </a:p>
          <a:p>
            <a:pPr>
              <a:defRPr/>
            </a:pPr>
            <a:r>
              <a:rPr lang="en-US" altLang="ko-KR"/>
              <a:t>	}</a:t>
            </a:r>
            <a:endParaRPr lang="en-US" altLang="ko-KR"/>
          </a:p>
          <a:p>
            <a:pPr>
              <a:defRPr/>
            </a:pPr>
            <a:r>
              <a:rPr lang="en-US" altLang="ko-KR"/>
              <a:t>}</a:t>
            </a:r>
            <a:endParaRPr lang="en-US" altLang="ko-KR"/>
          </a:p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88F6EEA-5428-4D65-9868-5867F68C3D1F}" type="slidenum">
              <a:rPr lang="en-US" altLang="en-US"/>
              <a:pPr lvl="0">
                <a:defRPr/>
              </a:pPr>
              <a:t>22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class 자바6 {</a:t>
            </a:r>
            <a:endParaRPr lang="en-US" altLang="ko-KR"/>
          </a:p>
          <a:p>
            <a:pPr>
              <a:defRPr/>
            </a:pPr>
            <a:r>
              <a:rPr lang="en-US" altLang="ko-KR"/>
              <a:t>	public static void main(String[] args) {</a:t>
            </a:r>
            <a:endParaRPr lang="en-US" altLang="ko-KR"/>
          </a:p>
          <a:p>
            <a:pPr>
              <a:defRPr/>
            </a:pPr>
            <a:r>
              <a:rPr lang="en-US" altLang="ko-KR"/>
              <a:t>		String str = "123";</a:t>
            </a:r>
            <a:endParaRPr lang="en-US" altLang="ko-KR"/>
          </a:p>
          <a:p>
            <a:pPr>
              <a:defRPr/>
            </a:pPr>
            <a:r>
              <a:rPr lang="en-US" altLang="ko-KR"/>
              <a:t>		System.out.println(str + " ? " + isNunber(str)); // 는 숫자입니까</a:t>
            </a:r>
            <a:endParaRPr lang="en-US" altLang="ko-KR"/>
          </a:p>
          <a:p>
            <a:pPr>
              <a:defRPr/>
            </a:pPr>
            <a:r>
              <a:rPr lang="en-US" altLang="ko-KR"/>
              <a:t>		str = "1234o";</a:t>
            </a:r>
            <a:endParaRPr lang="en-US" altLang="ko-KR"/>
          </a:p>
          <a:p>
            <a:pPr>
              <a:defRPr/>
            </a:pPr>
            <a:r>
              <a:rPr lang="en-US" altLang="ko-KR"/>
              <a:t>		System.out.println(str + " ? " + isNunber(str)); // 는 숫자입니까</a:t>
            </a:r>
            <a:endParaRPr lang="en-US" altLang="ko-KR"/>
          </a:p>
          <a:p>
            <a:pPr>
              <a:defRPr/>
            </a:pPr>
            <a:r>
              <a:rPr lang="en-US" altLang="ko-KR"/>
              <a:t>	}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	static boolean isNunber(String str) {</a:t>
            </a:r>
            <a:endParaRPr lang="en-US" altLang="ko-KR"/>
          </a:p>
          <a:p>
            <a:pPr>
              <a:defRPr/>
            </a:pPr>
            <a:r>
              <a:rPr lang="en-US" altLang="ko-KR"/>
              <a:t>		if (str == null || str.equals(""))</a:t>
            </a:r>
            <a:endParaRPr lang="en-US" altLang="ko-KR"/>
          </a:p>
          <a:p>
            <a:pPr>
              <a:defRPr/>
            </a:pPr>
            <a:r>
              <a:rPr lang="en-US" altLang="ko-KR"/>
              <a:t>			return false;</a:t>
            </a:r>
            <a:endParaRPr lang="en-US" altLang="ko-KR"/>
          </a:p>
          <a:p>
            <a:pPr>
              <a:defRPr/>
            </a:pPr>
            <a:r>
              <a:rPr lang="en-US" altLang="ko-KR"/>
              <a:t>		for (int i = 0; i &lt; str.length(); i++)</a:t>
            </a:r>
            <a:endParaRPr lang="en-US" altLang="ko-KR"/>
          </a:p>
          <a:p>
            <a:pPr>
              <a:defRPr/>
            </a:pPr>
            <a:r>
              <a:rPr lang="en-US" altLang="ko-KR"/>
              <a:t>			if (str.charAt(i) &lt; '0' || str.charAt(i) &gt; '9')</a:t>
            </a:r>
            <a:endParaRPr lang="en-US" altLang="ko-KR"/>
          </a:p>
          <a:p>
            <a:pPr>
              <a:defRPr/>
            </a:pPr>
            <a:r>
              <a:rPr lang="en-US" altLang="ko-KR"/>
              <a:t>				return false;</a:t>
            </a:r>
            <a:endParaRPr lang="en-US" altLang="ko-KR"/>
          </a:p>
          <a:p>
            <a:pPr>
              <a:defRPr/>
            </a:pPr>
            <a:r>
              <a:rPr lang="en-US" altLang="ko-KR"/>
              <a:t>		return true;</a:t>
            </a:r>
            <a:endParaRPr lang="en-US" altLang="ko-KR"/>
          </a:p>
          <a:p>
            <a:pPr>
              <a:defRPr/>
            </a:pPr>
            <a:r>
              <a:rPr lang="en-US" altLang="ko-KR"/>
              <a:t>	}</a:t>
            </a:r>
            <a:endParaRPr lang="en-US" altLang="ko-KR"/>
          </a:p>
          <a:p>
            <a:pPr>
              <a:defRPr/>
            </a:pPr>
            <a:r>
              <a:rPr lang="en-US" altLang="ko-KR"/>
              <a:t>}</a:t>
            </a:r>
            <a:endParaRPr lang="en-US" altLang="ko-KR"/>
          </a:p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88F6EEA-5428-4D65-9868-5867F68C3D1F}" type="slidenum">
              <a:rPr lang="en-US" altLang="en-US"/>
              <a:pPr lvl="0">
                <a:defRPr/>
              </a:pPr>
              <a:t>23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E741D-E11E-4CA6-821E-CF60B1D67E7F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0B2D4-09E6-46D2-9A71-801D9974D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293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E741D-E11E-4CA6-821E-CF60B1D67E7F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0B2D4-09E6-46D2-9A71-801D9974D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540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E741D-E11E-4CA6-821E-CF60B1D67E7F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0B2D4-09E6-46D2-9A71-801D9974D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476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E741D-E11E-4CA6-821E-CF60B1D67E7F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0B2D4-09E6-46D2-9A71-801D9974D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575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E741D-E11E-4CA6-821E-CF60B1D67E7F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0B2D4-09E6-46D2-9A71-801D9974D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506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E741D-E11E-4CA6-821E-CF60B1D67E7F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0B2D4-09E6-46D2-9A71-801D9974D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970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E741D-E11E-4CA6-821E-CF60B1D67E7F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0B2D4-09E6-46D2-9A71-801D9974D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12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E741D-E11E-4CA6-821E-CF60B1D67E7F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0B2D4-09E6-46D2-9A71-801D9974D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513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E741D-E11E-4CA6-821E-CF60B1D67E7F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0B2D4-09E6-46D2-9A71-801D9974D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489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E741D-E11E-4CA6-821E-CF60B1D67E7F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0B2D4-09E6-46D2-9A71-801D9974D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259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E741D-E11E-4CA6-821E-CF60B1D67E7F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0B2D4-09E6-46D2-9A71-801D9974D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5023133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2F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E741D-E11E-4CA6-821E-CF60B1D67E7F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0B2D4-09E6-46D2-9A71-801D9974D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404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1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2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4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3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5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6-1</a:t>
            </a:r>
            <a:endParaRPr lang="en-US" altLang="ko-KR"/>
          </a:p>
        </p:txBody>
      </p:sp>
      <p:sp>
        <p:nvSpPr>
          <p:cNvPr id="5" name=""/>
          <p:cNvSpPr txBox="1"/>
          <p:nvPr/>
        </p:nvSpPr>
        <p:spPr>
          <a:xfrm>
            <a:off x="4264327" y="2650807"/>
            <a:ext cx="3663345" cy="155638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en-US" sz="2400">
                <a:solidFill>
                  <a:schemeClr val="accent2"/>
                </a:solidFill>
              </a:rPr>
              <a:t>class</a:t>
            </a:r>
            <a:r>
              <a:rPr lang="en-US" altLang="en-US" sz="2400"/>
              <a:t> </a:t>
            </a:r>
            <a:r>
              <a:rPr lang="en-US" altLang="en-US" sz="2400">
                <a:solidFill>
                  <a:srgbClr val="6182d6"/>
                </a:solidFill>
              </a:rPr>
              <a:t>SutdaCard</a:t>
            </a:r>
            <a:r>
              <a:rPr lang="en-US" altLang="en-US" sz="2400"/>
              <a:t>{</a:t>
            </a:r>
            <a:endParaRPr lang="en-US" altLang="en-US" sz="2400"/>
          </a:p>
          <a:p>
            <a:pPr>
              <a:defRPr/>
            </a:pPr>
            <a:r>
              <a:rPr lang="ko-KR" altLang="en-US" sz="2400"/>
              <a:t>    </a:t>
            </a:r>
            <a:r>
              <a:rPr lang="en-US" altLang="en-US" sz="2400">
                <a:solidFill>
                  <a:schemeClr val="accent2"/>
                </a:solidFill>
              </a:rPr>
              <a:t>int</a:t>
            </a:r>
            <a:r>
              <a:rPr lang="en-US" altLang="en-US" sz="2400"/>
              <a:t> </a:t>
            </a:r>
            <a:r>
              <a:rPr lang="en-US" altLang="en-US" sz="2400">
                <a:solidFill>
                  <a:srgbClr val="42c7f1"/>
                </a:solidFill>
              </a:rPr>
              <a:t>num</a:t>
            </a:r>
            <a:r>
              <a:rPr lang="en-US" altLang="en-US" sz="2400"/>
              <a:t>;</a:t>
            </a:r>
            <a:endParaRPr lang="en-US" altLang="en-US" sz="2400"/>
          </a:p>
          <a:p>
            <a:pPr>
              <a:defRPr/>
            </a:pPr>
            <a:r>
              <a:rPr lang="ko-KR" altLang="en-US" sz="2400"/>
              <a:t>    </a:t>
            </a:r>
            <a:r>
              <a:rPr lang="en-US" altLang="en-US" sz="2400">
                <a:solidFill>
                  <a:schemeClr val="accent2"/>
                </a:solidFill>
              </a:rPr>
              <a:t>boolean</a:t>
            </a:r>
            <a:r>
              <a:rPr lang="en-US" altLang="en-US" sz="2400"/>
              <a:t> </a:t>
            </a:r>
            <a:r>
              <a:rPr lang="en-US" altLang="en-US" sz="2400">
                <a:solidFill>
                  <a:srgbClr val="42c7f1"/>
                </a:solidFill>
              </a:rPr>
              <a:t>isKwang</a:t>
            </a:r>
            <a:r>
              <a:rPr lang="en-US" altLang="en-US" sz="2400"/>
              <a:t>;</a:t>
            </a:r>
            <a:endParaRPr lang="en-US" altLang="en-US" sz="2400"/>
          </a:p>
          <a:p>
            <a:pPr>
              <a:defRPr/>
            </a:pPr>
            <a:r>
              <a:rPr lang="en-US" altLang="en-US" sz="2400"/>
              <a:t>}</a:t>
            </a:r>
            <a:endParaRPr lang="en-US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6-9</a:t>
            </a:r>
            <a:endParaRPr lang="en-US" altLang="ko-KR"/>
          </a:p>
        </p:txBody>
      </p:sp>
      <p:sp>
        <p:nvSpPr>
          <p:cNvPr id="5" name=""/>
          <p:cNvSpPr txBox="1"/>
          <p:nvPr/>
        </p:nvSpPr>
        <p:spPr>
          <a:xfrm>
            <a:off x="3840636" y="2483401"/>
            <a:ext cx="4510728" cy="945599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 sz="2800">
                <a:solidFill>
                  <a:schemeClr val="accent2"/>
                </a:solidFill>
              </a:rPr>
              <a:t>static int</a:t>
            </a:r>
            <a:r>
              <a:rPr lang="en-US" altLang="ko-KR" sz="2800"/>
              <a:t> </a:t>
            </a:r>
            <a:r>
              <a:rPr lang="en-US" altLang="ko-KR" sz="2800" i="1">
                <a:solidFill>
                  <a:srgbClr val="42c7f1"/>
                </a:solidFill>
              </a:rPr>
              <a:t>weapon</a:t>
            </a:r>
            <a:r>
              <a:rPr lang="en-US" altLang="ko-KR" sz="2800"/>
              <a:t> = </a:t>
            </a:r>
            <a:r>
              <a:rPr lang="en-US" altLang="ko-KR" sz="2800">
                <a:solidFill>
                  <a:srgbClr val="a6a7d8"/>
                </a:solidFill>
              </a:rPr>
              <a:t>6</a:t>
            </a:r>
            <a:r>
              <a:rPr lang="en-US" altLang="ko-KR" sz="2800"/>
              <a:t>;</a:t>
            </a:r>
            <a:endParaRPr lang="en-US" altLang="ko-KR" sz="2800"/>
          </a:p>
          <a:p>
            <a:pPr>
              <a:defRPr/>
            </a:pPr>
            <a:r>
              <a:rPr lang="en-US" altLang="ko-KR" sz="2800">
                <a:solidFill>
                  <a:schemeClr val="accent2"/>
                </a:solidFill>
              </a:rPr>
              <a:t>static int </a:t>
            </a:r>
            <a:r>
              <a:rPr lang="en-US" altLang="ko-KR" sz="2800" i="1">
                <a:solidFill>
                  <a:srgbClr val="42c7f1"/>
                </a:solidFill>
              </a:rPr>
              <a:t>armor</a:t>
            </a:r>
            <a:r>
              <a:rPr lang="en-US" altLang="ko-KR" sz="2800"/>
              <a:t> = </a:t>
            </a:r>
            <a:r>
              <a:rPr lang="en-US" altLang="ko-KR" sz="2800">
                <a:solidFill>
                  <a:srgbClr val="a6a7d8"/>
                </a:solidFill>
              </a:rPr>
              <a:t>0</a:t>
            </a:r>
            <a:r>
              <a:rPr lang="en-US" altLang="ko-KR" sz="2800"/>
              <a:t>;</a:t>
            </a:r>
            <a:endParaRPr lang="en-US" altLang="ko-KR" sz="2800"/>
          </a:p>
        </p:txBody>
      </p:sp>
      <p:sp>
        <p:nvSpPr>
          <p:cNvPr id="6" name=""/>
          <p:cNvSpPr txBox="1"/>
          <p:nvPr/>
        </p:nvSpPr>
        <p:spPr>
          <a:xfrm>
            <a:off x="2434339" y="4100433"/>
            <a:ext cx="8210801" cy="641112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/>
              <a:t>static</a:t>
            </a:r>
            <a:r>
              <a:rPr lang="ko-KR" altLang="en-US"/>
              <a:t>은 객체마다 값이 공유되나</a:t>
            </a:r>
            <a:r>
              <a:rPr lang="en-US" altLang="ko-KR"/>
              <a:t>,</a:t>
            </a:r>
            <a:r>
              <a:rPr lang="ko-KR" altLang="en-US"/>
              <a:t> 객체마다 값을 갖을수는없다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한번 선언하면 객체안에서는 쓸 수는 있으나 바꿀려면 다시선언 해야한다</a:t>
            </a:r>
            <a:r>
              <a:rPr lang="en-US" altLang="ko-KR"/>
              <a:t>.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6-10</a:t>
            </a:r>
            <a:endParaRPr lang="en-US" altLang="ko-KR"/>
          </a:p>
        </p:txBody>
      </p:sp>
      <p:sp>
        <p:nvSpPr>
          <p:cNvPr id="4" name=""/>
          <p:cNvSpPr txBox="1"/>
          <p:nvPr/>
        </p:nvSpPr>
        <p:spPr>
          <a:xfrm>
            <a:off x="4759408" y="3248977"/>
            <a:ext cx="2673184" cy="360045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/>
              <a:t>e.</a:t>
            </a:r>
            <a:r>
              <a:rPr lang="ko-KR" altLang="en-US"/>
              <a:t> 오버로딩할 수 있다</a:t>
            </a:r>
            <a:endParaRPr lang="ko-KR" altLang="en-US"/>
          </a:p>
        </p:txBody>
      </p:sp>
      <p:sp>
        <p:nvSpPr>
          <p:cNvPr id="5" name=""/>
          <p:cNvSpPr txBox="1"/>
          <p:nvPr/>
        </p:nvSpPr>
        <p:spPr>
          <a:xfrm>
            <a:off x="10023954" y="6499829"/>
            <a:ext cx="2168046" cy="358171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/>
              <a:t>이런건 답지보세요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6-11</a:t>
            </a:r>
            <a:endParaRPr lang="en-US" altLang="ko-KR"/>
          </a:p>
        </p:txBody>
      </p:sp>
      <p:sp>
        <p:nvSpPr>
          <p:cNvPr id="4" name=""/>
          <p:cNvSpPr txBox="1"/>
          <p:nvPr/>
        </p:nvSpPr>
        <p:spPr>
          <a:xfrm>
            <a:off x="3333781" y="3020377"/>
            <a:ext cx="5524438" cy="817245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 sz="2400"/>
              <a:t>b.</a:t>
            </a:r>
            <a:r>
              <a:rPr lang="ko-KR" altLang="en-US" sz="2400"/>
              <a:t> </a:t>
            </a:r>
            <a:r>
              <a:rPr lang="en-US" altLang="ko-KR" sz="2400"/>
              <a:t>static </a:t>
            </a:r>
            <a:r>
              <a:rPr lang="ko-KR" altLang="en-US" sz="2400"/>
              <a:t>생성자는 못쓴다</a:t>
            </a:r>
            <a:r>
              <a:rPr lang="en-US" altLang="ko-KR" sz="2400"/>
              <a:t>.</a:t>
            </a:r>
            <a:endParaRPr lang="en-US" altLang="ko-KR" sz="2400"/>
          </a:p>
          <a:p>
            <a:pPr>
              <a:defRPr/>
            </a:pPr>
            <a:r>
              <a:rPr lang="en-US" altLang="ko-KR" sz="2400"/>
              <a:t>d. </a:t>
            </a:r>
            <a:r>
              <a:rPr lang="ko-KR" altLang="en-US" sz="2400"/>
              <a:t>클래스</a:t>
            </a:r>
            <a:r>
              <a:rPr lang="en-US" altLang="ko-KR" sz="2400"/>
              <a:t> </a:t>
            </a:r>
            <a:r>
              <a:rPr lang="ko-KR" altLang="en-US" sz="2400"/>
              <a:t>메서드내에서 쓸 수 있다</a:t>
            </a:r>
            <a:r>
              <a:rPr lang="en-US" altLang="ko-KR" sz="2400"/>
              <a:t>.</a:t>
            </a:r>
            <a:endParaRPr lang="en-US" altLang="ko-KR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6-12</a:t>
            </a:r>
            <a:endParaRPr lang="en-US" altLang="ko-KR"/>
          </a:p>
        </p:txBody>
      </p:sp>
      <p:sp>
        <p:nvSpPr>
          <p:cNvPr id="4" name=""/>
          <p:cNvSpPr txBox="1"/>
          <p:nvPr/>
        </p:nvSpPr>
        <p:spPr>
          <a:xfrm>
            <a:off x="4350770" y="3202367"/>
            <a:ext cx="3490459" cy="453265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 sz="2400"/>
              <a:t>d.</a:t>
            </a:r>
            <a:r>
              <a:rPr lang="ko-KR" altLang="en-US" sz="2400"/>
              <a:t>이름은 같아도 된다</a:t>
            </a:r>
            <a:r>
              <a:rPr lang="en-US" altLang="ko-KR" sz="2400"/>
              <a:t>.</a:t>
            </a:r>
            <a:endParaRPr lang="en-US" altLang="ko-KR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6-13</a:t>
            </a:r>
            <a:endParaRPr lang="en-US" altLang="ko-KR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12468" y="1583676"/>
            <a:ext cx="11167064" cy="36906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6-14</a:t>
            </a:r>
            <a:endParaRPr lang="en-US" altLang="ko-KR"/>
          </a:p>
        </p:txBody>
      </p:sp>
      <p:sp>
        <p:nvSpPr>
          <p:cNvPr id="3" name=""/>
          <p:cNvSpPr txBox="1"/>
          <p:nvPr/>
        </p:nvSpPr>
        <p:spPr>
          <a:xfrm>
            <a:off x="506727" y="3206115"/>
            <a:ext cx="11178545" cy="82105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400"/>
              <a:t>c.</a:t>
            </a:r>
            <a:r>
              <a:rPr lang="ko-KR" altLang="en-US" sz="2400"/>
              <a:t>초기화블럭은 기본값</a:t>
            </a:r>
            <a:r>
              <a:rPr lang="en-US" altLang="ko-KR" sz="2400"/>
              <a:t>,</a:t>
            </a:r>
            <a:r>
              <a:rPr lang="ko-KR" altLang="en-US" sz="2400"/>
              <a:t>명시적초기화</a:t>
            </a:r>
            <a:r>
              <a:rPr lang="en-US" altLang="ko-KR" sz="2400"/>
              <a:t>,</a:t>
            </a:r>
            <a:r>
              <a:rPr lang="ko-KR" altLang="en-US" sz="2400"/>
              <a:t>초기화블럭</a:t>
            </a:r>
            <a:r>
              <a:rPr lang="en-US" altLang="ko-KR" sz="2400"/>
              <a:t>,</a:t>
            </a:r>
            <a:r>
              <a:rPr lang="ko-KR" altLang="en-US" sz="2400"/>
              <a:t>생성자 순으로 초기화된다</a:t>
            </a:r>
            <a:r>
              <a:rPr lang="en-US" altLang="ko-KR" sz="2400"/>
              <a:t>.</a:t>
            </a:r>
            <a:endParaRPr lang="en-US" altLang="ko-KR" sz="2400"/>
          </a:p>
          <a:p>
            <a:pPr>
              <a:defRPr/>
            </a:pPr>
            <a:r>
              <a:rPr lang="en-US" altLang="ko-KR" sz="2400"/>
              <a:t>e.</a:t>
            </a:r>
            <a:r>
              <a:rPr lang="ko-KR" altLang="en-US" sz="2400"/>
              <a:t>클래스변수는 클래스가 선언될때 메모리에 올라가며</a:t>
            </a:r>
            <a:r>
              <a:rPr lang="en-US" altLang="ko-KR" sz="2400"/>
              <a:t>,</a:t>
            </a:r>
            <a:r>
              <a:rPr lang="ko-KR" altLang="en-US" sz="2400"/>
              <a:t> 가장먼저 초기화된다</a:t>
            </a:r>
            <a:r>
              <a:rPr lang="en-US" altLang="ko-KR" sz="2400"/>
              <a:t>.</a:t>
            </a:r>
            <a:endParaRPr lang="en-US" altLang="ko-KR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6-15</a:t>
            </a:r>
            <a:endParaRPr lang="en-US" altLang="ko-KR"/>
          </a:p>
        </p:txBody>
      </p:sp>
      <p:sp>
        <p:nvSpPr>
          <p:cNvPr id="3" name=""/>
          <p:cNvSpPr txBox="1"/>
          <p:nvPr/>
        </p:nvSpPr>
        <p:spPr>
          <a:xfrm>
            <a:off x="506727" y="3206115"/>
            <a:ext cx="11178545" cy="4495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/>
              <a:t>초기화블럭은 기본값</a:t>
            </a:r>
            <a:r>
              <a:rPr lang="en-US" altLang="ko-KR" sz="2400"/>
              <a:t>,</a:t>
            </a:r>
            <a:r>
              <a:rPr lang="ko-KR" altLang="en-US" sz="2400"/>
              <a:t>명시적초기화</a:t>
            </a:r>
            <a:r>
              <a:rPr lang="en-US" altLang="ko-KR" sz="2400"/>
              <a:t>,</a:t>
            </a:r>
            <a:r>
              <a:rPr lang="ko-KR" altLang="en-US" sz="2400"/>
              <a:t>초기화블럭</a:t>
            </a:r>
            <a:r>
              <a:rPr lang="en-US" altLang="ko-KR" sz="2400"/>
              <a:t>,</a:t>
            </a:r>
            <a:r>
              <a:rPr lang="ko-KR" altLang="en-US" sz="2400"/>
              <a:t>생성자 순으로 초기화된다</a:t>
            </a:r>
            <a:r>
              <a:rPr lang="en-US" altLang="ko-KR" sz="2400"/>
              <a:t>.</a:t>
            </a:r>
            <a:endParaRPr lang="en-US" altLang="ko-KR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6-16</a:t>
            </a:r>
            <a:endParaRPr lang="en-US" altLang="ko-KR"/>
          </a:p>
        </p:txBody>
      </p:sp>
      <p:sp>
        <p:nvSpPr>
          <p:cNvPr id="3" name=""/>
          <p:cNvSpPr txBox="1"/>
          <p:nvPr/>
        </p:nvSpPr>
        <p:spPr>
          <a:xfrm>
            <a:off x="1910133" y="3203612"/>
            <a:ext cx="8371734" cy="450775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 sz="2400"/>
              <a:t>지역변수는 자동초기화가 되지않으므로 초기화가 필수다</a:t>
            </a:r>
            <a:r>
              <a:rPr lang="en-US" altLang="ko-KR" sz="2400"/>
              <a:t>.</a:t>
            </a:r>
            <a:endParaRPr lang="en-US" altLang="ko-KR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6-17</a:t>
            </a:r>
            <a:endParaRPr lang="en-US" altLang="ko-KR"/>
          </a:p>
        </p:txBody>
      </p:sp>
      <p:sp>
        <p:nvSpPr>
          <p:cNvPr id="3" name=""/>
          <p:cNvSpPr txBox="1"/>
          <p:nvPr/>
        </p:nvSpPr>
        <p:spPr>
          <a:xfrm>
            <a:off x="1738036" y="2654230"/>
            <a:ext cx="8715928" cy="1549540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 sz="2400"/>
              <a:t>b. </a:t>
            </a:r>
            <a:r>
              <a:rPr lang="ko-KR" altLang="en-US" sz="2400"/>
              <a:t>컴퓨터는 일반적으로 하나의 일밖에 못하는데</a:t>
            </a:r>
            <a:r>
              <a:rPr lang="en-US" altLang="ko-KR" sz="2400"/>
              <a:t>,</a:t>
            </a:r>
            <a:endParaRPr lang="en-US" altLang="ko-KR" sz="2400"/>
          </a:p>
          <a:p>
            <a:pPr>
              <a:defRPr/>
            </a:pPr>
            <a:r>
              <a:rPr lang="ko-KR" altLang="en-US" sz="2400"/>
              <a:t>새로운 메서드를 실행할떄</a:t>
            </a:r>
            <a:r>
              <a:rPr lang="en-US" altLang="ko-KR" sz="2400"/>
              <a:t>,</a:t>
            </a:r>
            <a:r>
              <a:rPr lang="ko-KR" altLang="en-US" sz="2400"/>
              <a:t> 기존에 실행도고있던 메서드는 </a:t>
            </a:r>
            <a:endParaRPr lang="ko-KR" altLang="en-US" sz="2400"/>
          </a:p>
          <a:p>
            <a:pPr>
              <a:defRPr/>
            </a:pPr>
            <a:r>
              <a:rPr lang="ko-KR" altLang="en-US" sz="2400"/>
              <a:t>스택의 하단에서 대기상태에 들어간다</a:t>
            </a:r>
            <a:r>
              <a:rPr lang="en-US" altLang="ko-KR" sz="2400"/>
              <a:t>.</a:t>
            </a:r>
            <a:endParaRPr lang="en-US" altLang="ko-KR" sz="2400"/>
          </a:p>
          <a:p>
            <a:pPr>
              <a:defRPr/>
            </a:pPr>
            <a:r>
              <a:rPr lang="ko-KR" altLang="en-US" sz="2400"/>
              <a:t>상위 스택이 종료될 시 단계적으로 종료된다</a:t>
            </a:r>
            <a:r>
              <a:rPr lang="en-US" altLang="ko-KR" sz="2400"/>
              <a:t>.</a:t>
            </a:r>
            <a:endParaRPr lang="en-US" altLang="ko-KR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6-18</a:t>
            </a:r>
            <a:endParaRPr lang="en-US" altLang="ko-KR"/>
          </a:p>
        </p:txBody>
      </p:sp>
      <p:sp>
        <p:nvSpPr>
          <p:cNvPr id="4" name=""/>
          <p:cNvSpPr txBox="1"/>
          <p:nvPr/>
        </p:nvSpPr>
        <p:spPr>
          <a:xfrm>
            <a:off x="1385840" y="2837918"/>
            <a:ext cx="9420320" cy="1182163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 sz="2400"/>
              <a:t>A,B,D </a:t>
            </a:r>
            <a:r>
              <a:rPr lang="ko-KR" altLang="en-US" sz="2400"/>
              <a:t>모두 같은 이유로 오류가생긴다</a:t>
            </a:r>
            <a:r>
              <a:rPr lang="en-US" altLang="ko-KR" sz="2400"/>
              <a:t>.</a:t>
            </a:r>
            <a:endParaRPr lang="en-US" altLang="ko-KR" sz="2400"/>
          </a:p>
          <a:p>
            <a:pPr>
              <a:defRPr/>
            </a:pPr>
            <a:endParaRPr lang="en-US" altLang="ko-KR" sz="2400"/>
          </a:p>
          <a:p>
            <a:pPr>
              <a:defRPr/>
            </a:pPr>
            <a:r>
              <a:rPr lang="en-US" altLang="ko-KR" sz="2400"/>
              <a:t>static</a:t>
            </a:r>
            <a:r>
              <a:rPr lang="ko-KR" altLang="en-US" sz="2400"/>
              <a:t>한 변수나 메서드안에선 인스턴스변수를 사용할 수 없다</a:t>
            </a:r>
            <a:r>
              <a:rPr lang="en-US" altLang="ko-KR" sz="2400"/>
              <a:t>.</a:t>
            </a:r>
            <a:endParaRPr lang="en-US" altLang="ko-KR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rcRect l="310"/>
          <a:stretch>
            <a:fillRect/>
          </a:stretch>
        </p:blipFill>
        <p:spPr>
          <a:xfrm>
            <a:off x="1296481" y="422686"/>
            <a:ext cx="9819776" cy="603167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6-2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6-19</a:t>
            </a:r>
            <a:endParaRPr lang="en-US" altLang="ko-KR"/>
          </a:p>
        </p:txBody>
      </p:sp>
      <p:sp>
        <p:nvSpPr>
          <p:cNvPr id="4" name=""/>
          <p:cNvSpPr txBox="1"/>
          <p:nvPr/>
        </p:nvSpPr>
        <p:spPr>
          <a:xfrm>
            <a:off x="4387777" y="1872118"/>
            <a:ext cx="3416446" cy="821305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 sz="2400"/>
              <a:t>ABC123</a:t>
            </a:r>
            <a:endParaRPr lang="en-US" altLang="ko-KR" sz="2400"/>
          </a:p>
          <a:p>
            <a:pPr>
              <a:defRPr/>
            </a:pPr>
            <a:r>
              <a:rPr lang="en-US" altLang="ko-KR" sz="2400"/>
              <a:t>After change:ABC123</a:t>
            </a:r>
            <a:endParaRPr lang="en-US" altLang="ko-KR" sz="2400"/>
          </a:p>
        </p:txBody>
      </p:sp>
      <p:sp>
        <p:nvSpPr>
          <p:cNvPr id="5" name=""/>
          <p:cNvSpPr txBox="1"/>
          <p:nvPr/>
        </p:nvSpPr>
        <p:spPr>
          <a:xfrm>
            <a:off x="492442" y="3429000"/>
            <a:ext cx="11207115" cy="109768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2200"/>
              <a:t>하하</a:t>
            </a:r>
            <a:r>
              <a:rPr lang="en-US" altLang="ko-KR" sz="2200"/>
              <a:t>..</a:t>
            </a:r>
            <a:r>
              <a:rPr lang="ko-KR" altLang="en-US" sz="2200"/>
              <a:t> 이런함정카드에 낚이시면 안됩니다</a:t>
            </a:r>
            <a:r>
              <a:rPr lang="en-US" altLang="ko-KR" sz="2200"/>
              <a:t>.</a:t>
            </a:r>
            <a:endParaRPr lang="en-US" altLang="ko-KR" sz="2200"/>
          </a:p>
          <a:p>
            <a:pPr>
              <a:defRPr/>
            </a:pPr>
            <a:r>
              <a:rPr lang="en-US" altLang="ko-KR" sz="2200"/>
              <a:t>change </a:t>
            </a:r>
            <a:r>
              <a:rPr lang="ko-KR" altLang="en-US" sz="2200"/>
              <a:t>메서드에서 </a:t>
            </a:r>
            <a:r>
              <a:rPr lang="en-US" altLang="ko-KR" sz="2200"/>
              <a:t>“456”</a:t>
            </a:r>
            <a:r>
              <a:rPr lang="ko-KR" altLang="en-US" sz="2200"/>
              <a:t>을 더하면</a:t>
            </a:r>
            <a:r>
              <a:rPr lang="en-US" altLang="ko-KR" sz="2200"/>
              <a:t>,</a:t>
            </a:r>
            <a:r>
              <a:rPr lang="ko-KR" altLang="en-US" sz="2200"/>
              <a:t> </a:t>
            </a:r>
            <a:r>
              <a:rPr lang="en-US" altLang="ko-KR" sz="2200"/>
              <a:t>String</a:t>
            </a:r>
            <a:r>
              <a:rPr lang="ko-KR" altLang="en-US" sz="2200"/>
              <a:t>으로 반환해야 출력이되는데</a:t>
            </a:r>
            <a:r>
              <a:rPr lang="en-US" altLang="ko-KR" sz="2200"/>
              <a:t>,</a:t>
            </a:r>
            <a:endParaRPr lang="en-US" altLang="ko-KR" sz="2200"/>
          </a:p>
          <a:p>
            <a:pPr>
              <a:defRPr/>
            </a:pPr>
            <a:r>
              <a:rPr lang="en-US" altLang="ko-KR" sz="2200"/>
              <a:t>void</a:t>
            </a:r>
            <a:r>
              <a:rPr lang="ko-KR" altLang="en-US" sz="2200"/>
              <a:t>로 선언하고</a:t>
            </a:r>
            <a:r>
              <a:rPr lang="en-US" altLang="ko-KR" sz="2200"/>
              <a:t>,</a:t>
            </a:r>
            <a:r>
              <a:rPr lang="ko-KR" altLang="en-US" sz="2200"/>
              <a:t> </a:t>
            </a:r>
            <a:r>
              <a:rPr lang="en-US" altLang="ko-KR" sz="2200"/>
              <a:t>return(void</a:t>
            </a:r>
            <a:r>
              <a:rPr lang="ko-KR" altLang="en-US" sz="2200"/>
              <a:t>면 못함</a:t>
            </a:r>
            <a:r>
              <a:rPr lang="en-US" altLang="ko-KR" sz="2200"/>
              <a:t>)</a:t>
            </a:r>
            <a:r>
              <a:rPr lang="ko-KR" altLang="en-US" sz="2200"/>
              <a:t>도 당연히 안했으니 그냥 그대로 나옵니다</a:t>
            </a:r>
            <a:r>
              <a:rPr lang="en-US" altLang="ko-KR" sz="2200"/>
              <a:t>.</a:t>
            </a:r>
            <a:endParaRPr lang="en-US" altLang="ko-KR" sz="2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95767" y="397743"/>
            <a:ext cx="9524316" cy="5910113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6-20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6-21</a:t>
            </a:r>
            <a:endParaRPr lang="en-US" altLang="ko-KR"/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385801" y="233184"/>
            <a:ext cx="8391947" cy="63916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6-22</a:t>
            </a:r>
            <a:endParaRPr lang="en-US" altLang="ko-KR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23953" y="1437997"/>
            <a:ext cx="10435382" cy="50195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6-23</a:t>
            </a:r>
            <a:endParaRPr lang="en-US" altLang="ko-KR"/>
          </a:p>
        </p:txBody>
      </p:sp>
      <p:pic>
        <p:nvPicPr>
          <p:cNvPr id="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32307" y="1199246"/>
            <a:ext cx="9727386" cy="44595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6-24</a:t>
            </a:r>
            <a:endParaRPr lang="en-US" altLang="ko-KR"/>
          </a:p>
        </p:txBody>
      </p:sp>
      <p:pic>
        <p:nvPicPr>
          <p:cNvPr id="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19140" y="1555126"/>
            <a:ext cx="9953720" cy="46841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6-3</a:t>
            </a:r>
            <a:endParaRPr lang="en-US" altLang="ko-KR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162370" y="994711"/>
            <a:ext cx="5867258" cy="48685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6-4</a:t>
            </a:r>
            <a:endParaRPr lang="en-US" altLang="ko-KR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3"/>
          <a:srcRect l="810"/>
          <a:stretch>
            <a:fillRect/>
          </a:stretch>
        </p:blipFill>
        <p:spPr>
          <a:xfrm>
            <a:off x="1004271" y="1373405"/>
            <a:ext cx="10245916" cy="529228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6-5</a:t>
            </a:r>
            <a:endParaRPr lang="en-US" altLang="ko-KR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99262" y="1361248"/>
            <a:ext cx="10393476" cy="52909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6-6</a:t>
            </a:r>
            <a:endParaRPr lang="en-US" altLang="ko-KR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71411" y="1783768"/>
            <a:ext cx="11649178" cy="32904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6-7</a:t>
            </a:r>
            <a:endParaRPr lang="en-US" altLang="ko-KR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3"/>
          <a:srcRect l="510"/>
          <a:stretch>
            <a:fillRect/>
          </a:stretch>
        </p:blipFill>
        <p:spPr>
          <a:xfrm>
            <a:off x="487239" y="1215779"/>
            <a:ext cx="9203221" cy="5363323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833824" y="1060539"/>
            <a:ext cx="5620534" cy="11717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6-8</a:t>
            </a:r>
            <a:endParaRPr lang="en-US" altLang="ko-KR"/>
          </a:p>
        </p:txBody>
      </p:sp>
      <p:sp>
        <p:nvSpPr>
          <p:cNvPr id="4" name=""/>
          <p:cNvSpPr txBox="1"/>
          <p:nvPr/>
        </p:nvSpPr>
        <p:spPr>
          <a:xfrm>
            <a:off x="249055" y="1787296"/>
            <a:ext cx="11693890" cy="164170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3400"/>
              <a:t>-</a:t>
            </a:r>
            <a:r>
              <a:rPr lang="ko-KR" altLang="en-US" sz="3400"/>
              <a:t>클래스변수</a:t>
            </a:r>
            <a:r>
              <a:rPr lang="en-US" altLang="ko-KR" sz="3400"/>
              <a:t>(static</a:t>
            </a:r>
            <a:r>
              <a:rPr lang="ko-KR" altLang="en-US" sz="3400"/>
              <a:t>변수</a:t>
            </a:r>
            <a:r>
              <a:rPr lang="en-US" altLang="ko-KR" sz="3400"/>
              <a:t>)</a:t>
            </a:r>
            <a:r>
              <a:rPr lang="ko-KR" altLang="en-US" sz="3400"/>
              <a:t> </a:t>
            </a:r>
            <a:r>
              <a:rPr lang="en-US" altLang="ko-KR" sz="3400"/>
              <a:t>:</a:t>
            </a:r>
            <a:r>
              <a:rPr lang="ko-KR" altLang="en-US" sz="3400"/>
              <a:t> </a:t>
            </a:r>
            <a:r>
              <a:rPr lang="en-US" altLang="ko-KR" sz="3400">
                <a:solidFill>
                  <a:schemeClr val="accent2"/>
                </a:solidFill>
              </a:rPr>
              <a:t>int</a:t>
            </a:r>
            <a:r>
              <a:rPr lang="ko-KR" altLang="en-US" sz="3400"/>
              <a:t> </a:t>
            </a:r>
            <a:r>
              <a:rPr lang="en-US" altLang="ko-KR" sz="3400" i="1">
                <a:solidFill>
                  <a:srgbClr val="42c7f1"/>
                </a:solidFill>
              </a:rPr>
              <a:t>width</a:t>
            </a:r>
            <a:r>
              <a:rPr lang="en-US" altLang="ko-KR" sz="3400"/>
              <a:t>, </a:t>
            </a:r>
            <a:r>
              <a:rPr lang="en-US" altLang="ko-KR" sz="3400">
                <a:solidFill>
                  <a:schemeClr val="accent2"/>
                </a:solidFill>
              </a:rPr>
              <a:t>int</a:t>
            </a:r>
            <a:r>
              <a:rPr lang="en-US" altLang="ko-KR" sz="3400"/>
              <a:t> </a:t>
            </a:r>
            <a:r>
              <a:rPr lang="en-US" altLang="ko-KR" sz="3400" i="1">
                <a:solidFill>
                  <a:srgbClr val="42c7f1"/>
                </a:solidFill>
              </a:rPr>
              <a:t>height</a:t>
            </a:r>
            <a:endParaRPr lang="en-US" altLang="ko-KR" sz="3400"/>
          </a:p>
          <a:p>
            <a:pPr>
              <a:defRPr/>
            </a:pPr>
            <a:r>
              <a:rPr lang="en-US" altLang="ko-KR" sz="3400"/>
              <a:t>-</a:t>
            </a:r>
            <a:r>
              <a:rPr lang="ko-KR" altLang="en-US" sz="3400"/>
              <a:t>인스턴스변수 </a:t>
            </a:r>
            <a:r>
              <a:rPr lang="en-US" altLang="ko-KR" sz="3400"/>
              <a:t>:</a:t>
            </a:r>
            <a:r>
              <a:rPr lang="ko-KR" altLang="en-US" sz="3400"/>
              <a:t> </a:t>
            </a:r>
            <a:r>
              <a:rPr lang="en-US" altLang="ko-KR" sz="3400">
                <a:solidFill>
                  <a:schemeClr val="accent2"/>
                </a:solidFill>
              </a:rPr>
              <a:t>int</a:t>
            </a:r>
            <a:r>
              <a:rPr lang="en-US" altLang="ko-KR" sz="3400"/>
              <a:t> </a:t>
            </a:r>
            <a:r>
              <a:rPr lang="en-US" altLang="ko-KR" sz="3400">
                <a:solidFill>
                  <a:srgbClr val="42c7f1"/>
                </a:solidFill>
              </a:rPr>
              <a:t>kind</a:t>
            </a:r>
            <a:r>
              <a:rPr lang="en-US" altLang="ko-KR" sz="3400"/>
              <a:t>, </a:t>
            </a:r>
            <a:r>
              <a:rPr lang="en-US" altLang="ko-KR" sz="3400">
                <a:solidFill>
                  <a:schemeClr val="accent2"/>
                </a:solidFill>
              </a:rPr>
              <a:t>int</a:t>
            </a:r>
            <a:r>
              <a:rPr lang="en-US" altLang="ko-KR" sz="3400"/>
              <a:t> </a:t>
            </a:r>
            <a:r>
              <a:rPr lang="en-US" altLang="ko-KR" sz="3400">
                <a:solidFill>
                  <a:srgbClr val="42c7f1"/>
                </a:solidFill>
              </a:rPr>
              <a:t>num</a:t>
            </a:r>
            <a:endParaRPr lang="en-US" altLang="ko-KR" sz="3400"/>
          </a:p>
          <a:p>
            <a:pPr>
              <a:defRPr/>
            </a:pPr>
            <a:r>
              <a:rPr lang="en-US" altLang="ko-KR" sz="3400"/>
              <a:t>-</a:t>
            </a:r>
            <a:r>
              <a:rPr lang="ko-KR" altLang="en-US" sz="3400"/>
              <a:t>지역변수 </a:t>
            </a:r>
            <a:r>
              <a:rPr lang="en-US" altLang="ko-KR" sz="3400"/>
              <a:t>:</a:t>
            </a:r>
            <a:r>
              <a:rPr lang="ko-KR" altLang="en-US" sz="3400"/>
              <a:t> </a:t>
            </a:r>
            <a:r>
              <a:rPr lang="en-US" altLang="ko-KR" sz="3400">
                <a:solidFill>
                  <a:schemeClr val="accent2"/>
                </a:solidFill>
              </a:rPr>
              <a:t>int</a:t>
            </a:r>
            <a:r>
              <a:rPr lang="en-US" altLang="ko-KR" sz="3400"/>
              <a:t> </a:t>
            </a:r>
            <a:r>
              <a:rPr lang="en-US" altLang="ko-KR" sz="3400">
                <a:solidFill>
                  <a:srgbClr val="6182d6"/>
                </a:solidFill>
              </a:rPr>
              <a:t>k</a:t>
            </a:r>
            <a:r>
              <a:rPr lang="en-US" altLang="ko-KR" sz="3400"/>
              <a:t>, </a:t>
            </a:r>
            <a:r>
              <a:rPr lang="en-US" altLang="ko-KR" sz="3400">
                <a:solidFill>
                  <a:schemeClr val="accent2"/>
                </a:solidFill>
              </a:rPr>
              <a:t>int</a:t>
            </a:r>
            <a:r>
              <a:rPr lang="en-US" altLang="ko-KR" sz="3400"/>
              <a:t> </a:t>
            </a:r>
            <a:r>
              <a:rPr lang="en-US" altLang="ko-KR" sz="3400">
                <a:solidFill>
                  <a:srgbClr val="6182d6"/>
                </a:solidFill>
              </a:rPr>
              <a:t>n</a:t>
            </a:r>
            <a:endParaRPr lang="ko-KR" altLang="en-US" sz="3400">
              <a:solidFill>
                <a:srgbClr val="6182d6"/>
              </a:solidFill>
            </a:endParaRPr>
          </a:p>
        </p:txBody>
      </p:sp>
      <p:sp>
        <p:nvSpPr>
          <p:cNvPr id="5" name=""/>
          <p:cNvSpPr txBox="1"/>
          <p:nvPr/>
        </p:nvSpPr>
        <p:spPr>
          <a:xfrm>
            <a:off x="1646575" y="3723520"/>
            <a:ext cx="8898849" cy="118494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2400" i="1">
                <a:solidFill>
                  <a:srgbClr val="42c7f1"/>
                </a:solidFill>
              </a:rPr>
              <a:t>클래스변수</a:t>
            </a:r>
            <a:r>
              <a:rPr lang="en-US" altLang="ko-KR" sz="2400"/>
              <a:t>(static</a:t>
            </a:r>
            <a:r>
              <a:rPr lang="ko-KR" altLang="en-US" sz="2400"/>
              <a:t>변수</a:t>
            </a:r>
            <a:r>
              <a:rPr lang="en-US" altLang="ko-KR" sz="2400"/>
              <a:t>)</a:t>
            </a:r>
            <a:r>
              <a:rPr lang="ko-KR" altLang="en-US" sz="2400"/>
              <a:t>는 </a:t>
            </a:r>
            <a:r>
              <a:rPr lang="ko-KR" altLang="en-US" sz="2400" i="1">
                <a:solidFill>
                  <a:srgbClr val="42c7f1"/>
                </a:solidFill>
              </a:rPr>
              <a:t>틸트</a:t>
            </a:r>
            <a:r>
              <a:rPr lang="en-US" altLang="ko-KR" sz="2400"/>
              <a:t>(</a:t>
            </a:r>
            <a:r>
              <a:rPr lang="en-US" altLang="ko-KR" sz="2400" i="1">
                <a:solidFill>
                  <a:srgbClr val="42c7f1"/>
                </a:solidFill>
              </a:rPr>
              <a:t>tilt</a:t>
            </a:r>
            <a:r>
              <a:rPr lang="en-US" altLang="ko-KR" sz="2400"/>
              <a:t>)</a:t>
            </a:r>
            <a:r>
              <a:rPr lang="ko-KR" altLang="en-US" sz="2400"/>
              <a:t>채로 누워있습니다</a:t>
            </a:r>
            <a:r>
              <a:rPr lang="en-US" altLang="ko-KR" sz="2400"/>
              <a:t>.</a:t>
            </a:r>
            <a:endParaRPr lang="en-US" altLang="ko-KR" sz="2400"/>
          </a:p>
          <a:p>
            <a:pPr>
              <a:defRPr/>
            </a:pPr>
            <a:r>
              <a:rPr lang="ko-KR" altLang="en-US" sz="2400">
                <a:solidFill>
                  <a:srgbClr val="42c7f1"/>
                </a:solidFill>
              </a:rPr>
              <a:t>인스턴스변수</a:t>
            </a:r>
            <a:r>
              <a:rPr lang="ko-KR" altLang="en-US" sz="2400"/>
              <a:t> </a:t>
            </a:r>
            <a:r>
              <a:rPr lang="en-US" altLang="ko-KR" sz="2400"/>
              <a:t>:</a:t>
            </a:r>
            <a:r>
              <a:rPr lang="ko-KR" altLang="en-US" sz="2400"/>
              <a:t> </a:t>
            </a:r>
            <a:r>
              <a:rPr lang="ko-KR" altLang="en-US" sz="2400">
                <a:solidFill>
                  <a:srgbClr val="6182d6"/>
                </a:solidFill>
              </a:rPr>
              <a:t>지역변수</a:t>
            </a:r>
            <a:r>
              <a:rPr lang="ko-KR" altLang="en-US" sz="2400"/>
              <a:t>와 다르게 </a:t>
            </a:r>
            <a:r>
              <a:rPr lang="ko-KR" altLang="en-US" sz="2400">
                <a:solidFill>
                  <a:srgbClr val="42c7f1"/>
                </a:solidFill>
              </a:rPr>
              <a:t>색</a:t>
            </a:r>
            <a:r>
              <a:rPr lang="ko-KR" altLang="en-US" sz="2400"/>
              <a:t>이 밝습니다</a:t>
            </a:r>
            <a:r>
              <a:rPr lang="en-US" altLang="ko-KR" sz="2400"/>
              <a:t>.</a:t>
            </a:r>
            <a:endParaRPr lang="en-US" altLang="ko-KR" sz="2400"/>
          </a:p>
          <a:p>
            <a:pPr>
              <a:defRPr/>
            </a:pPr>
            <a:r>
              <a:rPr lang="ko-KR" altLang="en-US" sz="2400">
                <a:solidFill>
                  <a:srgbClr val="6182d6"/>
                </a:solidFill>
              </a:rPr>
              <a:t>지역변수</a:t>
            </a:r>
            <a:r>
              <a:rPr lang="ko-KR" altLang="en-US" sz="2400"/>
              <a:t> </a:t>
            </a:r>
            <a:r>
              <a:rPr lang="en-US" altLang="ko-KR" sz="2400"/>
              <a:t>:</a:t>
            </a:r>
            <a:r>
              <a:rPr lang="ko-KR" altLang="en-US" sz="2400"/>
              <a:t> 조금 </a:t>
            </a:r>
            <a:r>
              <a:rPr lang="ko-KR" altLang="en-US" sz="2400">
                <a:solidFill>
                  <a:srgbClr val="6182d6"/>
                </a:solidFill>
              </a:rPr>
              <a:t>짙은 파랑</a:t>
            </a:r>
            <a:r>
              <a:rPr lang="ko-KR" altLang="en-US" sz="2400"/>
              <a:t>입니다</a:t>
            </a:r>
            <a:r>
              <a:rPr lang="en-US" altLang="ko-KR" sz="2400"/>
              <a:t>.</a:t>
            </a:r>
            <a:endParaRPr lang="en-US" altLang="ko-KR" sz="2400"/>
          </a:p>
        </p:txBody>
      </p:sp>
      <p:sp>
        <p:nvSpPr>
          <p:cNvPr id="6" name=""/>
          <p:cNvSpPr txBox="1"/>
          <p:nvPr/>
        </p:nvSpPr>
        <p:spPr>
          <a:xfrm>
            <a:off x="913337" y="5333999"/>
            <a:ext cx="10037415" cy="99868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2000"/>
              <a:t>변수를 동명이인으로 만들어도 구별하는 방법이 있습니다</a:t>
            </a:r>
            <a:r>
              <a:rPr lang="en-US" altLang="ko-KR" sz="2000"/>
              <a:t>.</a:t>
            </a:r>
            <a:endParaRPr lang="en-US" altLang="ko-KR" sz="2000"/>
          </a:p>
          <a:p>
            <a:pPr>
              <a:defRPr/>
            </a:pPr>
            <a:r>
              <a:rPr lang="ko-KR" altLang="en-US" sz="2000"/>
              <a:t>이는 이클립스 설정</a:t>
            </a:r>
            <a:r>
              <a:rPr lang="en-US" altLang="ko-KR" sz="2000"/>
              <a:t>,</a:t>
            </a:r>
            <a:r>
              <a:rPr lang="ko-KR" altLang="en-US" sz="2000"/>
              <a:t> </a:t>
            </a:r>
            <a:r>
              <a:rPr lang="en-US" altLang="ko-KR" sz="2000"/>
              <a:t>preferance</a:t>
            </a:r>
            <a:r>
              <a:rPr lang="ko-KR" altLang="en-US" sz="2000"/>
              <a:t>에 들어가면 바꿀수있습니다</a:t>
            </a:r>
            <a:r>
              <a:rPr lang="en-US" altLang="ko-KR" sz="2000"/>
              <a:t>.</a:t>
            </a:r>
            <a:endParaRPr lang="en-US" altLang="ko-KR" sz="2000"/>
          </a:p>
          <a:p>
            <a:pPr>
              <a:defRPr/>
            </a:pPr>
            <a:r>
              <a:rPr lang="ko-KR" altLang="en-US" sz="2000"/>
              <a:t>알아보기쉽게 자신만의 테마를 만들어봐요</a:t>
            </a:r>
            <a:r>
              <a:rPr lang="en-US" altLang="ko-KR" sz="2000"/>
              <a:t>.(</a:t>
            </a:r>
            <a:r>
              <a:rPr lang="ko-KR" altLang="en-US" sz="2000"/>
              <a:t>서체를 다르게 한다거나 해서</a:t>
            </a:r>
            <a:r>
              <a:rPr lang="en-US" altLang="ko-KR" sz="2000"/>
              <a:t>)</a:t>
            </a:r>
            <a:endParaRPr lang="en-US" altLang="ko-KR" sz="2000"/>
          </a:p>
        </p:txBody>
      </p:sp>
      <p:sp>
        <p:nvSpPr>
          <p:cNvPr id="7" name=""/>
          <p:cNvSpPr txBox="1"/>
          <p:nvPr/>
        </p:nvSpPr>
        <p:spPr>
          <a:xfrm>
            <a:off x="10247089" y="6499829"/>
            <a:ext cx="1944911" cy="358171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/>
              <a:t>다크모드 씁시다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96243" y="2153680"/>
            <a:ext cx="10799513" cy="2550639"/>
          </a:xfrm>
          <a:prstGeom prst="rect">
            <a:avLst/>
          </a:prstGeom>
        </p:spPr>
      </p:pic>
      <p:sp>
        <p:nvSpPr>
          <p:cNvPr id="5" name=""/>
          <p:cNvSpPr txBox="1"/>
          <p:nvPr/>
        </p:nvSpPr>
        <p:spPr>
          <a:xfrm>
            <a:off x="3738906" y="5287155"/>
            <a:ext cx="4714188" cy="444990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 sz="2400"/>
              <a:t>서</a:t>
            </a:r>
            <a:r>
              <a:rPr lang="en-US" altLang="ko-KR" sz="2400"/>
              <a:t>.</a:t>
            </a:r>
            <a:r>
              <a:rPr lang="ko-KR" altLang="en-US" sz="2400"/>
              <a:t>체</a:t>
            </a:r>
            <a:r>
              <a:rPr lang="en-US" altLang="ko-KR" sz="2400"/>
              <a:t>.</a:t>
            </a:r>
            <a:r>
              <a:rPr lang="ko-KR" altLang="en-US" sz="2400"/>
              <a:t>의 차이가 느껴지십니까</a:t>
            </a:r>
            <a:r>
              <a:rPr lang="en-US" altLang="ko-KR" sz="2400"/>
              <a:t>?</a:t>
            </a:r>
            <a:endParaRPr lang="en-US" altLang="ko-KR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사용자 지정 1">
      <a:dk1>
        <a:srgbClr val="ffffff"/>
      </a:dk1>
      <a:lt1>
        <a:srgbClr val="3f3f3f"/>
      </a:lt1>
      <a:dk2>
        <a:srgbClr val="d8d8d8"/>
      </a:dk2>
      <a:lt2>
        <a:srgbClr val="323f4f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Consolas"/>
        <a:ea typeface="맑은 고딕"/>
        <a:cs typeface=""/>
      </a:majorFont>
      <a:minorFont>
        <a:latin typeface="Consolas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192</ep:Words>
  <ep:PresentationFormat>와이드스크린</ep:PresentationFormat>
  <ep:Paragraphs>63</ep:Paragraphs>
  <ep:Slides>25</ep:Slides>
  <ep:Notes>6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ep:HeadingPairs>
  <ep:TitlesOfParts>
    <vt:vector size="26" baseType="lpstr">
      <vt:lpstr>Office 테마</vt:lpstr>
      <vt:lpstr>6-1</vt:lpstr>
      <vt:lpstr>6-2</vt:lpstr>
      <vt:lpstr>6-3</vt:lpstr>
      <vt:lpstr>6-4</vt:lpstr>
      <vt:lpstr>6-5</vt:lpstr>
      <vt:lpstr>6-6</vt:lpstr>
      <vt:lpstr>6-7</vt:lpstr>
      <vt:lpstr>6-8</vt:lpstr>
      <vt:lpstr>슬라이드 9</vt:lpstr>
      <vt:lpstr>6-9</vt:lpstr>
      <vt:lpstr>6-10</vt:lpstr>
      <vt:lpstr>6-11</vt:lpstr>
      <vt:lpstr>6-12</vt:lpstr>
      <vt:lpstr>6-13</vt:lpstr>
      <vt:lpstr>6-14</vt:lpstr>
      <vt:lpstr>6-15</vt:lpstr>
      <vt:lpstr>6-16</vt:lpstr>
      <vt:lpstr>6-17</vt:lpstr>
      <vt:lpstr>6-18</vt:lpstr>
      <vt:lpstr>6-19</vt:lpstr>
      <vt:lpstr>6-20</vt:lpstr>
      <vt:lpstr>6-21</vt:lpstr>
      <vt:lpstr>6-22</vt:lpstr>
      <vt:lpstr>6-23</vt:lpstr>
      <vt:lpstr>6-24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2022-04-28T03:46:02.000</dcterms:created>
  <dc:creator>user</dc:creator>
  <cp:lastModifiedBy>MASTER</cp:lastModifiedBy>
  <dcterms:modified xsi:type="dcterms:W3CDTF">2022-05-14T08:18:37.197</dcterms:modified>
  <cp:revision>241</cp:revision>
  <dc:title>개발팁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