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notesMasterIdLst>
    <p:notesMasterId r:id="rId2"/>
  </p:notesMasterIdLst>
  <p:sldIdLst>
    <p:sldId id="337" r:id="rId3"/>
    <p:sldId id="277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227" autoAdjust="0"/>
    <p:restoredTop sz="82915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56272" y="1923840"/>
            <a:ext cx="10879455" cy="3010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코드짜는 문제라면</a:t>
            </a:r>
            <a:r>
              <a:rPr lang="en-US" altLang="ko-KR" sz="2400"/>
              <a:t>,</a:t>
            </a:r>
            <a:r>
              <a:rPr lang="ko-KR" altLang="en-US" sz="2400"/>
              <a:t> 몇일이 걸려서라도 풀고 이해하고가는 편인데</a:t>
            </a:r>
            <a:r>
              <a:rPr lang="en-US" altLang="ko-KR" sz="2400"/>
              <a:t>,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이론적인 문제는 아직까지도 헷갈리는 부분이 많네요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틀린 답이 많을 수 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en-US" altLang="ko-KR" sz="2400"/>
              <a:t>6</a:t>
            </a:r>
            <a:r>
              <a:rPr lang="ko-KR" altLang="en-US" sz="2400"/>
              <a:t>장 부터는 답지를 보고 이해하고 넘어갈 수 있도록합시다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그래도 질문주시면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서로 생각해보고 맞고 틀림을 떠나 설명과 이해를 위해 고민해보겠습니다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질문주세요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8-9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2985" y="145988"/>
            <a:ext cx="8526030" cy="656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8-10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7759" y="332942"/>
            <a:ext cx="4696480" cy="6192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8-1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936122" y="2469729"/>
            <a:ext cx="8319756" cy="19185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컴푸터의 오류는 </a:t>
            </a:r>
            <a:r>
              <a:rPr lang="en-US" altLang="ko-KR" sz="2400"/>
              <a:t>error</a:t>
            </a:r>
            <a:r>
              <a:rPr lang="ko-KR" altLang="en-US" sz="2400"/>
              <a:t>와 </a:t>
            </a:r>
            <a:r>
              <a:rPr lang="en-US" altLang="ko-KR" sz="2400"/>
              <a:t>exception(</a:t>
            </a:r>
            <a:r>
              <a:rPr lang="ko-KR" altLang="en-US" sz="2400"/>
              <a:t>예외</a:t>
            </a:r>
            <a:r>
              <a:rPr lang="en-US" altLang="ko-KR" sz="2400"/>
              <a:t>)</a:t>
            </a:r>
            <a:r>
              <a:rPr lang="ko-KR" altLang="en-US" sz="2400"/>
              <a:t>로 나뉘는데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이 예외는 간단한 처리로 프로그램인 멈추지않고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계속 동작하게 만들어야한다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이를 예외처리 라고 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8-2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983252" y="3018293"/>
            <a:ext cx="8225495" cy="821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d. main &gt; method1 &gt; method2</a:t>
            </a:r>
            <a:r>
              <a:rPr lang="ko-KR" altLang="en-US" sz="2400"/>
              <a:t> 순으로 호출 되었으며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 </a:t>
            </a:r>
            <a:r>
              <a:rPr lang="en-US" altLang="ko-KR" sz="2400"/>
              <a:t>method2</a:t>
            </a:r>
            <a:r>
              <a:rPr lang="ko-KR" altLang="en-US" sz="2400"/>
              <a:t>에서 예외가 발생</a:t>
            </a:r>
            <a:r>
              <a:rPr lang="en-US" altLang="ko-KR" sz="2400"/>
              <a:t>,</a:t>
            </a:r>
            <a:r>
              <a:rPr lang="ko-KR" altLang="en-US" sz="2400"/>
              <a:t> 나머지 스택은 대기돼있다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8-3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255184" y="2839104"/>
            <a:ext cx="9681631" cy="11797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d. </a:t>
            </a:r>
            <a:r>
              <a:rPr lang="ko-KR" altLang="en-US" sz="2400"/>
              <a:t>오버라이딩은 조상의 메서드보다 많은 예외를 지정할 수 없다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/>
              <a:t>Exception</a:t>
            </a:r>
            <a:r>
              <a:rPr lang="ko-KR" altLang="en-US" sz="2400"/>
              <a:t>은 모든예외를 뜻한다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e. </a:t>
            </a:r>
            <a:r>
              <a:rPr lang="ko-KR" altLang="en-US" sz="2400"/>
              <a:t>다른예외를 받을 수 없다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8-4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60209" y="3019216"/>
            <a:ext cx="10271581" cy="8195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c. </a:t>
            </a:r>
            <a:r>
              <a:rPr lang="ko-KR" altLang="en-US" sz="2400"/>
              <a:t>조상익셉션을 먼저 </a:t>
            </a:r>
            <a:r>
              <a:rPr lang="en-US" altLang="ko-KR" sz="2400"/>
              <a:t>catch</a:t>
            </a:r>
            <a:r>
              <a:rPr lang="ko-KR" altLang="en-US" sz="2400"/>
              <a:t>해버리면</a:t>
            </a:r>
            <a:r>
              <a:rPr lang="en-US" altLang="ko-KR" sz="2400"/>
              <a:t>,</a:t>
            </a:r>
            <a:r>
              <a:rPr lang="ko-KR" altLang="en-US" sz="2400"/>
              <a:t> 자식익셉션을 처리하지못한다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Exception</a:t>
            </a:r>
            <a:r>
              <a:rPr lang="ko-KR" altLang="en-US" sz="2400"/>
              <a:t>은 모든 예외의 최고 조상이다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8-5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284261" y="2423279"/>
            <a:ext cx="344151" cy="20114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  <a:p>
            <a:pPr>
              <a:defRPr/>
            </a:pPr>
            <a:r>
              <a:rPr lang="en-US" altLang="ko-KR"/>
              <a:t>3</a:t>
            </a:r>
            <a:endParaRPr lang="en-US" altLang="ko-KR"/>
          </a:p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endParaRPr lang="en-US" altLang="ko-KR"/>
          </a:p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  <a:p>
            <a:pPr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157820" y="2104489"/>
            <a:ext cx="10824630" cy="26490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/>
              <a:t>예외가 발생하면 </a:t>
            </a:r>
            <a:r>
              <a:rPr lang="en-US" altLang="ko-KR" sz="2400"/>
              <a:t>ArithmeticException</a:t>
            </a:r>
            <a:r>
              <a:rPr lang="ko-KR" altLang="en-US" sz="2400"/>
              <a:t>이</a:t>
            </a:r>
            <a:r>
              <a:rPr lang="en-US" altLang="ko-KR" sz="2400"/>
              <a:t> </a:t>
            </a:r>
            <a:r>
              <a:rPr lang="ko-KR" altLang="en-US" sz="2400"/>
              <a:t>발생하는데</a:t>
            </a:r>
            <a:r>
              <a:rPr lang="en-US" altLang="ko-KR" sz="2400"/>
              <a:t>,</a:t>
            </a:r>
            <a:r>
              <a:rPr lang="ko-KR" altLang="en-US" sz="2400"/>
              <a:t> 이는 런타임예오의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하위예외기에 런나임에서 처리한다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Exception</a:t>
            </a:r>
            <a:r>
              <a:rPr lang="ko-KR" altLang="en-US" sz="2400"/>
              <a:t>은 더큰범주기에 사용되지않는다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return</a:t>
            </a:r>
            <a:r>
              <a:rPr lang="ko-KR" altLang="en-US" sz="2400"/>
              <a:t>를 만나면 메소드를 종료하나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finaly</a:t>
            </a:r>
            <a:r>
              <a:rPr lang="ko-KR" altLang="en-US" sz="2400"/>
              <a:t>는 발생하던말던 무조건 실행되니 이역시 출력된다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예외가 발생하지않으면 오든예외캐이스를 버리고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1256</a:t>
            </a:r>
            <a:r>
              <a:rPr lang="ko-KR" altLang="en-US" sz="2400"/>
              <a:t>이 출력된다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8-6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242" y="1247723"/>
            <a:ext cx="4866735" cy="546388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91684" y="1680782"/>
            <a:ext cx="6914590" cy="3496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998" y="1086976"/>
            <a:ext cx="5303691" cy="57710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8-7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5569676" y="3246000"/>
            <a:ext cx="6580413" cy="3659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System.exit(0);</a:t>
            </a:r>
            <a:r>
              <a:rPr lang="ko-KR" altLang="en-US"/>
              <a:t>를 만나면 </a:t>
            </a:r>
            <a:r>
              <a:rPr lang="en-US" altLang="ko-KR"/>
              <a:t>finally</a:t>
            </a:r>
            <a:r>
              <a:rPr lang="ko-KR" altLang="en-US"/>
              <a:t>그딴거 없이 종료된다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8-8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4592" y="2229935"/>
            <a:ext cx="11322816" cy="239813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3465880" y="1940717"/>
            <a:ext cx="6986649" cy="822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이렇게 스캐너를쓰면</a:t>
            </a:r>
            <a:r>
              <a:rPr lang="en-US" altLang="ko-KR" sz="2400"/>
              <a:t>,</a:t>
            </a:r>
            <a:r>
              <a:rPr lang="ko-KR" altLang="en-US" sz="2400"/>
              <a:t> 변수없이 만들수 있지만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닫을 수 없다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와이드스크린</ep:PresentationFormat>
  <ep:Paragraphs>44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8-1</vt:lpstr>
      <vt:lpstr>8-2</vt:lpstr>
      <vt:lpstr>8-3</vt:lpstr>
      <vt:lpstr>8-4</vt:lpstr>
      <vt:lpstr>8-5</vt:lpstr>
      <vt:lpstr>8-6</vt:lpstr>
      <vt:lpstr>8-7</vt:lpstr>
      <vt:lpstr>8-8</vt:lpstr>
      <vt:lpstr>8-9</vt:lpstr>
      <vt:lpstr>8-10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Administrator</cp:lastModifiedBy>
  <dcterms:modified xsi:type="dcterms:W3CDTF">2022-05-16T08:06:41.084</dcterms:modified>
  <cp:revision>314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